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258" r:id="rId2"/>
    <p:sldId id="269" r:id="rId3"/>
    <p:sldId id="270" r:id="rId4"/>
    <p:sldId id="378" r:id="rId5"/>
    <p:sldId id="365" r:id="rId6"/>
    <p:sldId id="257" r:id="rId7"/>
    <p:sldId id="271" r:id="rId8"/>
    <p:sldId id="272" r:id="rId9"/>
    <p:sldId id="273" r:id="rId10"/>
    <p:sldId id="380" r:id="rId11"/>
    <p:sldId id="381" r:id="rId12"/>
    <p:sldId id="275" r:id="rId13"/>
    <p:sldId id="385" r:id="rId14"/>
    <p:sldId id="276" r:id="rId15"/>
    <p:sldId id="277" r:id="rId16"/>
    <p:sldId id="353" r:id="rId17"/>
    <p:sldId id="355" r:id="rId18"/>
    <p:sldId id="356" r:id="rId19"/>
    <p:sldId id="382" r:id="rId20"/>
    <p:sldId id="279" r:id="rId21"/>
    <p:sldId id="282" r:id="rId22"/>
    <p:sldId id="283" r:id="rId23"/>
    <p:sldId id="284" r:id="rId24"/>
    <p:sldId id="383" r:id="rId25"/>
    <p:sldId id="384" r:id="rId26"/>
    <p:sldId id="286" r:id="rId27"/>
    <p:sldId id="386" r:id="rId28"/>
    <p:sldId id="287" r:id="rId29"/>
    <p:sldId id="289" r:id="rId30"/>
    <p:sldId id="290" r:id="rId31"/>
    <p:sldId id="293" r:id="rId32"/>
    <p:sldId id="294" r:id="rId33"/>
    <p:sldId id="295" r:id="rId34"/>
    <p:sldId id="389" r:id="rId35"/>
    <p:sldId id="390" r:id="rId36"/>
    <p:sldId id="387" r:id="rId37"/>
    <p:sldId id="297" r:id="rId38"/>
    <p:sldId id="388" r:id="rId39"/>
    <p:sldId id="318" r:id="rId40"/>
    <p:sldId id="315" r:id="rId41"/>
    <p:sldId id="362" r:id="rId42"/>
    <p:sldId id="298" r:id="rId43"/>
    <p:sldId id="313" r:id="rId44"/>
  </p:sldIdLst>
  <p:sldSz cx="12192000" cy="6858000"/>
  <p:notesSz cx="6858000" cy="9144000"/>
  <p:defaultTextStyle>
    <a:defPPr>
      <a:defRPr lang="zh-TW"/>
    </a:defPPr>
    <a:lvl1pPr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1pPr>
    <a:lvl2pPr marL="457200"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2pPr>
    <a:lvl3pPr marL="914400"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3pPr>
    <a:lvl4pPr marL="1371600"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4pPr>
    <a:lvl5pPr marL="1828800"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5pPr>
    <a:lvl6pPr marL="2286000" algn="l" defTabSz="914400" rtl="0" eaLnBrk="1" latinLnBrk="0" hangingPunct="1">
      <a:defRPr kumimoji="1" kern="1200">
        <a:solidFill>
          <a:schemeClr val="tx1"/>
        </a:solidFill>
        <a:latin typeface="Arial" panose="020B0604020202020204" pitchFamily="34" charset="0"/>
        <a:ea typeface="新細明體" panose="02020500000000000000" pitchFamily="18" charset="-120"/>
        <a:cs typeface="+mn-cs"/>
      </a:defRPr>
    </a:lvl6pPr>
    <a:lvl7pPr marL="2743200" algn="l" defTabSz="914400" rtl="0" eaLnBrk="1" latinLnBrk="0" hangingPunct="1">
      <a:defRPr kumimoji="1" kern="1200">
        <a:solidFill>
          <a:schemeClr val="tx1"/>
        </a:solidFill>
        <a:latin typeface="Arial" panose="020B0604020202020204" pitchFamily="34" charset="0"/>
        <a:ea typeface="新細明體" panose="02020500000000000000" pitchFamily="18" charset="-120"/>
        <a:cs typeface="+mn-cs"/>
      </a:defRPr>
    </a:lvl7pPr>
    <a:lvl8pPr marL="3200400" algn="l" defTabSz="914400" rtl="0" eaLnBrk="1" latinLnBrk="0" hangingPunct="1">
      <a:defRPr kumimoji="1" kern="1200">
        <a:solidFill>
          <a:schemeClr val="tx1"/>
        </a:solidFill>
        <a:latin typeface="Arial" panose="020B0604020202020204" pitchFamily="34" charset="0"/>
        <a:ea typeface="新細明體" panose="02020500000000000000" pitchFamily="18" charset="-120"/>
        <a:cs typeface="+mn-cs"/>
      </a:defRPr>
    </a:lvl8pPr>
    <a:lvl9pPr marL="3657600" algn="l" defTabSz="914400" rtl="0" eaLnBrk="1" latinLnBrk="0" hangingPunct="1">
      <a:defRPr kumimoji="1" kern="1200">
        <a:solidFill>
          <a:schemeClr val="tx1"/>
        </a:solidFill>
        <a:latin typeface="Arial" panose="020B0604020202020204" pitchFamily="34" charset="0"/>
        <a:ea typeface="新細明體" panose="02020500000000000000" pitchFamily="18" charset="-120"/>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4" autoAdjust="0"/>
    <p:restoredTop sz="94382" autoAdjust="0"/>
  </p:normalViewPr>
  <p:slideViewPr>
    <p:cSldViewPr snapToGrid="0">
      <p:cViewPr varScale="1">
        <p:scale>
          <a:sx n="129" d="100"/>
          <a:sy n="129" d="100"/>
        </p:scale>
        <p:origin x="52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media/image6.png>
</file>

<file path=ppt/media/image7.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604A30-2185-4932-8795-B92A06323849}" type="datetimeFigureOut">
              <a:rPr lang="zh-TW" altLang="en-US" smtClean="0"/>
              <a:t>2022/3/12</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7BDE0D-2C90-45C2-9FBA-A9746B69A2AD}" type="slidenum">
              <a:rPr lang="zh-TW" altLang="en-US" smtClean="0"/>
              <a:t>‹#›</a:t>
            </a:fld>
            <a:endParaRPr lang="zh-TW" altLang="en-US"/>
          </a:p>
        </p:txBody>
      </p:sp>
    </p:spTree>
    <p:extLst>
      <p:ext uri="{BB962C8B-B14F-4D97-AF65-F5344CB8AC3E}">
        <p14:creationId xmlns:p14="http://schemas.microsoft.com/office/powerpoint/2010/main" val="2201477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2500" baseline="0" dirty="0"/>
              <a:t>Use int </a:t>
            </a:r>
            <a:r>
              <a:rPr lang="en-US" altLang="zh-TW" sz="2500" baseline="0"/>
              <a:t>system call.</a:t>
            </a:r>
            <a:endParaRPr lang="zh-TW" altLang="en-US" sz="2500" baseline="0" dirty="0"/>
          </a:p>
        </p:txBody>
      </p:sp>
      <p:sp>
        <p:nvSpPr>
          <p:cNvPr id="4" name="投影片編號版面配置區 3"/>
          <p:cNvSpPr>
            <a:spLocks noGrp="1"/>
          </p:cNvSpPr>
          <p:nvPr>
            <p:ph type="sldNum" sz="quarter" idx="5"/>
          </p:nvPr>
        </p:nvSpPr>
        <p:spPr/>
        <p:txBody>
          <a:bodyPr/>
          <a:lstStyle/>
          <a:p>
            <a:fld id="{287BDE0D-2C90-45C2-9FBA-A9746B69A2AD}" type="slidenum">
              <a:rPr lang="zh-TW" altLang="en-US" smtClean="0"/>
              <a:t>24</a:t>
            </a:fld>
            <a:endParaRPr lang="zh-TW" altLang="en-US"/>
          </a:p>
        </p:txBody>
      </p:sp>
    </p:spTree>
    <p:extLst>
      <p:ext uri="{BB962C8B-B14F-4D97-AF65-F5344CB8AC3E}">
        <p14:creationId xmlns:p14="http://schemas.microsoft.com/office/powerpoint/2010/main" val="483009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投影片影像版面配置區 1">
            <a:extLst>
              <a:ext uri="{FF2B5EF4-FFF2-40B4-BE49-F238E27FC236}">
                <a16:creationId xmlns:a16="http://schemas.microsoft.com/office/drawing/2014/main" id="{262AE89F-CBA8-4785-BEF1-EF4DC245511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備忘稿版面配置區 2">
            <a:extLst>
              <a:ext uri="{FF2B5EF4-FFF2-40B4-BE49-F238E27FC236}">
                <a16:creationId xmlns:a16="http://schemas.microsoft.com/office/drawing/2014/main" id="{F10C4C24-C099-44BB-9F8C-73802DAC111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TW" altLang="en-US"/>
          </a:p>
        </p:txBody>
      </p:sp>
      <p:sp>
        <p:nvSpPr>
          <p:cNvPr id="48132" name="投影片編號版面配置區 3">
            <a:extLst>
              <a:ext uri="{FF2B5EF4-FFF2-40B4-BE49-F238E27FC236}">
                <a16:creationId xmlns:a16="http://schemas.microsoft.com/office/drawing/2014/main" id="{A7B4ACD7-148E-409A-930D-11E3CD8319B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fld id="{AD301827-7403-46C3-B0E8-1B4E25457C18}" type="slidenum">
              <a:rPr lang="zh-TW" altLang="en-US" smtClean="0"/>
              <a:pPr/>
              <a:t>41</a:t>
            </a:fld>
            <a:endParaRPr lang="zh-TW" altLang="en-US"/>
          </a:p>
        </p:txBody>
      </p:sp>
    </p:spTree>
    <p:extLst>
      <p:ext uri="{BB962C8B-B14F-4D97-AF65-F5344CB8AC3E}">
        <p14:creationId xmlns:p14="http://schemas.microsoft.com/office/powerpoint/2010/main" val="4093787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FCC4854B-E2E9-4B0A-AE4E-93B58DCAEBC3}"/>
              </a:ext>
            </a:extLst>
          </p:cNvPr>
          <p:cNvGrpSpPr>
            <a:grpSpLocks/>
          </p:cNvGrpSpPr>
          <p:nvPr/>
        </p:nvGrpSpPr>
        <p:grpSpPr bwMode="auto">
          <a:xfrm>
            <a:off x="0" y="0"/>
            <a:ext cx="12192000" cy="6858000"/>
            <a:chOff x="0" y="0"/>
            <a:chExt cx="5760" cy="4320"/>
          </a:xfrm>
        </p:grpSpPr>
        <p:sp>
          <p:nvSpPr>
            <p:cNvPr id="5" name="Rectangle 3">
              <a:extLst>
                <a:ext uri="{FF2B5EF4-FFF2-40B4-BE49-F238E27FC236}">
                  <a16:creationId xmlns:a16="http://schemas.microsoft.com/office/drawing/2014/main" id="{81A56725-745D-42D2-9E04-E0E2D4079D00}"/>
                </a:ext>
              </a:extLst>
            </p:cNvPr>
            <p:cNvSpPr>
              <a:spLocks noChangeArrowheads="1"/>
            </p:cNvSpPr>
            <p:nvPr/>
          </p:nvSpPr>
          <p:spPr bwMode="hidden">
            <a:xfrm>
              <a:off x="0" y="0"/>
              <a:ext cx="2208" cy="4320"/>
            </a:xfrm>
            <a:prstGeom prst="rect">
              <a:avLst/>
            </a:prstGeom>
            <a:gradFill rotWithShape="0">
              <a:gsLst>
                <a:gs pos="0">
                  <a:schemeClr val="folHlink"/>
                </a:gs>
                <a:gs pos="100000">
                  <a:schemeClr val="bg1"/>
                </a:gs>
              </a:gsLst>
              <a:lin ang="0" scaled="1"/>
            </a:gradFill>
            <a:ln>
              <a:noFill/>
            </a:ln>
          </p:spPr>
          <p:txBody>
            <a:bodyPr wrap="none" anchor="ct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algn="ctr" eaLnBrk="1" hangingPunct="1">
                <a:defRPr/>
              </a:pPr>
              <a:endParaRPr kumimoji="0" lang="zh-TW" altLang="zh-TW" sz="2400">
                <a:latin typeface="Times New Roman" pitchFamily="18" charset="0"/>
              </a:endParaRPr>
            </a:p>
          </p:txBody>
        </p:sp>
        <p:sp>
          <p:nvSpPr>
            <p:cNvPr id="6" name="Rectangle 4">
              <a:extLst>
                <a:ext uri="{FF2B5EF4-FFF2-40B4-BE49-F238E27FC236}">
                  <a16:creationId xmlns:a16="http://schemas.microsoft.com/office/drawing/2014/main" id="{4B1AB652-6F56-4B30-9F9D-FAA6086ED659}"/>
                </a:ext>
              </a:extLst>
            </p:cNvPr>
            <p:cNvSpPr>
              <a:spLocks noChangeArrowheads="1"/>
            </p:cNvSpPr>
            <p:nvPr/>
          </p:nvSpPr>
          <p:spPr bwMode="hidden">
            <a:xfrm>
              <a:off x="1081" y="1065"/>
              <a:ext cx="4679" cy="1596"/>
            </a:xfrm>
            <a:prstGeom prst="rect">
              <a:avLst/>
            </a:prstGeom>
            <a:solidFill>
              <a:schemeClr val="bg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grpSp>
          <p:nvGrpSpPr>
            <p:cNvPr id="7" name="Group 5">
              <a:extLst>
                <a:ext uri="{FF2B5EF4-FFF2-40B4-BE49-F238E27FC236}">
                  <a16:creationId xmlns:a16="http://schemas.microsoft.com/office/drawing/2014/main" id="{A2115A17-0CBE-4D39-8D0D-A42F033C0756}"/>
                </a:ext>
              </a:extLst>
            </p:cNvPr>
            <p:cNvGrpSpPr>
              <a:grpSpLocks/>
            </p:cNvGrpSpPr>
            <p:nvPr/>
          </p:nvGrpSpPr>
          <p:grpSpPr bwMode="auto">
            <a:xfrm>
              <a:off x="0" y="672"/>
              <a:ext cx="1806" cy="1989"/>
              <a:chOff x="0" y="672"/>
              <a:chExt cx="1806" cy="1989"/>
            </a:xfrm>
          </p:grpSpPr>
          <p:sp>
            <p:nvSpPr>
              <p:cNvPr id="8" name="Rectangle 6">
                <a:extLst>
                  <a:ext uri="{FF2B5EF4-FFF2-40B4-BE49-F238E27FC236}">
                    <a16:creationId xmlns:a16="http://schemas.microsoft.com/office/drawing/2014/main" id="{E761051E-BBBB-4979-B954-E6D73473D618}"/>
                  </a:ext>
                </a:extLst>
              </p:cNvPr>
              <p:cNvSpPr>
                <a:spLocks noChangeArrowheads="1"/>
              </p:cNvSpPr>
              <p:nvPr userDrawn="1"/>
            </p:nvSpPr>
            <p:spPr bwMode="auto">
              <a:xfrm>
                <a:off x="361" y="2257"/>
                <a:ext cx="363" cy="404"/>
              </a:xfrm>
              <a:prstGeom prst="rect">
                <a:avLst/>
              </a:prstGeom>
              <a:solidFill>
                <a:schemeClr val="accent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9" name="Rectangle 7">
                <a:extLst>
                  <a:ext uri="{FF2B5EF4-FFF2-40B4-BE49-F238E27FC236}">
                    <a16:creationId xmlns:a16="http://schemas.microsoft.com/office/drawing/2014/main" id="{0BB798DB-BB5A-40A2-8918-2528BB5D4055}"/>
                  </a:ext>
                </a:extLst>
              </p:cNvPr>
              <p:cNvSpPr>
                <a:spLocks noChangeArrowheads="1"/>
              </p:cNvSpPr>
              <p:nvPr userDrawn="1"/>
            </p:nvSpPr>
            <p:spPr bwMode="auto">
              <a:xfrm>
                <a:off x="1081" y="1065"/>
                <a:ext cx="362" cy="405"/>
              </a:xfrm>
              <a:prstGeom prst="rect">
                <a:avLst/>
              </a:prstGeom>
              <a:solidFill>
                <a:schemeClr val="folHlink"/>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0" name="Rectangle 8">
                <a:extLst>
                  <a:ext uri="{FF2B5EF4-FFF2-40B4-BE49-F238E27FC236}">
                    <a16:creationId xmlns:a16="http://schemas.microsoft.com/office/drawing/2014/main" id="{173DBC74-6C82-4C0E-8B66-D3B7B7145EA0}"/>
                  </a:ext>
                </a:extLst>
              </p:cNvPr>
              <p:cNvSpPr>
                <a:spLocks noChangeArrowheads="1"/>
              </p:cNvSpPr>
              <p:nvPr userDrawn="1"/>
            </p:nvSpPr>
            <p:spPr bwMode="auto">
              <a:xfrm>
                <a:off x="1437" y="672"/>
                <a:ext cx="369" cy="400"/>
              </a:xfrm>
              <a:prstGeom prst="rect">
                <a:avLst/>
              </a:prstGeom>
              <a:solidFill>
                <a:schemeClr val="folHlink"/>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1" name="Rectangle 9">
                <a:extLst>
                  <a:ext uri="{FF2B5EF4-FFF2-40B4-BE49-F238E27FC236}">
                    <a16:creationId xmlns:a16="http://schemas.microsoft.com/office/drawing/2014/main" id="{D7E92211-AA38-4496-A84A-B4FBA3971393}"/>
                  </a:ext>
                </a:extLst>
              </p:cNvPr>
              <p:cNvSpPr>
                <a:spLocks noChangeArrowheads="1"/>
              </p:cNvSpPr>
              <p:nvPr userDrawn="1"/>
            </p:nvSpPr>
            <p:spPr bwMode="auto">
              <a:xfrm>
                <a:off x="719" y="2257"/>
                <a:ext cx="368" cy="404"/>
              </a:xfrm>
              <a:prstGeom prst="rect">
                <a:avLst/>
              </a:prstGeom>
              <a:solidFill>
                <a:schemeClr val="bg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2" name="Rectangle 10">
                <a:extLst>
                  <a:ext uri="{FF2B5EF4-FFF2-40B4-BE49-F238E27FC236}">
                    <a16:creationId xmlns:a16="http://schemas.microsoft.com/office/drawing/2014/main" id="{DE81922A-6300-4270-827E-AA5424ECD8A5}"/>
                  </a:ext>
                </a:extLst>
              </p:cNvPr>
              <p:cNvSpPr>
                <a:spLocks noChangeArrowheads="1"/>
              </p:cNvSpPr>
              <p:nvPr userDrawn="1"/>
            </p:nvSpPr>
            <p:spPr bwMode="auto">
              <a:xfrm>
                <a:off x="1437" y="1065"/>
                <a:ext cx="369" cy="405"/>
              </a:xfrm>
              <a:prstGeom prst="rect">
                <a:avLst/>
              </a:prstGeom>
              <a:solidFill>
                <a:schemeClr val="accent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3" name="Rectangle 11">
                <a:extLst>
                  <a:ext uri="{FF2B5EF4-FFF2-40B4-BE49-F238E27FC236}">
                    <a16:creationId xmlns:a16="http://schemas.microsoft.com/office/drawing/2014/main" id="{18105296-3218-4E4E-BE9A-1CDE41DC21E9}"/>
                  </a:ext>
                </a:extLst>
              </p:cNvPr>
              <p:cNvSpPr>
                <a:spLocks noChangeArrowheads="1"/>
              </p:cNvSpPr>
              <p:nvPr userDrawn="1"/>
            </p:nvSpPr>
            <p:spPr bwMode="auto">
              <a:xfrm>
                <a:off x="719" y="1464"/>
                <a:ext cx="368" cy="399"/>
              </a:xfrm>
              <a:prstGeom prst="rect">
                <a:avLst/>
              </a:prstGeom>
              <a:solidFill>
                <a:schemeClr val="folHlink"/>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4" name="Rectangle 12">
                <a:extLst>
                  <a:ext uri="{FF2B5EF4-FFF2-40B4-BE49-F238E27FC236}">
                    <a16:creationId xmlns:a16="http://schemas.microsoft.com/office/drawing/2014/main" id="{0C630D37-69A8-458F-B5F2-E43BBCDD0B86}"/>
                  </a:ext>
                </a:extLst>
              </p:cNvPr>
              <p:cNvSpPr>
                <a:spLocks noChangeArrowheads="1"/>
              </p:cNvSpPr>
              <p:nvPr userDrawn="1"/>
            </p:nvSpPr>
            <p:spPr bwMode="auto">
              <a:xfrm>
                <a:off x="0" y="1464"/>
                <a:ext cx="367" cy="399"/>
              </a:xfrm>
              <a:prstGeom prst="rect">
                <a:avLst/>
              </a:prstGeom>
              <a:solidFill>
                <a:schemeClr val="bg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5" name="Rectangle 13">
                <a:extLst>
                  <a:ext uri="{FF2B5EF4-FFF2-40B4-BE49-F238E27FC236}">
                    <a16:creationId xmlns:a16="http://schemas.microsoft.com/office/drawing/2014/main" id="{FCCBDC52-A3D5-4FCD-84CA-DBE4B9FEEF92}"/>
                  </a:ext>
                </a:extLst>
              </p:cNvPr>
              <p:cNvSpPr>
                <a:spLocks noChangeArrowheads="1"/>
              </p:cNvSpPr>
              <p:nvPr userDrawn="1"/>
            </p:nvSpPr>
            <p:spPr bwMode="auto">
              <a:xfrm>
                <a:off x="1081" y="1464"/>
                <a:ext cx="362" cy="399"/>
              </a:xfrm>
              <a:prstGeom prst="rect">
                <a:avLst/>
              </a:prstGeom>
              <a:solidFill>
                <a:schemeClr val="accent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6" name="Rectangle 14">
                <a:extLst>
                  <a:ext uri="{FF2B5EF4-FFF2-40B4-BE49-F238E27FC236}">
                    <a16:creationId xmlns:a16="http://schemas.microsoft.com/office/drawing/2014/main" id="{A7FBB1B7-5583-40A5-83EB-B77B493C0E78}"/>
                  </a:ext>
                </a:extLst>
              </p:cNvPr>
              <p:cNvSpPr>
                <a:spLocks noChangeArrowheads="1"/>
              </p:cNvSpPr>
              <p:nvPr userDrawn="1"/>
            </p:nvSpPr>
            <p:spPr bwMode="auto">
              <a:xfrm>
                <a:off x="361" y="1857"/>
                <a:ext cx="363" cy="406"/>
              </a:xfrm>
              <a:prstGeom prst="rect">
                <a:avLst/>
              </a:prstGeom>
              <a:solidFill>
                <a:schemeClr val="folHlink"/>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7" name="Rectangle 15">
                <a:extLst>
                  <a:ext uri="{FF2B5EF4-FFF2-40B4-BE49-F238E27FC236}">
                    <a16:creationId xmlns:a16="http://schemas.microsoft.com/office/drawing/2014/main" id="{F21770A3-B6C6-48CB-B92E-825DE97B5C82}"/>
                  </a:ext>
                </a:extLst>
              </p:cNvPr>
              <p:cNvSpPr>
                <a:spLocks noChangeArrowheads="1"/>
              </p:cNvSpPr>
              <p:nvPr userDrawn="1"/>
            </p:nvSpPr>
            <p:spPr bwMode="auto">
              <a:xfrm>
                <a:off x="719" y="1857"/>
                <a:ext cx="368" cy="406"/>
              </a:xfrm>
              <a:prstGeom prst="rect">
                <a:avLst/>
              </a:prstGeom>
              <a:solidFill>
                <a:schemeClr val="accent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grpSp>
      </p:grpSp>
      <p:sp>
        <p:nvSpPr>
          <p:cNvPr id="11283" name="Rectangle 19"/>
          <p:cNvSpPr>
            <a:spLocks noGrp="1" noChangeArrowheads="1"/>
          </p:cNvSpPr>
          <p:nvPr>
            <p:ph type="ctrTitle"/>
          </p:nvPr>
        </p:nvSpPr>
        <p:spPr>
          <a:xfrm>
            <a:off x="3962400" y="1828800"/>
            <a:ext cx="8026400" cy="2209800"/>
          </a:xfrm>
        </p:spPr>
        <p:txBody>
          <a:bodyPr/>
          <a:lstStyle>
            <a:lvl1pPr>
              <a:defRPr>
                <a:solidFill>
                  <a:srgbClr val="FFFFFF"/>
                </a:solidFill>
              </a:defRPr>
            </a:lvl1pPr>
          </a:lstStyle>
          <a:p>
            <a:pPr lvl="0"/>
            <a:r>
              <a:rPr lang="zh-TW" altLang="en-US" noProof="0"/>
              <a:t>按一下以編輯母片標題樣式</a:t>
            </a:r>
          </a:p>
        </p:txBody>
      </p:sp>
      <p:sp>
        <p:nvSpPr>
          <p:cNvPr id="11284" name="Rectangle 20"/>
          <p:cNvSpPr>
            <a:spLocks noGrp="1" noChangeArrowheads="1"/>
          </p:cNvSpPr>
          <p:nvPr>
            <p:ph type="subTitle" idx="1"/>
          </p:nvPr>
        </p:nvSpPr>
        <p:spPr>
          <a:xfrm>
            <a:off x="3962400" y="4267200"/>
            <a:ext cx="8026400" cy="1752600"/>
          </a:xfrm>
        </p:spPr>
        <p:txBody>
          <a:bodyPr/>
          <a:lstStyle>
            <a:lvl1pPr marL="0" indent="0">
              <a:buFont typeface="Wingdings" pitchFamily="2" charset="2"/>
              <a:buNone/>
              <a:defRPr sz="2500"/>
            </a:lvl1pPr>
          </a:lstStyle>
          <a:p>
            <a:pPr lvl="0"/>
            <a:r>
              <a:rPr lang="zh-TW" altLang="en-US" noProof="0"/>
              <a:t>按一下以編輯母片副標題樣式</a:t>
            </a:r>
          </a:p>
        </p:txBody>
      </p:sp>
      <p:sp>
        <p:nvSpPr>
          <p:cNvPr id="18" name="Rectangle 16">
            <a:extLst>
              <a:ext uri="{FF2B5EF4-FFF2-40B4-BE49-F238E27FC236}">
                <a16:creationId xmlns:a16="http://schemas.microsoft.com/office/drawing/2014/main" id="{EEE39C51-2D9A-446F-92AC-9357AAA6C384}"/>
              </a:ext>
            </a:extLst>
          </p:cNvPr>
          <p:cNvSpPr>
            <a:spLocks noGrp="1" noChangeArrowheads="1"/>
          </p:cNvSpPr>
          <p:nvPr>
            <p:ph type="dt" sz="half" idx="10"/>
          </p:nvPr>
        </p:nvSpPr>
        <p:spPr>
          <a:xfrm>
            <a:off x="609600" y="6248400"/>
            <a:ext cx="2844800" cy="457200"/>
          </a:xfrm>
        </p:spPr>
        <p:txBody>
          <a:bodyPr/>
          <a:lstStyle>
            <a:lvl1pPr>
              <a:defRPr/>
            </a:lvl1pPr>
          </a:lstStyle>
          <a:p>
            <a:fld id="{E89D375B-FB0D-4A03-B09D-439A06AE4CD8}" type="datetime1">
              <a:rPr lang="zh-TW" altLang="en-US" smtClean="0"/>
              <a:t>2022/3/12</a:t>
            </a:fld>
            <a:endParaRPr lang="zh-TW" altLang="en-US"/>
          </a:p>
        </p:txBody>
      </p:sp>
      <p:sp>
        <p:nvSpPr>
          <p:cNvPr id="19" name="Rectangle 17">
            <a:extLst>
              <a:ext uri="{FF2B5EF4-FFF2-40B4-BE49-F238E27FC236}">
                <a16:creationId xmlns:a16="http://schemas.microsoft.com/office/drawing/2014/main" id="{17CC2D79-6433-46AD-A130-2413655D364E}"/>
              </a:ext>
            </a:extLst>
          </p:cNvPr>
          <p:cNvSpPr>
            <a:spLocks noGrp="1" noChangeArrowheads="1"/>
          </p:cNvSpPr>
          <p:nvPr>
            <p:ph type="ftr" sz="quarter" idx="11"/>
          </p:nvPr>
        </p:nvSpPr>
        <p:spPr/>
        <p:txBody>
          <a:bodyPr/>
          <a:lstStyle>
            <a:lvl1pPr>
              <a:defRPr/>
            </a:lvl1pPr>
          </a:lstStyle>
          <a:p>
            <a:endParaRPr lang="zh-TW" altLang="en-US"/>
          </a:p>
        </p:txBody>
      </p:sp>
      <p:sp>
        <p:nvSpPr>
          <p:cNvPr id="20" name="Rectangle 18">
            <a:extLst>
              <a:ext uri="{FF2B5EF4-FFF2-40B4-BE49-F238E27FC236}">
                <a16:creationId xmlns:a16="http://schemas.microsoft.com/office/drawing/2014/main" id="{B121B166-0424-4CCB-ADB9-A0DC23C30555}"/>
              </a:ext>
            </a:extLst>
          </p:cNvPr>
          <p:cNvSpPr>
            <a:spLocks noGrp="1" noChangeArrowheads="1"/>
          </p:cNvSpPr>
          <p:nvPr>
            <p:ph type="sldNum" sz="quarter" idx="12"/>
          </p:nvPr>
        </p:nvSpPr>
        <p:spPr/>
        <p:txBody>
          <a:bodyPr/>
          <a:lstStyle>
            <a:lvl1pPr>
              <a:defRPr/>
            </a:lvl1pPr>
          </a:lstStyle>
          <a:p>
            <a:fld id="{224A732B-4120-4015-8395-334063D92438}" type="slidenum">
              <a:rPr lang="zh-TW" altLang="en-US" smtClean="0"/>
              <a:t>‹#›</a:t>
            </a:fld>
            <a:endParaRPr lang="zh-TW" altLang="en-US"/>
          </a:p>
        </p:txBody>
      </p:sp>
    </p:spTree>
    <p:extLst>
      <p:ext uri="{BB962C8B-B14F-4D97-AF65-F5344CB8AC3E}">
        <p14:creationId xmlns:p14="http://schemas.microsoft.com/office/powerpoint/2010/main" val="36127548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2">
            <a:extLst>
              <a:ext uri="{FF2B5EF4-FFF2-40B4-BE49-F238E27FC236}">
                <a16:creationId xmlns:a16="http://schemas.microsoft.com/office/drawing/2014/main" id="{FCB2526A-F2D3-4B0B-A843-C80FC03CBE94}"/>
              </a:ext>
            </a:extLst>
          </p:cNvPr>
          <p:cNvSpPr>
            <a:spLocks noGrp="1" noChangeArrowheads="1"/>
          </p:cNvSpPr>
          <p:nvPr>
            <p:ph type="ftr" sz="quarter" idx="10"/>
          </p:nvPr>
        </p:nvSpPr>
        <p:spPr>
          <a:ln/>
        </p:spPr>
        <p:txBody>
          <a:bodyPr/>
          <a:lstStyle>
            <a:lvl1pPr>
              <a:defRPr/>
            </a:lvl1pPr>
          </a:lstStyle>
          <a:p>
            <a:endParaRPr lang="zh-TW" altLang="en-US"/>
          </a:p>
        </p:txBody>
      </p:sp>
      <p:sp>
        <p:nvSpPr>
          <p:cNvPr id="5" name="Rectangle 3">
            <a:extLst>
              <a:ext uri="{FF2B5EF4-FFF2-40B4-BE49-F238E27FC236}">
                <a16:creationId xmlns:a16="http://schemas.microsoft.com/office/drawing/2014/main" id="{D2B356FB-9B2D-490B-83BA-73100C911FAE}"/>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6" name="Rectangle 16">
            <a:extLst>
              <a:ext uri="{FF2B5EF4-FFF2-40B4-BE49-F238E27FC236}">
                <a16:creationId xmlns:a16="http://schemas.microsoft.com/office/drawing/2014/main" id="{9E314275-A673-4D29-BEAE-7DD796BC21D6}"/>
              </a:ext>
            </a:extLst>
          </p:cNvPr>
          <p:cNvSpPr>
            <a:spLocks noGrp="1" noChangeArrowheads="1"/>
          </p:cNvSpPr>
          <p:nvPr>
            <p:ph type="dt" sz="half" idx="12"/>
          </p:nvPr>
        </p:nvSpPr>
        <p:spPr>
          <a:ln/>
        </p:spPr>
        <p:txBody>
          <a:bodyPr/>
          <a:lstStyle>
            <a:lvl1pPr>
              <a:defRPr/>
            </a:lvl1pPr>
          </a:lstStyle>
          <a:p>
            <a:fld id="{B77629B8-A89C-4610-B9D7-27DC39EE1616}" type="datetime1">
              <a:rPr lang="zh-TW" altLang="en-US" smtClean="0"/>
              <a:t>2022/3/12</a:t>
            </a:fld>
            <a:endParaRPr lang="zh-TW" altLang="en-US"/>
          </a:p>
        </p:txBody>
      </p:sp>
    </p:spTree>
    <p:extLst>
      <p:ext uri="{BB962C8B-B14F-4D97-AF65-F5344CB8AC3E}">
        <p14:creationId xmlns:p14="http://schemas.microsoft.com/office/powerpoint/2010/main" val="2813743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839200" y="457200"/>
            <a:ext cx="2743200" cy="5410200"/>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609600" y="457200"/>
            <a:ext cx="8026400" cy="5410200"/>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2">
            <a:extLst>
              <a:ext uri="{FF2B5EF4-FFF2-40B4-BE49-F238E27FC236}">
                <a16:creationId xmlns:a16="http://schemas.microsoft.com/office/drawing/2014/main" id="{C4CD7BB2-74B1-4F5F-BD67-F240C95010A1}"/>
              </a:ext>
            </a:extLst>
          </p:cNvPr>
          <p:cNvSpPr>
            <a:spLocks noGrp="1" noChangeArrowheads="1"/>
          </p:cNvSpPr>
          <p:nvPr>
            <p:ph type="ftr" sz="quarter" idx="10"/>
          </p:nvPr>
        </p:nvSpPr>
        <p:spPr>
          <a:ln/>
        </p:spPr>
        <p:txBody>
          <a:bodyPr/>
          <a:lstStyle>
            <a:lvl1pPr>
              <a:defRPr/>
            </a:lvl1pPr>
          </a:lstStyle>
          <a:p>
            <a:endParaRPr lang="zh-TW" altLang="en-US"/>
          </a:p>
        </p:txBody>
      </p:sp>
      <p:sp>
        <p:nvSpPr>
          <p:cNvPr id="5" name="Rectangle 3">
            <a:extLst>
              <a:ext uri="{FF2B5EF4-FFF2-40B4-BE49-F238E27FC236}">
                <a16:creationId xmlns:a16="http://schemas.microsoft.com/office/drawing/2014/main" id="{691BD60D-8444-4B8D-B6D0-94D7C5670C7E}"/>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6" name="Rectangle 16">
            <a:extLst>
              <a:ext uri="{FF2B5EF4-FFF2-40B4-BE49-F238E27FC236}">
                <a16:creationId xmlns:a16="http://schemas.microsoft.com/office/drawing/2014/main" id="{3EBC14C0-A1E6-4F96-B9E3-D31FABB5267F}"/>
              </a:ext>
            </a:extLst>
          </p:cNvPr>
          <p:cNvSpPr>
            <a:spLocks noGrp="1" noChangeArrowheads="1"/>
          </p:cNvSpPr>
          <p:nvPr>
            <p:ph type="dt" sz="half" idx="12"/>
          </p:nvPr>
        </p:nvSpPr>
        <p:spPr>
          <a:ln/>
        </p:spPr>
        <p:txBody>
          <a:bodyPr/>
          <a:lstStyle>
            <a:lvl1pPr>
              <a:defRPr/>
            </a:lvl1pPr>
          </a:lstStyle>
          <a:p>
            <a:fld id="{CE5BA108-7A59-443C-8FFF-372B83E74650}" type="datetime1">
              <a:rPr lang="zh-TW" altLang="en-US" smtClean="0"/>
              <a:t>2022/3/12</a:t>
            </a:fld>
            <a:endParaRPr lang="zh-TW" altLang="en-US"/>
          </a:p>
        </p:txBody>
      </p:sp>
    </p:spTree>
    <p:extLst>
      <p:ext uri="{BB962C8B-B14F-4D97-AF65-F5344CB8AC3E}">
        <p14:creationId xmlns:p14="http://schemas.microsoft.com/office/powerpoint/2010/main" val="2327237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2">
            <a:extLst>
              <a:ext uri="{FF2B5EF4-FFF2-40B4-BE49-F238E27FC236}">
                <a16:creationId xmlns:a16="http://schemas.microsoft.com/office/drawing/2014/main" id="{1355BF27-8545-47DB-8D34-E1517035FEF1}"/>
              </a:ext>
            </a:extLst>
          </p:cNvPr>
          <p:cNvSpPr>
            <a:spLocks noGrp="1" noChangeArrowheads="1"/>
          </p:cNvSpPr>
          <p:nvPr>
            <p:ph type="ftr" sz="quarter" idx="10"/>
          </p:nvPr>
        </p:nvSpPr>
        <p:spPr>
          <a:ln/>
        </p:spPr>
        <p:txBody>
          <a:bodyPr/>
          <a:lstStyle>
            <a:lvl1pPr>
              <a:defRPr/>
            </a:lvl1pPr>
          </a:lstStyle>
          <a:p>
            <a:endParaRPr lang="zh-TW" altLang="en-US"/>
          </a:p>
        </p:txBody>
      </p:sp>
      <p:sp>
        <p:nvSpPr>
          <p:cNvPr id="5" name="Rectangle 3">
            <a:extLst>
              <a:ext uri="{FF2B5EF4-FFF2-40B4-BE49-F238E27FC236}">
                <a16:creationId xmlns:a16="http://schemas.microsoft.com/office/drawing/2014/main" id="{219980F1-D575-4BE4-BEAF-97C177526907}"/>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6" name="Rectangle 16">
            <a:extLst>
              <a:ext uri="{FF2B5EF4-FFF2-40B4-BE49-F238E27FC236}">
                <a16:creationId xmlns:a16="http://schemas.microsoft.com/office/drawing/2014/main" id="{6D21C011-D842-4754-A495-3EF78EB2192C}"/>
              </a:ext>
            </a:extLst>
          </p:cNvPr>
          <p:cNvSpPr>
            <a:spLocks noGrp="1" noChangeArrowheads="1"/>
          </p:cNvSpPr>
          <p:nvPr>
            <p:ph type="dt" sz="half" idx="12"/>
          </p:nvPr>
        </p:nvSpPr>
        <p:spPr>
          <a:ln/>
        </p:spPr>
        <p:txBody>
          <a:bodyPr/>
          <a:lstStyle>
            <a:lvl1pPr>
              <a:defRPr/>
            </a:lvl1pPr>
          </a:lstStyle>
          <a:p>
            <a:fld id="{424E29AD-107F-40C0-9713-3DA8C29D3369}" type="datetime1">
              <a:rPr lang="zh-TW" altLang="en-US" smtClean="0"/>
              <a:t>2022/3/12</a:t>
            </a:fld>
            <a:endParaRPr lang="zh-TW" altLang="en-US"/>
          </a:p>
        </p:txBody>
      </p:sp>
    </p:spTree>
    <p:extLst>
      <p:ext uri="{BB962C8B-B14F-4D97-AF65-F5344CB8AC3E}">
        <p14:creationId xmlns:p14="http://schemas.microsoft.com/office/powerpoint/2010/main" val="1168887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963084" y="4406901"/>
            <a:ext cx="103632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a:t>按一下以編輯母片文字樣式</a:t>
            </a:r>
          </a:p>
        </p:txBody>
      </p:sp>
      <p:sp>
        <p:nvSpPr>
          <p:cNvPr id="4" name="Rectangle 2">
            <a:extLst>
              <a:ext uri="{FF2B5EF4-FFF2-40B4-BE49-F238E27FC236}">
                <a16:creationId xmlns:a16="http://schemas.microsoft.com/office/drawing/2014/main" id="{75D5571C-F898-4F26-9783-B1F549CDF36B}"/>
              </a:ext>
            </a:extLst>
          </p:cNvPr>
          <p:cNvSpPr>
            <a:spLocks noGrp="1" noChangeArrowheads="1"/>
          </p:cNvSpPr>
          <p:nvPr>
            <p:ph type="ftr" sz="quarter" idx="10"/>
          </p:nvPr>
        </p:nvSpPr>
        <p:spPr>
          <a:ln/>
        </p:spPr>
        <p:txBody>
          <a:bodyPr/>
          <a:lstStyle>
            <a:lvl1pPr>
              <a:defRPr/>
            </a:lvl1pPr>
          </a:lstStyle>
          <a:p>
            <a:endParaRPr lang="zh-TW" altLang="en-US"/>
          </a:p>
        </p:txBody>
      </p:sp>
      <p:sp>
        <p:nvSpPr>
          <p:cNvPr id="5" name="Rectangle 3">
            <a:extLst>
              <a:ext uri="{FF2B5EF4-FFF2-40B4-BE49-F238E27FC236}">
                <a16:creationId xmlns:a16="http://schemas.microsoft.com/office/drawing/2014/main" id="{4D5D7646-6BB5-4C0A-B346-00110CF945F7}"/>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6" name="Rectangle 16">
            <a:extLst>
              <a:ext uri="{FF2B5EF4-FFF2-40B4-BE49-F238E27FC236}">
                <a16:creationId xmlns:a16="http://schemas.microsoft.com/office/drawing/2014/main" id="{866EC037-8600-47F9-BAA7-8CA8B3316BC3}"/>
              </a:ext>
            </a:extLst>
          </p:cNvPr>
          <p:cNvSpPr>
            <a:spLocks noGrp="1" noChangeArrowheads="1"/>
          </p:cNvSpPr>
          <p:nvPr>
            <p:ph type="dt" sz="half" idx="12"/>
          </p:nvPr>
        </p:nvSpPr>
        <p:spPr>
          <a:ln/>
        </p:spPr>
        <p:txBody>
          <a:bodyPr/>
          <a:lstStyle>
            <a:lvl1pPr>
              <a:defRPr/>
            </a:lvl1pPr>
          </a:lstStyle>
          <a:p>
            <a:fld id="{961BC7ED-274B-4F60-8040-BC4C69417317}" type="datetime1">
              <a:rPr lang="zh-TW" altLang="en-US" smtClean="0"/>
              <a:t>2022/3/12</a:t>
            </a:fld>
            <a:endParaRPr lang="zh-TW" altLang="en-US"/>
          </a:p>
        </p:txBody>
      </p:sp>
    </p:spTree>
    <p:extLst>
      <p:ext uri="{BB962C8B-B14F-4D97-AF65-F5344CB8AC3E}">
        <p14:creationId xmlns:p14="http://schemas.microsoft.com/office/powerpoint/2010/main" val="481131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609600" y="1268413"/>
            <a:ext cx="5384800" cy="4598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6197600" y="1268413"/>
            <a:ext cx="5384800" cy="4598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2">
            <a:extLst>
              <a:ext uri="{FF2B5EF4-FFF2-40B4-BE49-F238E27FC236}">
                <a16:creationId xmlns:a16="http://schemas.microsoft.com/office/drawing/2014/main" id="{1CBC6A6C-1035-417F-A71C-E67B67163DE7}"/>
              </a:ext>
            </a:extLst>
          </p:cNvPr>
          <p:cNvSpPr>
            <a:spLocks noGrp="1" noChangeArrowheads="1"/>
          </p:cNvSpPr>
          <p:nvPr>
            <p:ph type="ftr" sz="quarter" idx="10"/>
          </p:nvPr>
        </p:nvSpPr>
        <p:spPr>
          <a:ln/>
        </p:spPr>
        <p:txBody>
          <a:bodyPr/>
          <a:lstStyle>
            <a:lvl1pPr>
              <a:defRPr/>
            </a:lvl1pPr>
          </a:lstStyle>
          <a:p>
            <a:endParaRPr lang="zh-TW" altLang="en-US"/>
          </a:p>
        </p:txBody>
      </p:sp>
      <p:sp>
        <p:nvSpPr>
          <p:cNvPr id="6" name="Rectangle 3">
            <a:extLst>
              <a:ext uri="{FF2B5EF4-FFF2-40B4-BE49-F238E27FC236}">
                <a16:creationId xmlns:a16="http://schemas.microsoft.com/office/drawing/2014/main" id="{1C1CFD7C-B47D-4943-9210-C67AACAF366F}"/>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7" name="Rectangle 16">
            <a:extLst>
              <a:ext uri="{FF2B5EF4-FFF2-40B4-BE49-F238E27FC236}">
                <a16:creationId xmlns:a16="http://schemas.microsoft.com/office/drawing/2014/main" id="{F0C9E2B7-D3A4-4986-958B-35581304CF59}"/>
              </a:ext>
            </a:extLst>
          </p:cNvPr>
          <p:cNvSpPr>
            <a:spLocks noGrp="1" noChangeArrowheads="1"/>
          </p:cNvSpPr>
          <p:nvPr>
            <p:ph type="dt" sz="half" idx="12"/>
          </p:nvPr>
        </p:nvSpPr>
        <p:spPr>
          <a:ln/>
        </p:spPr>
        <p:txBody>
          <a:bodyPr/>
          <a:lstStyle>
            <a:lvl1pPr>
              <a:defRPr/>
            </a:lvl1pPr>
          </a:lstStyle>
          <a:p>
            <a:fld id="{8F5E729B-C1B8-4686-AA42-2300AFBCA880}" type="datetime1">
              <a:rPr lang="zh-TW" altLang="en-US" smtClean="0"/>
              <a:t>2022/3/12</a:t>
            </a:fld>
            <a:endParaRPr lang="zh-TW" altLang="en-US"/>
          </a:p>
        </p:txBody>
      </p:sp>
    </p:spTree>
    <p:extLst>
      <p:ext uri="{BB962C8B-B14F-4D97-AF65-F5344CB8AC3E}">
        <p14:creationId xmlns:p14="http://schemas.microsoft.com/office/powerpoint/2010/main" val="2865679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09600" y="274638"/>
            <a:ext cx="10972800" cy="1143000"/>
          </a:xfrm>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Rectangle 2">
            <a:extLst>
              <a:ext uri="{FF2B5EF4-FFF2-40B4-BE49-F238E27FC236}">
                <a16:creationId xmlns:a16="http://schemas.microsoft.com/office/drawing/2014/main" id="{F8952038-26DA-4C29-B9FA-74172F4F02D8}"/>
              </a:ext>
            </a:extLst>
          </p:cNvPr>
          <p:cNvSpPr>
            <a:spLocks noGrp="1" noChangeArrowheads="1"/>
          </p:cNvSpPr>
          <p:nvPr>
            <p:ph type="ftr" sz="quarter" idx="10"/>
          </p:nvPr>
        </p:nvSpPr>
        <p:spPr>
          <a:ln/>
        </p:spPr>
        <p:txBody>
          <a:bodyPr/>
          <a:lstStyle>
            <a:lvl1pPr>
              <a:defRPr/>
            </a:lvl1pPr>
          </a:lstStyle>
          <a:p>
            <a:endParaRPr lang="zh-TW" altLang="en-US"/>
          </a:p>
        </p:txBody>
      </p:sp>
      <p:sp>
        <p:nvSpPr>
          <p:cNvPr id="8" name="Rectangle 3">
            <a:extLst>
              <a:ext uri="{FF2B5EF4-FFF2-40B4-BE49-F238E27FC236}">
                <a16:creationId xmlns:a16="http://schemas.microsoft.com/office/drawing/2014/main" id="{7B5AD45B-19A4-494B-8E52-F95739EF3EA9}"/>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9" name="Rectangle 16">
            <a:extLst>
              <a:ext uri="{FF2B5EF4-FFF2-40B4-BE49-F238E27FC236}">
                <a16:creationId xmlns:a16="http://schemas.microsoft.com/office/drawing/2014/main" id="{1175E48D-0A20-496E-95DD-DBF3602478F0}"/>
              </a:ext>
            </a:extLst>
          </p:cNvPr>
          <p:cNvSpPr>
            <a:spLocks noGrp="1" noChangeArrowheads="1"/>
          </p:cNvSpPr>
          <p:nvPr>
            <p:ph type="dt" sz="half" idx="12"/>
          </p:nvPr>
        </p:nvSpPr>
        <p:spPr>
          <a:ln/>
        </p:spPr>
        <p:txBody>
          <a:bodyPr/>
          <a:lstStyle>
            <a:lvl1pPr>
              <a:defRPr/>
            </a:lvl1pPr>
          </a:lstStyle>
          <a:p>
            <a:fld id="{DB681B80-88C6-41D6-BB13-81D82D0997F0}" type="datetime1">
              <a:rPr lang="zh-TW" altLang="en-US" smtClean="0"/>
              <a:t>2022/3/12</a:t>
            </a:fld>
            <a:endParaRPr lang="zh-TW" altLang="en-US"/>
          </a:p>
        </p:txBody>
      </p:sp>
    </p:spTree>
    <p:extLst>
      <p:ext uri="{BB962C8B-B14F-4D97-AF65-F5344CB8AC3E}">
        <p14:creationId xmlns:p14="http://schemas.microsoft.com/office/powerpoint/2010/main" val="106542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Rectangle 2">
            <a:extLst>
              <a:ext uri="{FF2B5EF4-FFF2-40B4-BE49-F238E27FC236}">
                <a16:creationId xmlns:a16="http://schemas.microsoft.com/office/drawing/2014/main" id="{73B242EB-41BA-43B3-9939-D1B16CD75025}"/>
              </a:ext>
            </a:extLst>
          </p:cNvPr>
          <p:cNvSpPr>
            <a:spLocks noGrp="1" noChangeArrowheads="1"/>
          </p:cNvSpPr>
          <p:nvPr>
            <p:ph type="ftr" sz="quarter" idx="10"/>
          </p:nvPr>
        </p:nvSpPr>
        <p:spPr>
          <a:ln/>
        </p:spPr>
        <p:txBody>
          <a:bodyPr/>
          <a:lstStyle>
            <a:lvl1pPr>
              <a:defRPr/>
            </a:lvl1pPr>
          </a:lstStyle>
          <a:p>
            <a:endParaRPr lang="zh-TW" altLang="en-US"/>
          </a:p>
        </p:txBody>
      </p:sp>
      <p:sp>
        <p:nvSpPr>
          <p:cNvPr id="4" name="Rectangle 3">
            <a:extLst>
              <a:ext uri="{FF2B5EF4-FFF2-40B4-BE49-F238E27FC236}">
                <a16:creationId xmlns:a16="http://schemas.microsoft.com/office/drawing/2014/main" id="{9486C7F7-6AD4-4656-AD25-2EDC7F92D143}"/>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5" name="Rectangle 16">
            <a:extLst>
              <a:ext uri="{FF2B5EF4-FFF2-40B4-BE49-F238E27FC236}">
                <a16:creationId xmlns:a16="http://schemas.microsoft.com/office/drawing/2014/main" id="{45C15EC8-765C-4474-9EB3-3EC74E1886E2}"/>
              </a:ext>
            </a:extLst>
          </p:cNvPr>
          <p:cNvSpPr>
            <a:spLocks noGrp="1" noChangeArrowheads="1"/>
          </p:cNvSpPr>
          <p:nvPr>
            <p:ph type="dt" sz="half" idx="12"/>
          </p:nvPr>
        </p:nvSpPr>
        <p:spPr>
          <a:ln/>
        </p:spPr>
        <p:txBody>
          <a:bodyPr/>
          <a:lstStyle>
            <a:lvl1pPr>
              <a:defRPr/>
            </a:lvl1pPr>
          </a:lstStyle>
          <a:p>
            <a:fld id="{CC0655FF-9DFE-4FF8-8364-012DD2E04113}" type="datetime1">
              <a:rPr lang="zh-TW" altLang="en-US" smtClean="0"/>
              <a:t>2022/3/12</a:t>
            </a:fld>
            <a:endParaRPr lang="zh-TW" altLang="en-US"/>
          </a:p>
        </p:txBody>
      </p:sp>
    </p:spTree>
    <p:extLst>
      <p:ext uri="{BB962C8B-B14F-4D97-AF65-F5344CB8AC3E}">
        <p14:creationId xmlns:p14="http://schemas.microsoft.com/office/powerpoint/2010/main" val="651433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7DB65F23-FA5C-4AA5-AA8A-F298FD3584AC}"/>
              </a:ext>
            </a:extLst>
          </p:cNvPr>
          <p:cNvSpPr>
            <a:spLocks noGrp="1" noChangeArrowheads="1"/>
          </p:cNvSpPr>
          <p:nvPr>
            <p:ph type="ftr" sz="quarter" idx="10"/>
          </p:nvPr>
        </p:nvSpPr>
        <p:spPr>
          <a:ln/>
        </p:spPr>
        <p:txBody>
          <a:bodyPr/>
          <a:lstStyle>
            <a:lvl1pPr>
              <a:defRPr/>
            </a:lvl1pPr>
          </a:lstStyle>
          <a:p>
            <a:endParaRPr lang="zh-TW" altLang="en-US"/>
          </a:p>
        </p:txBody>
      </p:sp>
      <p:sp>
        <p:nvSpPr>
          <p:cNvPr id="3" name="Rectangle 3">
            <a:extLst>
              <a:ext uri="{FF2B5EF4-FFF2-40B4-BE49-F238E27FC236}">
                <a16:creationId xmlns:a16="http://schemas.microsoft.com/office/drawing/2014/main" id="{2DCD3AD0-EEF5-4131-8068-F441FC398C27}"/>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4" name="Rectangle 16">
            <a:extLst>
              <a:ext uri="{FF2B5EF4-FFF2-40B4-BE49-F238E27FC236}">
                <a16:creationId xmlns:a16="http://schemas.microsoft.com/office/drawing/2014/main" id="{27026443-FFAE-4030-919D-5E2EE4F62454}"/>
              </a:ext>
            </a:extLst>
          </p:cNvPr>
          <p:cNvSpPr>
            <a:spLocks noGrp="1" noChangeArrowheads="1"/>
          </p:cNvSpPr>
          <p:nvPr>
            <p:ph type="dt" sz="half" idx="12"/>
          </p:nvPr>
        </p:nvSpPr>
        <p:spPr>
          <a:ln/>
        </p:spPr>
        <p:txBody>
          <a:bodyPr/>
          <a:lstStyle>
            <a:lvl1pPr>
              <a:defRPr/>
            </a:lvl1pPr>
          </a:lstStyle>
          <a:p>
            <a:fld id="{469996C7-6BCE-49DD-B978-4BD8ED8D8C1F}" type="datetime1">
              <a:rPr lang="zh-TW" altLang="en-US" smtClean="0"/>
              <a:t>2022/3/12</a:t>
            </a:fld>
            <a:endParaRPr lang="zh-TW" altLang="en-US"/>
          </a:p>
        </p:txBody>
      </p:sp>
    </p:spTree>
    <p:extLst>
      <p:ext uri="{BB962C8B-B14F-4D97-AF65-F5344CB8AC3E}">
        <p14:creationId xmlns:p14="http://schemas.microsoft.com/office/powerpoint/2010/main" val="36995726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09601" y="273050"/>
            <a:ext cx="4011084" cy="1162050"/>
          </a:xfrm>
        </p:spPr>
        <p:txBody>
          <a:bodyPr anchor="b"/>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2">
            <a:extLst>
              <a:ext uri="{FF2B5EF4-FFF2-40B4-BE49-F238E27FC236}">
                <a16:creationId xmlns:a16="http://schemas.microsoft.com/office/drawing/2014/main" id="{F091AC4B-E7FA-4E21-96FE-D5EE196761E9}"/>
              </a:ext>
            </a:extLst>
          </p:cNvPr>
          <p:cNvSpPr>
            <a:spLocks noGrp="1" noChangeArrowheads="1"/>
          </p:cNvSpPr>
          <p:nvPr>
            <p:ph type="ftr" sz="quarter" idx="10"/>
          </p:nvPr>
        </p:nvSpPr>
        <p:spPr>
          <a:ln/>
        </p:spPr>
        <p:txBody>
          <a:bodyPr/>
          <a:lstStyle>
            <a:lvl1pPr>
              <a:defRPr/>
            </a:lvl1pPr>
          </a:lstStyle>
          <a:p>
            <a:endParaRPr lang="zh-TW" altLang="en-US"/>
          </a:p>
        </p:txBody>
      </p:sp>
      <p:sp>
        <p:nvSpPr>
          <p:cNvPr id="6" name="Rectangle 3">
            <a:extLst>
              <a:ext uri="{FF2B5EF4-FFF2-40B4-BE49-F238E27FC236}">
                <a16:creationId xmlns:a16="http://schemas.microsoft.com/office/drawing/2014/main" id="{FC49A2F6-1E72-4255-AD36-998366E18AE6}"/>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7" name="Rectangle 16">
            <a:extLst>
              <a:ext uri="{FF2B5EF4-FFF2-40B4-BE49-F238E27FC236}">
                <a16:creationId xmlns:a16="http://schemas.microsoft.com/office/drawing/2014/main" id="{55FAFEE9-E72B-45EF-B9D3-B81FD90C6805}"/>
              </a:ext>
            </a:extLst>
          </p:cNvPr>
          <p:cNvSpPr>
            <a:spLocks noGrp="1" noChangeArrowheads="1"/>
          </p:cNvSpPr>
          <p:nvPr>
            <p:ph type="dt" sz="half" idx="12"/>
          </p:nvPr>
        </p:nvSpPr>
        <p:spPr>
          <a:ln/>
        </p:spPr>
        <p:txBody>
          <a:bodyPr/>
          <a:lstStyle>
            <a:lvl1pPr>
              <a:defRPr/>
            </a:lvl1pPr>
          </a:lstStyle>
          <a:p>
            <a:fld id="{EBD5CBAD-F468-4B1D-A25F-94DCB560BFDE}" type="datetime1">
              <a:rPr lang="zh-TW" altLang="en-US" smtClean="0"/>
              <a:t>2022/3/12</a:t>
            </a:fld>
            <a:endParaRPr lang="zh-TW" altLang="en-US"/>
          </a:p>
        </p:txBody>
      </p:sp>
    </p:spTree>
    <p:extLst>
      <p:ext uri="{BB962C8B-B14F-4D97-AF65-F5344CB8AC3E}">
        <p14:creationId xmlns:p14="http://schemas.microsoft.com/office/powerpoint/2010/main" val="3311925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2389717" y="4800600"/>
            <a:ext cx="7315200" cy="566738"/>
          </a:xfrm>
        </p:spPr>
        <p:txBody>
          <a:bodyPr anchor="b"/>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TW" altLang="en-US" noProof="0"/>
          </a:p>
        </p:txBody>
      </p:sp>
      <p:sp>
        <p:nvSpPr>
          <p:cNvPr id="4" name="文字版面配置區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Rectangle 2">
            <a:extLst>
              <a:ext uri="{FF2B5EF4-FFF2-40B4-BE49-F238E27FC236}">
                <a16:creationId xmlns:a16="http://schemas.microsoft.com/office/drawing/2014/main" id="{633C4DFF-1C1D-4EBB-A345-77AD29ED07BA}"/>
              </a:ext>
            </a:extLst>
          </p:cNvPr>
          <p:cNvSpPr>
            <a:spLocks noGrp="1" noChangeArrowheads="1"/>
          </p:cNvSpPr>
          <p:nvPr>
            <p:ph type="ftr" sz="quarter" idx="10"/>
          </p:nvPr>
        </p:nvSpPr>
        <p:spPr>
          <a:ln/>
        </p:spPr>
        <p:txBody>
          <a:bodyPr/>
          <a:lstStyle>
            <a:lvl1pPr>
              <a:defRPr/>
            </a:lvl1pPr>
          </a:lstStyle>
          <a:p>
            <a:endParaRPr lang="zh-TW" altLang="en-US"/>
          </a:p>
        </p:txBody>
      </p:sp>
      <p:sp>
        <p:nvSpPr>
          <p:cNvPr id="6" name="Rectangle 3">
            <a:extLst>
              <a:ext uri="{FF2B5EF4-FFF2-40B4-BE49-F238E27FC236}">
                <a16:creationId xmlns:a16="http://schemas.microsoft.com/office/drawing/2014/main" id="{BEF5422E-F79E-4FDB-9B1F-C86DD46747AA}"/>
              </a:ext>
            </a:extLst>
          </p:cNvPr>
          <p:cNvSpPr>
            <a:spLocks noGrp="1" noChangeArrowheads="1"/>
          </p:cNvSpPr>
          <p:nvPr>
            <p:ph type="sldNum" sz="quarter" idx="11"/>
          </p:nvPr>
        </p:nvSpPr>
        <p:spPr>
          <a:ln/>
        </p:spPr>
        <p:txBody>
          <a:bodyPr/>
          <a:lstStyle>
            <a:lvl1pPr>
              <a:defRPr/>
            </a:lvl1pPr>
          </a:lstStyle>
          <a:p>
            <a:fld id="{224A732B-4120-4015-8395-334063D92438}" type="slidenum">
              <a:rPr lang="zh-TW" altLang="en-US" smtClean="0"/>
              <a:t>‹#›</a:t>
            </a:fld>
            <a:endParaRPr lang="zh-TW" altLang="en-US"/>
          </a:p>
        </p:txBody>
      </p:sp>
      <p:sp>
        <p:nvSpPr>
          <p:cNvPr id="7" name="Rectangle 16">
            <a:extLst>
              <a:ext uri="{FF2B5EF4-FFF2-40B4-BE49-F238E27FC236}">
                <a16:creationId xmlns:a16="http://schemas.microsoft.com/office/drawing/2014/main" id="{6D7FF5B7-D327-4441-A164-CE0CC14BEFCB}"/>
              </a:ext>
            </a:extLst>
          </p:cNvPr>
          <p:cNvSpPr>
            <a:spLocks noGrp="1" noChangeArrowheads="1"/>
          </p:cNvSpPr>
          <p:nvPr>
            <p:ph type="dt" sz="half" idx="12"/>
          </p:nvPr>
        </p:nvSpPr>
        <p:spPr>
          <a:ln/>
        </p:spPr>
        <p:txBody>
          <a:bodyPr/>
          <a:lstStyle>
            <a:lvl1pPr>
              <a:defRPr/>
            </a:lvl1pPr>
          </a:lstStyle>
          <a:p>
            <a:fld id="{1FD2A059-8752-4774-ACF8-C280B700D28E}" type="datetime1">
              <a:rPr lang="zh-TW" altLang="en-US" smtClean="0"/>
              <a:t>2022/3/12</a:t>
            </a:fld>
            <a:endParaRPr lang="zh-TW" altLang="en-US"/>
          </a:p>
        </p:txBody>
      </p:sp>
    </p:spTree>
    <p:extLst>
      <p:ext uri="{BB962C8B-B14F-4D97-AF65-F5344CB8AC3E}">
        <p14:creationId xmlns:p14="http://schemas.microsoft.com/office/powerpoint/2010/main" val="997578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32A24F28-445B-4B0A-B603-41FFEBAEAA4E}"/>
              </a:ext>
            </a:extLst>
          </p:cNvPr>
          <p:cNvSpPr>
            <a:spLocks noGrp="1" noChangeArrowheads="1"/>
          </p:cNvSpPr>
          <p:nvPr>
            <p:ph type="ftr" sz="quarter" idx="3"/>
          </p:nvPr>
        </p:nvSpPr>
        <p:spPr bwMode="auto">
          <a:xfrm>
            <a:off x="4165600" y="6248400"/>
            <a:ext cx="3860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ctr" eaLnBrk="1" hangingPunct="1">
              <a:defRPr kumimoji="0" sz="1200">
                <a:latin typeface="Arial" charset="0"/>
                <a:ea typeface="新細明體" pitchFamily="18" charset="-120"/>
              </a:defRPr>
            </a:lvl1pPr>
          </a:lstStyle>
          <a:p>
            <a:endParaRPr lang="zh-TW" altLang="en-US"/>
          </a:p>
        </p:txBody>
      </p:sp>
      <p:sp>
        <p:nvSpPr>
          <p:cNvPr id="10243" name="Rectangle 3">
            <a:extLst>
              <a:ext uri="{FF2B5EF4-FFF2-40B4-BE49-F238E27FC236}">
                <a16:creationId xmlns:a16="http://schemas.microsoft.com/office/drawing/2014/main" id="{6ECDD3FD-085F-4DF9-9765-4CE903E6BA48}"/>
              </a:ext>
            </a:extLst>
          </p:cNvPr>
          <p:cNvSpPr>
            <a:spLocks noGrp="1" noChangeArrowheads="1"/>
          </p:cNvSpPr>
          <p:nvPr>
            <p:ph type="sldNum" sz="quarter" idx="4"/>
          </p:nvPr>
        </p:nvSpPr>
        <p:spPr bwMode="auto">
          <a:xfrm>
            <a:off x="8737600" y="6248400"/>
            <a:ext cx="2844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kumimoji="0" sz="1200">
                <a:latin typeface="Arial Black" panose="020B0A04020102020204" pitchFamily="34" charset="0"/>
              </a:defRPr>
            </a:lvl1pPr>
          </a:lstStyle>
          <a:p>
            <a:fld id="{224A732B-4120-4015-8395-334063D92438}" type="slidenum">
              <a:rPr lang="zh-TW" altLang="en-US" smtClean="0"/>
              <a:t>‹#›</a:t>
            </a:fld>
            <a:endParaRPr lang="zh-TW" altLang="en-US"/>
          </a:p>
        </p:txBody>
      </p:sp>
      <p:grpSp>
        <p:nvGrpSpPr>
          <p:cNvPr id="1028" name="Group 4">
            <a:extLst>
              <a:ext uri="{FF2B5EF4-FFF2-40B4-BE49-F238E27FC236}">
                <a16:creationId xmlns:a16="http://schemas.microsoft.com/office/drawing/2014/main" id="{E5574CEB-8C02-4500-8A43-08F62F08AF1A}"/>
              </a:ext>
            </a:extLst>
          </p:cNvPr>
          <p:cNvGrpSpPr>
            <a:grpSpLocks/>
          </p:cNvGrpSpPr>
          <p:nvPr/>
        </p:nvGrpSpPr>
        <p:grpSpPr bwMode="auto">
          <a:xfrm>
            <a:off x="0" y="0"/>
            <a:ext cx="12192000" cy="546100"/>
            <a:chOff x="0" y="0"/>
            <a:chExt cx="5760" cy="344"/>
          </a:xfrm>
        </p:grpSpPr>
        <p:sp>
          <p:nvSpPr>
            <p:cNvPr id="1032" name="Rectangle 5">
              <a:extLst>
                <a:ext uri="{FF2B5EF4-FFF2-40B4-BE49-F238E27FC236}">
                  <a16:creationId xmlns:a16="http://schemas.microsoft.com/office/drawing/2014/main" id="{F73F8486-7879-4683-9D9E-88E047FB8CDB}"/>
                </a:ext>
              </a:extLst>
            </p:cNvPr>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a:noFill/>
            </a:ln>
          </p:spPr>
          <p:txBody>
            <a:bodyPr wrap="none" anchor="ct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algn="ctr" eaLnBrk="1" hangingPunct="1">
                <a:defRPr/>
              </a:pPr>
              <a:endParaRPr kumimoji="0" lang="zh-TW" altLang="zh-TW" sz="2400">
                <a:latin typeface="Times New Roman" pitchFamily="18" charset="0"/>
              </a:endParaRPr>
            </a:p>
          </p:txBody>
        </p:sp>
        <p:sp>
          <p:nvSpPr>
            <p:cNvPr id="1033" name="Rectangle 6">
              <a:extLst>
                <a:ext uri="{FF2B5EF4-FFF2-40B4-BE49-F238E27FC236}">
                  <a16:creationId xmlns:a16="http://schemas.microsoft.com/office/drawing/2014/main" id="{910C4D16-9604-42E2-AD73-0DB1210E91F7}"/>
                </a:ext>
              </a:extLst>
            </p:cNvPr>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034" name="Rectangle 7">
              <a:extLst>
                <a:ext uri="{FF2B5EF4-FFF2-40B4-BE49-F238E27FC236}">
                  <a16:creationId xmlns:a16="http://schemas.microsoft.com/office/drawing/2014/main" id="{2A7F5EDC-76EC-439E-BC87-5B9D5FE8A237}"/>
                </a:ext>
              </a:extLst>
            </p:cNvPr>
            <p:cNvSpPr>
              <a:spLocks noChangeArrowheads="1"/>
            </p:cNvSpPr>
            <p:nvPr/>
          </p:nvSpPr>
          <p:spPr bwMode="auto">
            <a:xfrm>
              <a:off x="258" y="85"/>
              <a:ext cx="87" cy="89"/>
            </a:xfrm>
            <a:prstGeom prst="rect">
              <a:avLst/>
            </a:prstGeom>
            <a:solidFill>
              <a:schemeClr val="folHlink"/>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1800">
                <a:solidFill>
                  <a:schemeClr val="hlink"/>
                </a:solidFill>
              </a:endParaRPr>
            </a:p>
          </p:txBody>
        </p:sp>
        <p:sp>
          <p:nvSpPr>
            <p:cNvPr id="1035" name="Rectangle 8">
              <a:extLst>
                <a:ext uri="{FF2B5EF4-FFF2-40B4-BE49-F238E27FC236}">
                  <a16:creationId xmlns:a16="http://schemas.microsoft.com/office/drawing/2014/main" id="{0E95BEC0-C6E4-4CF1-A6D0-18B5281DD76E}"/>
                </a:ext>
              </a:extLst>
            </p:cNvPr>
            <p:cNvSpPr>
              <a:spLocks noChangeArrowheads="1"/>
            </p:cNvSpPr>
            <p:nvPr/>
          </p:nvSpPr>
          <p:spPr bwMode="auto">
            <a:xfrm>
              <a:off x="345" y="0"/>
              <a:ext cx="88" cy="87"/>
            </a:xfrm>
            <a:prstGeom prst="rect">
              <a:avLst/>
            </a:prstGeom>
            <a:solidFill>
              <a:schemeClr val="folHlink"/>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1800">
                <a:solidFill>
                  <a:schemeClr val="hlink"/>
                </a:solidFill>
              </a:endParaRPr>
            </a:p>
          </p:txBody>
        </p:sp>
        <p:sp>
          <p:nvSpPr>
            <p:cNvPr id="1036" name="Rectangle 9">
              <a:extLst>
                <a:ext uri="{FF2B5EF4-FFF2-40B4-BE49-F238E27FC236}">
                  <a16:creationId xmlns:a16="http://schemas.microsoft.com/office/drawing/2014/main" id="{8DFFBAE1-FD6A-4480-9E78-E01400A924F9}"/>
                </a:ext>
              </a:extLst>
            </p:cNvPr>
            <p:cNvSpPr>
              <a:spLocks noChangeArrowheads="1"/>
            </p:cNvSpPr>
            <p:nvPr/>
          </p:nvSpPr>
          <p:spPr bwMode="auto">
            <a:xfrm>
              <a:off x="345" y="85"/>
              <a:ext cx="88" cy="89"/>
            </a:xfrm>
            <a:prstGeom prst="rect">
              <a:avLst/>
            </a:prstGeom>
            <a:solidFill>
              <a:schemeClr val="accent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1800">
                <a:solidFill>
                  <a:schemeClr val="accent2"/>
                </a:solidFill>
              </a:endParaRPr>
            </a:p>
          </p:txBody>
        </p:sp>
        <p:sp>
          <p:nvSpPr>
            <p:cNvPr id="1037" name="Rectangle 10">
              <a:extLst>
                <a:ext uri="{FF2B5EF4-FFF2-40B4-BE49-F238E27FC236}">
                  <a16:creationId xmlns:a16="http://schemas.microsoft.com/office/drawing/2014/main" id="{61878BBA-003A-4452-ABF3-943300F10C04}"/>
                </a:ext>
              </a:extLst>
            </p:cNvPr>
            <p:cNvSpPr>
              <a:spLocks noChangeArrowheads="1"/>
            </p:cNvSpPr>
            <p:nvPr/>
          </p:nvSpPr>
          <p:spPr bwMode="auto">
            <a:xfrm>
              <a:off x="173" y="173"/>
              <a:ext cx="86" cy="87"/>
            </a:xfrm>
            <a:prstGeom prst="rect">
              <a:avLst/>
            </a:prstGeom>
            <a:solidFill>
              <a:schemeClr val="folHlink"/>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1800">
                <a:solidFill>
                  <a:schemeClr val="hlink"/>
                </a:solidFill>
              </a:endParaRPr>
            </a:p>
          </p:txBody>
        </p:sp>
        <p:sp>
          <p:nvSpPr>
            <p:cNvPr id="1038" name="Rectangle 11">
              <a:extLst>
                <a:ext uri="{FF2B5EF4-FFF2-40B4-BE49-F238E27FC236}">
                  <a16:creationId xmlns:a16="http://schemas.microsoft.com/office/drawing/2014/main" id="{088DD715-81B5-4AA7-A29D-C8E0C6DD4100}"/>
                </a:ext>
              </a:extLst>
            </p:cNvPr>
            <p:cNvSpPr>
              <a:spLocks noChangeArrowheads="1"/>
            </p:cNvSpPr>
            <p:nvPr/>
          </p:nvSpPr>
          <p:spPr bwMode="auto">
            <a:xfrm>
              <a:off x="83" y="86"/>
              <a:ext cx="89" cy="87"/>
            </a:xfrm>
            <a:prstGeom prst="rect">
              <a:avLst/>
            </a:prstGeom>
            <a:solidFill>
              <a:schemeClr val="bg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2400">
                <a:latin typeface="Times New Roman" pitchFamily="18" charset="0"/>
              </a:endParaRPr>
            </a:p>
          </p:txBody>
        </p:sp>
        <p:sp>
          <p:nvSpPr>
            <p:cNvPr id="1039" name="Rectangle 12">
              <a:extLst>
                <a:ext uri="{FF2B5EF4-FFF2-40B4-BE49-F238E27FC236}">
                  <a16:creationId xmlns:a16="http://schemas.microsoft.com/office/drawing/2014/main" id="{4BD6FE39-2B61-481C-8E70-6EABE675FA6A}"/>
                </a:ext>
              </a:extLst>
            </p:cNvPr>
            <p:cNvSpPr>
              <a:spLocks noChangeArrowheads="1"/>
            </p:cNvSpPr>
            <p:nvPr/>
          </p:nvSpPr>
          <p:spPr bwMode="auto">
            <a:xfrm>
              <a:off x="258" y="171"/>
              <a:ext cx="87" cy="87"/>
            </a:xfrm>
            <a:prstGeom prst="rect">
              <a:avLst/>
            </a:prstGeom>
            <a:solidFill>
              <a:schemeClr val="accent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1800">
                <a:solidFill>
                  <a:schemeClr val="accent2"/>
                </a:solidFill>
              </a:endParaRPr>
            </a:p>
          </p:txBody>
        </p:sp>
        <p:sp>
          <p:nvSpPr>
            <p:cNvPr id="1040" name="Rectangle 13">
              <a:extLst>
                <a:ext uri="{FF2B5EF4-FFF2-40B4-BE49-F238E27FC236}">
                  <a16:creationId xmlns:a16="http://schemas.microsoft.com/office/drawing/2014/main" id="{B937BB03-87FF-4315-BCCF-3F8F828BA1DD}"/>
                </a:ext>
              </a:extLst>
            </p:cNvPr>
            <p:cNvSpPr>
              <a:spLocks noChangeArrowheads="1"/>
            </p:cNvSpPr>
            <p:nvPr/>
          </p:nvSpPr>
          <p:spPr bwMode="auto">
            <a:xfrm>
              <a:off x="173" y="258"/>
              <a:ext cx="86" cy="86"/>
            </a:xfrm>
            <a:prstGeom prst="rect">
              <a:avLst/>
            </a:prstGeom>
            <a:solidFill>
              <a:schemeClr val="accent2"/>
            </a:solidFill>
            <a:ln>
              <a:noFill/>
            </a:ln>
          </p:spPr>
          <p:txBody>
            <a:bodyPr/>
            <a:lstStyle>
              <a:lvl1pPr eaLnBrk="0" hangingPunct="0">
                <a:defRPr kumimoji="1">
                  <a:solidFill>
                    <a:schemeClr val="tx1"/>
                  </a:solidFill>
                  <a:latin typeface="Arial" charset="0"/>
                  <a:ea typeface="新細明體" pitchFamily="18" charset="-120"/>
                </a:defRPr>
              </a:lvl1pPr>
              <a:lvl2pPr marL="742950" indent="-285750" eaLnBrk="0" hangingPunct="0">
                <a:defRPr kumimoji="1">
                  <a:solidFill>
                    <a:schemeClr val="tx1"/>
                  </a:solidFill>
                  <a:latin typeface="Arial" charset="0"/>
                  <a:ea typeface="新細明體" pitchFamily="18" charset="-120"/>
                </a:defRPr>
              </a:lvl2pPr>
              <a:lvl3pPr marL="1143000" indent="-228600" eaLnBrk="0" hangingPunct="0">
                <a:defRPr kumimoji="1">
                  <a:solidFill>
                    <a:schemeClr val="tx1"/>
                  </a:solidFill>
                  <a:latin typeface="Arial" charset="0"/>
                  <a:ea typeface="新細明體" pitchFamily="18" charset="-120"/>
                </a:defRPr>
              </a:lvl3pPr>
              <a:lvl4pPr marL="1600200" indent="-228600" eaLnBrk="0" hangingPunct="0">
                <a:defRPr kumimoji="1">
                  <a:solidFill>
                    <a:schemeClr val="tx1"/>
                  </a:solidFill>
                  <a:latin typeface="Arial" charset="0"/>
                  <a:ea typeface="新細明體" pitchFamily="18" charset="-120"/>
                </a:defRPr>
              </a:lvl4pPr>
              <a:lvl5pPr marL="2057400" indent="-228600" eaLnBrk="0" hangingPunct="0">
                <a:defRPr kumimoji="1">
                  <a:solidFill>
                    <a:schemeClr val="tx1"/>
                  </a:solidFill>
                  <a:latin typeface="Arial"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charset="0"/>
                  <a:ea typeface="新細明體" pitchFamily="18" charset="-120"/>
                </a:defRPr>
              </a:lvl9pPr>
            </a:lstStyle>
            <a:p>
              <a:pPr eaLnBrk="1" hangingPunct="1">
                <a:defRPr/>
              </a:pPr>
              <a:endParaRPr kumimoji="0" lang="zh-TW" altLang="zh-TW" sz="1800">
                <a:solidFill>
                  <a:schemeClr val="accent2"/>
                </a:solidFill>
              </a:endParaRPr>
            </a:p>
          </p:txBody>
        </p:sp>
      </p:grpSp>
      <p:sp>
        <p:nvSpPr>
          <p:cNvPr id="1029" name="Rectangle 14">
            <a:extLst>
              <a:ext uri="{FF2B5EF4-FFF2-40B4-BE49-F238E27FC236}">
                <a16:creationId xmlns:a16="http://schemas.microsoft.com/office/drawing/2014/main" id="{4FCE9859-36E1-4530-9CF4-E28A9A63BBEB}"/>
              </a:ext>
            </a:extLst>
          </p:cNvPr>
          <p:cNvSpPr>
            <a:spLocks noGrp="1" noChangeArrowheads="1"/>
          </p:cNvSpPr>
          <p:nvPr>
            <p:ph type="title"/>
          </p:nvPr>
        </p:nvSpPr>
        <p:spPr bwMode="auto">
          <a:xfrm>
            <a:off x="609600" y="457201"/>
            <a:ext cx="10972800"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TW" altLang="en-US"/>
              <a:t>按一下以編輯母片標題樣式</a:t>
            </a:r>
          </a:p>
        </p:txBody>
      </p:sp>
      <p:sp>
        <p:nvSpPr>
          <p:cNvPr id="1030" name="Rectangle 15">
            <a:extLst>
              <a:ext uri="{FF2B5EF4-FFF2-40B4-BE49-F238E27FC236}">
                <a16:creationId xmlns:a16="http://schemas.microsoft.com/office/drawing/2014/main" id="{23FDFF49-3919-4B7F-84AF-C46DD73C1409}"/>
              </a:ext>
            </a:extLst>
          </p:cNvPr>
          <p:cNvSpPr>
            <a:spLocks noGrp="1" noChangeArrowheads="1"/>
          </p:cNvSpPr>
          <p:nvPr>
            <p:ph type="body" idx="1"/>
          </p:nvPr>
        </p:nvSpPr>
        <p:spPr bwMode="auto">
          <a:xfrm>
            <a:off x="609600" y="1268413"/>
            <a:ext cx="10972800" cy="4598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a:t>按一下以編輯母片</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10256" name="Rectangle 16">
            <a:extLst>
              <a:ext uri="{FF2B5EF4-FFF2-40B4-BE49-F238E27FC236}">
                <a16:creationId xmlns:a16="http://schemas.microsoft.com/office/drawing/2014/main" id="{1F5B3EAF-395A-4EA3-B3E8-3F10A40409D7}"/>
              </a:ext>
            </a:extLst>
          </p:cNvPr>
          <p:cNvSpPr>
            <a:spLocks noGrp="1" noChangeArrowheads="1"/>
          </p:cNvSpPr>
          <p:nvPr>
            <p:ph type="dt" sz="half" idx="2"/>
          </p:nvPr>
        </p:nvSpPr>
        <p:spPr bwMode="auto">
          <a:xfrm>
            <a:off x="609600" y="6245225"/>
            <a:ext cx="2844800" cy="47625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kumimoji="0" sz="1200">
                <a:latin typeface="Arial" charset="0"/>
                <a:ea typeface="新細明體" pitchFamily="18" charset="-120"/>
              </a:defRPr>
            </a:lvl1pPr>
          </a:lstStyle>
          <a:p>
            <a:fld id="{975F2B52-ACD3-435B-B2ED-AF60AA0B1707}" type="datetime1">
              <a:rPr lang="zh-TW" altLang="en-US" smtClean="0"/>
              <a:t>2022/3/12</a:t>
            </a:fld>
            <a:endParaRPr lang="zh-TW" altLang="en-US"/>
          </a:p>
        </p:txBody>
      </p:sp>
    </p:spTree>
    <p:extLst>
      <p:ext uri="{BB962C8B-B14F-4D97-AF65-F5344CB8AC3E}">
        <p14:creationId xmlns:p14="http://schemas.microsoft.com/office/powerpoint/2010/main" val="162024517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rtl="0" eaLnBrk="0" fontAlgn="base" hangingPunct="0">
        <a:spcBef>
          <a:spcPct val="0"/>
        </a:spcBef>
        <a:spcAft>
          <a:spcPct val="0"/>
        </a:spcAft>
        <a:defRPr kumimoji="1" sz="3000">
          <a:solidFill>
            <a:schemeClr val="tx1"/>
          </a:solidFill>
          <a:latin typeface="+mj-lt"/>
          <a:ea typeface="+mj-ea"/>
          <a:cs typeface="+mj-cs"/>
        </a:defRPr>
      </a:lvl1pPr>
      <a:lvl2pPr algn="l" rtl="0" eaLnBrk="0" fontAlgn="base" hangingPunct="0">
        <a:spcBef>
          <a:spcPct val="0"/>
        </a:spcBef>
        <a:spcAft>
          <a:spcPct val="0"/>
        </a:spcAft>
        <a:defRPr kumimoji="1" sz="3000">
          <a:solidFill>
            <a:schemeClr val="tx1"/>
          </a:solidFill>
          <a:latin typeface="Arial" charset="0"/>
          <a:ea typeface="新細明體" pitchFamily="18" charset="-120"/>
        </a:defRPr>
      </a:lvl2pPr>
      <a:lvl3pPr algn="l" rtl="0" eaLnBrk="0" fontAlgn="base" hangingPunct="0">
        <a:spcBef>
          <a:spcPct val="0"/>
        </a:spcBef>
        <a:spcAft>
          <a:spcPct val="0"/>
        </a:spcAft>
        <a:defRPr kumimoji="1" sz="3000">
          <a:solidFill>
            <a:schemeClr val="tx1"/>
          </a:solidFill>
          <a:latin typeface="Arial" charset="0"/>
          <a:ea typeface="新細明體" pitchFamily="18" charset="-120"/>
        </a:defRPr>
      </a:lvl3pPr>
      <a:lvl4pPr algn="l" rtl="0" eaLnBrk="0" fontAlgn="base" hangingPunct="0">
        <a:spcBef>
          <a:spcPct val="0"/>
        </a:spcBef>
        <a:spcAft>
          <a:spcPct val="0"/>
        </a:spcAft>
        <a:defRPr kumimoji="1" sz="3000">
          <a:solidFill>
            <a:schemeClr val="tx1"/>
          </a:solidFill>
          <a:latin typeface="Arial" charset="0"/>
          <a:ea typeface="新細明體" pitchFamily="18" charset="-120"/>
        </a:defRPr>
      </a:lvl4pPr>
      <a:lvl5pPr algn="l" rtl="0" eaLnBrk="0" fontAlgn="base" hangingPunct="0">
        <a:spcBef>
          <a:spcPct val="0"/>
        </a:spcBef>
        <a:spcAft>
          <a:spcPct val="0"/>
        </a:spcAft>
        <a:defRPr kumimoji="1" sz="3000">
          <a:solidFill>
            <a:schemeClr val="tx1"/>
          </a:solidFill>
          <a:latin typeface="Arial" charset="0"/>
          <a:ea typeface="新細明體" pitchFamily="18" charset="-120"/>
        </a:defRPr>
      </a:lvl5pPr>
      <a:lvl6pPr marL="457200" algn="l" rtl="0" fontAlgn="base">
        <a:spcBef>
          <a:spcPct val="0"/>
        </a:spcBef>
        <a:spcAft>
          <a:spcPct val="0"/>
        </a:spcAft>
        <a:defRPr kumimoji="1" sz="3000">
          <a:solidFill>
            <a:schemeClr val="tx1"/>
          </a:solidFill>
          <a:latin typeface="Arial" charset="0"/>
          <a:ea typeface="新細明體" pitchFamily="18" charset="-120"/>
        </a:defRPr>
      </a:lvl6pPr>
      <a:lvl7pPr marL="914400" algn="l" rtl="0" fontAlgn="base">
        <a:spcBef>
          <a:spcPct val="0"/>
        </a:spcBef>
        <a:spcAft>
          <a:spcPct val="0"/>
        </a:spcAft>
        <a:defRPr kumimoji="1" sz="3000">
          <a:solidFill>
            <a:schemeClr val="tx1"/>
          </a:solidFill>
          <a:latin typeface="Arial" charset="0"/>
          <a:ea typeface="新細明體" pitchFamily="18" charset="-120"/>
        </a:defRPr>
      </a:lvl7pPr>
      <a:lvl8pPr marL="1371600" algn="l" rtl="0" fontAlgn="base">
        <a:spcBef>
          <a:spcPct val="0"/>
        </a:spcBef>
        <a:spcAft>
          <a:spcPct val="0"/>
        </a:spcAft>
        <a:defRPr kumimoji="1" sz="3000">
          <a:solidFill>
            <a:schemeClr val="tx1"/>
          </a:solidFill>
          <a:latin typeface="Arial" charset="0"/>
          <a:ea typeface="新細明體" pitchFamily="18" charset="-120"/>
        </a:defRPr>
      </a:lvl8pPr>
      <a:lvl9pPr marL="1828800" algn="l" rtl="0" fontAlgn="base">
        <a:spcBef>
          <a:spcPct val="0"/>
        </a:spcBef>
        <a:spcAft>
          <a:spcPct val="0"/>
        </a:spcAft>
        <a:defRPr kumimoji="1" sz="3000">
          <a:solidFill>
            <a:schemeClr val="tx1"/>
          </a:solidFill>
          <a:latin typeface="Arial" charset="0"/>
          <a:ea typeface="新細明體" pitchFamily="18" charset="-120"/>
        </a:defRPr>
      </a:lvl9pPr>
    </p:titleStyle>
    <p:bodyStyle>
      <a:lvl1pPr marL="342900" indent="-342900" algn="l" rtl="0" eaLnBrk="0" fontAlgn="base" hangingPunct="0">
        <a:spcBef>
          <a:spcPct val="20000"/>
        </a:spcBef>
        <a:spcAft>
          <a:spcPct val="0"/>
        </a:spcAft>
        <a:buClr>
          <a:schemeClr val="bg2"/>
        </a:buClr>
        <a:buSzPct val="75000"/>
        <a:buFont typeface="Wingdings" panose="05000000000000000000" pitchFamily="2" charset="2"/>
        <a:buChar char="n"/>
        <a:defRPr kumimoji="1" sz="20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0000"/>
        <a:buFont typeface="Wingdings" panose="05000000000000000000" pitchFamily="2" charset="2"/>
        <a:buChar char="¨"/>
        <a:defRPr kumimoji="1">
          <a:solidFill>
            <a:schemeClr val="tx1"/>
          </a:solidFill>
          <a:latin typeface="+mn-lt"/>
          <a:ea typeface="+mn-ea"/>
        </a:defRPr>
      </a:lvl2pPr>
      <a:lvl3pPr marL="1143000" indent="-228600" algn="l" rtl="0" eaLnBrk="0" fontAlgn="base" hangingPunct="0">
        <a:spcBef>
          <a:spcPct val="20000"/>
        </a:spcBef>
        <a:spcAft>
          <a:spcPct val="0"/>
        </a:spcAft>
        <a:buClr>
          <a:schemeClr val="bg2"/>
        </a:buClr>
        <a:buSzPct val="65000"/>
        <a:buFont typeface="Wingdings" panose="05000000000000000000" pitchFamily="2" charset="2"/>
        <a:buChar char="n"/>
        <a:defRPr kumimoji="1" sz="16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70000"/>
        <a:buFont typeface="Wingdings" panose="05000000000000000000" pitchFamily="2" charset="2"/>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mn-lt"/>
          <a:ea typeface="+mn-ea"/>
        </a:defRPr>
      </a:lvl5pPr>
      <a:lvl6pPr marL="2514600" indent="-228600" algn="l" rtl="0" fontAlgn="base">
        <a:spcBef>
          <a:spcPct val="20000"/>
        </a:spcBef>
        <a:spcAft>
          <a:spcPct val="0"/>
        </a:spcAft>
        <a:buClr>
          <a:schemeClr val="bg2"/>
        </a:buClr>
        <a:buFont typeface="Wingdings" pitchFamily="2" charset="2"/>
        <a:buChar char="§"/>
        <a:defRPr kumimoji="1" sz="2000">
          <a:solidFill>
            <a:schemeClr val="tx1"/>
          </a:solidFill>
          <a:latin typeface="+mn-lt"/>
          <a:ea typeface="+mn-ea"/>
        </a:defRPr>
      </a:lvl6pPr>
      <a:lvl7pPr marL="2971800" indent="-228600" algn="l" rtl="0" fontAlgn="base">
        <a:spcBef>
          <a:spcPct val="20000"/>
        </a:spcBef>
        <a:spcAft>
          <a:spcPct val="0"/>
        </a:spcAft>
        <a:buClr>
          <a:schemeClr val="bg2"/>
        </a:buClr>
        <a:buFont typeface="Wingdings" pitchFamily="2" charset="2"/>
        <a:buChar char="§"/>
        <a:defRPr kumimoji="1" sz="2000">
          <a:solidFill>
            <a:schemeClr val="tx1"/>
          </a:solidFill>
          <a:latin typeface="+mn-lt"/>
          <a:ea typeface="+mn-ea"/>
        </a:defRPr>
      </a:lvl7pPr>
      <a:lvl8pPr marL="3429000" indent="-228600" algn="l" rtl="0" fontAlgn="base">
        <a:spcBef>
          <a:spcPct val="20000"/>
        </a:spcBef>
        <a:spcAft>
          <a:spcPct val="0"/>
        </a:spcAft>
        <a:buClr>
          <a:schemeClr val="bg2"/>
        </a:buClr>
        <a:buFont typeface="Wingdings" pitchFamily="2" charset="2"/>
        <a:buChar char="§"/>
        <a:defRPr kumimoji="1" sz="2000">
          <a:solidFill>
            <a:schemeClr val="tx1"/>
          </a:solidFill>
          <a:latin typeface="+mn-lt"/>
          <a:ea typeface="+mn-ea"/>
        </a:defRPr>
      </a:lvl8pPr>
      <a:lvl9pPr marL="3886200" indent="-228600" algn="l" rtl="0" fontAlgn="base">
        <a:spcBef>
          <a:spcPct val="20000"/>
        </a:spcBef>
        <a:spcAft>
          <a:spcPct val="0"/>
        </a:spcAft>
        <a:buClr>
          <a:schemeClr val="bg2"/>
        </a:buClr>
        <a:buFont typeface="Wingdings" pitchFamily="2" charset="2"/>
        <a:buChar char="§"/>
        <a:defRPr kumimoji="1" sz="20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audio" Target="../media/media28.m4a"/><Relationship Id="rId2" Type="http://schemas.microsoft.com/office/2007/relationships/media" Target="../media/media28.m4a"/><Relationship Id="rId1" Type="http://schemas.openxmlformats.org/officeDocument/2006/relationships/tags" Target="../tags/tag3.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audio" Target="../media/media29.m4a"/><Relationship Id="rId2" Type="http://schemas.microsoft.com/office/2007/relationships/media" Target="../media/media29.m4a"/><Relationship Id="rId1" Type="http://schemas.openxmlformats.org/officeDocument/2006/relationships/tags" Target="../tags/tag4.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1.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1.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m4a"/><Relationship Id="rId1" Type="http://schemas.microsoft.com/office/2007/relationships/media" Target="../media/media39.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5" Type="http://schemas.openxmlformats.org/officeDocument/2006/relationships/image" Target="../media/image1.png"/><Relationship Id="rId4" Type="http://schemas.openxmlformats.org/officeDocument/2006/relationships/image" Target="../media/image6.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6" Type="http://schemas.openxmlformats.org/officeDocument/2006/relationships/image" Target="../media/image1.png"/><Relationship Id="rId5" Type="http://schemas.openxmlformats.org/officeDocument/2006/relationships/image" Target="../media/image7.jpeg"/><Relationship Id="rId4" Type="http://schemas.openxmlformats.org/officeDocument/2006/relationships/notesSlide" Target="../notesSlides/notesSlide2.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2.m4a"/><Relationship Id="rId1" Type="http://schemas.microsoft.com/office/2007/relationships/media" Target="../media/media42.m4a"/><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3.m4a"/><Relationship Id="rId1" Type="http://schemas.microsoft.com/office/2007/relationships/media" Target="../media/media43.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59A0AA0D-7B6E-4334-8BBA-5674F2F99141}"/>
              </a:ext>
            </a:extLst>
          </p:cNvPr>
          <p:cNvSpPr>
            <a:spLocks noGrp="1" noChangeArrowheads="1"/>
          </p:cNvSpPr>
          <p:nvPr>
            <p:ph type="ctrTitle"/>
          </p:nvPr>
        </p:nvSpPr>
        <p:spPr/>
        <p:txBody>
          <a:bodyPr/>
          <a:lstStyle/>
          <a:p>
            <a:pPr eaLnBrk="1" hangingPunct="1">
              <a:lnSpc>
                <a:spcPct val="150000"/>
              </a:lnSpc>
            </a:pPr>
            <a:r>
              <a:rPr lang="en-US" altLang="zh-TW" dirty="0"/>
              <a:t>Homework Assignment #1:</a:t>
            </a:r>
            <a:br>
              <a:rPr lang="en-US" altLang="zh-TW" dirty="0"/>
            </a:br>
            <a:r>
              <a:rPr lang="en-US" altLang="zh-TW" sz="2400" dirty="0"/>
              <a:t>Disk IO Performance under Sequential and Random Workloads by Using System Call, C Library and MMAP Interfaces</a:t>
            </a:r>
          </a:p>
        </p:txBody>
      </p:sp>
      <p:sp>
        <p:nvSpPr>
          <p:cNvPr id="2" name="投影片編號版面配置區 1">
            <a:extLst>
              <a:ext uri="{FF2B5EF4-FFF2-40B4-BE49-F238E27FC236}">
                <a16:creationId xmlns:a16="http://schemas.microsoft.com/office/drawing/2014/main" id="{239D0014-FEF7-4773-9FF4-DF784EF5A99D}"/>
              </a:ext>
            </a:extLst>
          </p:cNvPr>
          <p:cNvSpPr>
            <a:spLocks noGrp="1"/>
          </p:cNvSpPr>
          <p:nvPr>
            <p:ph type="sldNum" sz="quarter" idx="12"/>
          </p:nvPr>
        </p:nvSpPr>
        <p:spPr/>
        <p:txBody>
          <a:bodyPr/>
          <a:lstStyle/>
          <a:p>
            <a:fld id="{224A732B-4120-4015-8395-334063D92438}" type="slidenum">
              <a:rPr lang="zh-TW" altLang="en-US" smtClean="0"/>
              <a:t>1</a:t>
            </a:fld>
            <a:endParaRPr lang="zh-TW" altLang="en-US"/>
          </a:p>
        </p:txBody>
      </p:sp>
      <p:pic>
        <p:nvPicPr>
          <p:cNvPr id="5" name="音訊 4">
            <a:hlinkClick r:id="" action="ppaction://media"/>
            <a:extLst>
              <a:ext uri="{FF2B5EF4-FFF2-40B4-BE49-F238E27FC236}">
                <a16:creationId xmlns:a16="http://schemas.microsoft.com/office/drawing/2014/main" id="{F7988061-3A7E-F647-B329-C2953A5103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497"/>
    </mc:Choice>
    <mc:Fallback xmlns="">
      <p:transition spd="slow" advTm="134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C612A1-FA28-406C-ABD4-40992182710A}"/>
              </a:ext>
            </a:extLst>
          </p:cNvPr>
          <p:cNvSpPr>
            <a:spLocks noGrp="1"/>
          </p:cNvSpPr>
          <p:nvPr>
            <p:ph type="title"/>
          </p:nvPr>
        </p:nvSpPr>
        <p:spPr/>
        <p:txBody>
          <a:bodyPr/>
          <a:lstStyle/>
          <a:p>
            <a:r>
              <a:rPr lang="en-US" altLang="zh-TW" dirty="0"/>
              <a:t>Standard C library(cont.)</a:t>
            </a:r>
            <a:endParaRPr lang="zh-TW" altLang="en-US" dirty="0"/>
          </a:p>
        </p:txBody>
      </p:sp>
      <p:sp>
        <p:nvSpPr>
          <p:cNvPr id="3" name="內容版面配置區 2">
            <a:extLst>
              <a:ext uri="{FF2B5EF4-FFF2-40B4-BE49-F238E27FC236}">
                <a16:creationId xmlns:a16="http://schemas.microsoft.com/office/drawing/2014/main" id="{18D6DBED-8179-4C87-BE18-2DB0FA5A8604}"/>
              </a:ext>
            </a:extLst>
          </p:cNvPr>
          <p:cNvSpPr>
            <a:spLocks noGrp="1"/>
          </p:cNvSpPr>
          <p:nvPr>
            <p:ph idx="1"/>
          </p:nvPr>
        </p:nvSpPr>
        <p:spPr>
          <a:xfrm>
            <a:off x="609600" y="1129506"/>
            <a:ext cx="10972800" cy="4598987"/>
          </a:xfrm>
        </p:spPr>
        <p:txBody>
          <a:bodyPr/>
          <a:lstStyle/>
          <a:p>
            <a:r>
              <a:rPr lang="en-US" altLang="zh-TW" b="1" dirty="0" err="1"/>
              <a:t>fseek</a:t>
            </a:r>
            <a:r>
              <a:rPr lang="en-US" altLang="zh-TW" b="1" dirty="0"/>
              <a:t>()</a:t>
            </a:r>
            <a:endParaRPr lang="zh-TW" altLang="en-US" b="1" dirty="0"/>
          </a:p>
          <a:p>
            <a:endParaRPr lang="zh-TW" altLang="en-US" b="1" dirty="0"/>
          </a:p>
        </p:txBody>
      </p:sp>
      <p:sp>
        <p:nvSpPr>
          <p:cNvPr id="4" name="矩形 3">
            <a:extLst>
              <a:ext uri="{FF2B5EF4-FFF2-40B4-BE49-F238E27FC236}">
                <a16:creationId xmlns:a16="http://schemas.microsoft.com/office/drawing/2014/main" id="{7C2DDF7E-5711-48CC-8336-0AB448166512}"/>
              </a:ext>
            </a:extLst>
          </p:cNvPr>
          <p:cNvSpPr/>
          <p:nvPr/>
        </p:nvSpPr>
        <p:spPr>
          <a:xfrm>
            <a:off x="1262108" y="158595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 &lt;</a:t>
            </a:r>
            <a:r>
              <a:rPr lang="en-US" altLang="zh-TW" dirty="0" err="1">
                <a:solidFill>
                  <a:schemeClr val="tx1"/>
                </a:solidFill>
              </a:rPr>
              <a:t>stdio.h</a:t>
            </a:r>
            <a:r>
              <a:rPr lang="en-US" altLang="zh-TW" dirty="0">
                <a:solidFill>
                  <a:schemeClr val="tx1"/>
                </a:solidFill>
              </a:rPr>
              <a:t>&gt;</a:t>
            </a:r>
            <a:endParaRPr lang="zh-TW" altLang="en-US" dirty="0">
              <a:solidFill>
                <a:schemeClr val="tx1"/>
              </a:solidFill>
            </a:endParaRPr>
          </a:p>
        </p:txBody>
      </p:sp>
      <p:sp>
        <p:nvSpPr>
          <p:cNvPr id="5" name="矩形 4">
            <a:extLst>
              <a:ext uri="{FF2B5EF4-FFF2-40B4-BE49-F238E27FC236}">
                <a16:creationId xmlns:a16="http://schemas.microsoft.com/office/drawing/2014/main" id="{3DFD779D-FB32-4934-82EB-D508CC8B6147}"/>
              </a:ext>
            </a:extLst>
          </p:cNvPr>
          <p:cNvSpPr/>
          <p:nvPr/>
        </p:nvSpPr>
        <p:spPr>
          <a:xfrm>
            <a:off x="1262108" y="206454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int </a:t>
            </a:r>
            <a:r>
              <a:rPr lang="en-US" altLang="zh-TW" dirty="0" err="1">
                <a:solidFill>
                  <a:schemeClr val="tx1"/>
                </a:solidFill>
              </a:rPr>
              <a:t>fseek</a:t>
            </a:r>
            <a:r>
              <a:rPr lang="en-US" altLang="zh-TW" dirty="0">
                <a:solidFill>
                  <a:schemeClr val="tx1"/>
                </a:solidFill>
              </a:rPr>
              <a:t>(FILE *stream, long int offset, int whence)</a:t>
            </a:r>
            <a:endParaRPr lang="zh-TW" altLang="en-US" dirty="0">
              <a:solidFill>
                <a:schemeClr val="tx1"/>
              </a:solidFill>
            </a:endParaRPr>
          </a:p>
        </p:txBody>
      </p:sp>
      <p:sp>
        <p:nvSpPr>
          <p:cNvPr id="8" name="矩形 1">
            <a:extLst>
              <a:ext uri="{FF2B5EF4-FFF2-40B4-BE49-F238E27FC236}">
                <a16:creationId xmlns:a16="http://schemas.microsoft.com/office/drawing/2014/main" id="{3220CD6A-E472-4D83-A46B-597D8885CB02}"/>
              </a:ext>
            </a:extLst>
          </p:cNvPr>
          <p:cNvSpPr>
            <a:spLocks noChangeArrowheads="1"/>
          </p:cNvSpPr>
          <p:nvPr/>
        </p:nvSpPr>
        <p:spPr bwMode="auto">
          <a:xfrm>
            <a:off x="1262108" y="2543130"/>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a:t>
            </a:r>
            <a:r>
              <a:rPr lang="en-US" altLang="zh-TW" dirty="0" err="1">
                <a:latin typeface="+mn-lt"/>
                <a:ea typeface="+mn-ea"/>
              </a:rPr>
              <a:t>fseek</a:t>
            </a:r>
            <a:r>
              <a:rPr lang="en-US" altLang="zh-TW" dirty="0">
                <a:latin typeface="+mn-lt"/>
                <a:ea typeface="+mn-ea"/>
              </a:rPr>
              <a:t> (f1,4096,SEEK_SET);</a:t>
            </a:r>
          </a:p>
        </p:txBody>
      </p:sp>
      <p:sp>
        <p:nvSpPr>
          <p:cNvPr id="11" name="文字方塊 10">
            <a:extLst>
              <a:ext uri="{FF2B5EF4-FFF2-40B4-BE49-F238E27FC236}">
                <a16:creationId xmlns:a16="http://schemas.microsoft.com/office/drawing/2014/main" id="{606052B8-B3FC-46E6-A235-F4016A863A6B}"/>
              </a:ext>
            </a:extLst>
          </p:cNvPr>
          <p:cNvSpPr txBox="1"/>
          <p:nvPr/>
        </p:nvSpPr>
        <p:spPr>
          <a:xfrm>
            <a:off x="1245830" y="3130199"/>
            <a:ext cx="9667781" cy="369332"/>
          </a:xfrm>
          <a:prstGeom prst="rect">
            <a:avLst/>
          </a:prstGeom>
          <a:noFill/>
        </p:spPr>
        <p:txBody>
          <a:bodyPr wrap="square" rtlCol="0">
            <a:spAutoFit/>
          </a:bodyPr>
          <a:lstStyle/>
          <a:p>
            <a:r>
              <a:rPr lang="en-US" altLang="zh-TW" dirty="0">
                <a:solidFill>
                  <a:schemeClr val="bg2">
                    <a:lumMod val="60000"/>
                    <a:lumOff val="40000"/>
                  </a:schemeClr>
                </a:solidFill>
              </a:rPr>
              <a:t>stream: </a:t>
            </a:r>
            <a:r>
              <a:rPr lang="en-US" altLang="zh-TW" dirty="0"/>
              <a:t>Pointer to a FILE object that identifies the stream.</a:t>
            </a:r>
          </a:p>
        </p:txBody>
      </p:sp>
      <p:sp>
        <p:nvSpPr>
          <p:cNvPr id="14" name="文字方塊 13">
            <a:extLst>
              <a:ext uri="{FF2B5EF4-FFF2-40B4-BE49-F238E27FC236}">
                <a16:creationId xmlns:a16="http://schemas.microsoft.com/office/drawing/2014/main" id="{B82706A2-04B5-46C3-8B24-EC2B879B0008}"/>
              </a:ext>
            </a:extLst>
          </p:cNvPr>
          <p:cNvSpPr txBox="1"/>
          <p:nvPr/>
        </p:nvSpPr>
        <p:spPr>
          <a:xfrm>
            <a:off x="1352488" y="5745673"/>
            <a:ext cx="9667781" cy="923330"/>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If successful, the function returns zero.</a:t>
            </a:r>
          </a:p>
          <a:p>
            <a:r>
              <a:rPr lang="en-US" altLang="zh-TW" dirty="0"/>
              <a:t>Otherwise, it returns non-zero value.</a:t>
            </a:r>
          </a:p>
          <a:p>
            <a:r>
              <a:rPr lang="en-US" altLang="zh-TW" dirty="0"/>
              <a:t>If a read or write error occurs, the error indicator (</a:t>
            </a:r>
            <a:r>
              <a:rPr lang="en-US" altLang="zh-TW" dirty="0" err="1"/>
              <a:t>ferror</a:t>
            </a:r>
            <a:r>
              <a:rPr lang="en-US" altLang="zh-TW" dirty="0"/>
              <a:t>) is set.</a:t>
            </a:r>
            <a:endParaRPr lang="zh-TW" altLang="en-US" b="1" i="1" dirty="0"/>
          </a:p>
        </p:txBody>
      </p:sp>
      <p:sp>
        <p:nvSpPr>
          <p:cNvPr id="6" name="投影片編號版面配置區 5">
            <a:extLst>
              <a:ext uri="{FF2B5EF4-FFF2-40B4-BE49-F238E27FC236}">
                <a16:creationId xmlns:a16="http://schemas.microsoft.com/office/drawing/2014/main" id="{2A5C123F-1540-421A-9F56-25613115F4BE}"/>
              </a:ext>
            </a:extLst>
          </p:cNvPr>
          <p:cNvSpPr>
            <a:spLocks noGrp="1"/>
          </p:cNvSpPr>
          <p:nvPr>
            <p:ph type="sldNum" sz="quarter" idx="11"/>
          </p:nvPr>
        </p:nvSpPr>
        <p:spPr/>
        <p:txBody>
          <a:bodyPr/>
          <a:lstStyle/>
          <a:p>
            <a:fld id="{224A732B-4120-4015-8395-334063D92438}" type="slidenum">
              <a:rPr lang="zh-TW" altLang="en-US" smtClean="0"/>
              <a:t>10</a:t>
            </a:fld>
            <a:endParaRPr lang="zh-TW" altLang="en-US"/>
          </a:p>
        </p:txBody>
      </p:sp>
      <p:sp>
        <p:nvSpPr>
          <p:cNvPr id="12" name="文字方塊 11">
            <a:extLst>
              <a:ext uri="{FF2B5EF4-FFF2-40B4-BE49-F238E27FC236}">
                <a16:creationId xmlns:a16="http://schemas.microsoft.com/office/drawing/2014/main" id="{FE57FDED-9015-4B11-B76B-6FB1D1AFEC0F}"/>
              </a:ext>
            </a:extLst>
          </p:cNvPr>
          <p:cNvSpPr txBox="1"/>
          <p:nvPr/>
        </p:nvSpPr>
        <p:spPr>
          <a:xfrm>
            <a:off x="1247228" y="3500713"/>
            <a:ext cx="9667781" cy="369332"/>
          </a:xfrm>
          <a:prstGeom prst="rect">
            <a:avLst/>
          </a:prstGeom>
          <a:noFill/>
        </p:spPr>
        <p:txBody>
          <a:bodyPr wrap="square" rtlCol="0">
            <a:spAutoFit/>
          </a:bodyPr>
          <a:lstStyle/>
          <a:p>
            <a:r>
              <a:rPr lang="en-US" altLang="zh-TW" dirty="0">
                <a:solidFill>
                  <a:schemeClr val="bg2">
                    <a:lumMod val="60000"/>
                    <a:lumOff val="40000"/>
                  </a:schemeClr>
                </a:solidFill>
              </a:rPr>
              <a:t>long: </a:t>
            </a:r>
            <a:r>
              <a:rPr lang="en-US" altLang="zh-TW" dirty="0"/>
              <a:t>Number of bytes to offset from origin.</a:t>
            </a:r>
          </a:p>
        </p:txBody>
      </p:sp>
      <p:sp>
        <p:nvSpPr>
          <p:cNvPr id="13" name="文字方塊 12">
            <a:extLst>
              <a:ext uri="{FF2B5EF4-FFF2-40B4-BE49-F238E27FC236}">
                <a16:creationId xmlns:a16="http://schemas.microsoft.com/office/drawing/2014/main" id="{ECB7DA50-3AB9-451E-9A11-89DB1C70E1C4}"/>
              </a:ext>
            </a:extLst>
          </p:cNvPr>
          <p:cNvSpPr txBox="1"/>
          <p:nvPr/>
        </p:nvSpPr>
        <p:spPr>
          <a:xfrm>
            <a:off x="1273793" y="3904783"/>
            <a:ext cx="9667781" cy="646331"/>
          </a:xfrm>
          <a:prstGeom prst="rect">
            <a:avLst/>
          </a:prstGeom>
          <a:noFill/>
        </p:spPr>
        <p:txBody>
          <a:bodyPr wrap="square" rtlCol="0">
            <a:spAutoFit/>
          </a:bodyPr>
          <a:lstStyle/>
          <a:p>
            <a:r>
              <a:rPr lang="en-US" altLang="zh-TW" dirty="0">
                <a:solidFill>
                  <a:schemeClr val="bg2">
                    <a:lumMod val="60000"/>
                    <a:lumOff val="40000"/>
                  </a:schemeClr>
                </a:solidFill>
              </a:rPr>
              <a:t>whence: </a:t>
            </a:r>
            <a:r>
              <a:rPr lang="en-US" altLang="zh-TW" dirty="0"/>
              <a:t>Position used as reference for the offset. It is specified by one of the following constants defined in &lt;</a:t>
            </a:r>
            <a:r>
              <a:rPr lang="en-US" altLang="zh-TW" dirty="0" err="1"/>
              <a:t>cstdio</a:t>
            </a:r>
            <a:r>
              <a:rPr lang="en-US" altLang="zh-TW" dirty="0"/>
              <a:t>&gt; exclusively to be used as arguments for this function:</a:t>
            </a:r>
          </a:p>
        </p:txBody>
      </p:sp>
      <p:graphicFrame>
        <p:nvGraphicFramePr>
          <p:cNvPr id="9" name="表格 9">
            <a:extLst>
              <a:ext uri="{FF2B5EF4-FFF2-40B4-BE49-F238E27FC236}">
                <a16:creationId xmlns:a16="http://schemas.microsoft.com/office/drawing/2014/main" id="{2B4497F4-88A7-46A6-9863-40D9B14331A4}"/>
              </a:ext>
            </a:extLst>
          </p:cNvPr>
          <p:cNvGraphicFramePr>
            <a:graphicFrameLocks noGrp="1"/>
          </p:cNvGraphicFramePr>
          <p:nvPr>
            <p:extLst>
              <p:ext uri="{D42A27DB-BD31-4B8C-83A1-F6EECF244321}">
                <p14:modId xmlns:p14="http://schemas.microsoft.com/office/powerpoint/2010/main" val="3143672233"/>
              </p:ext>
            </p:extLst>
          </p:nvPr>
        </p:nvGraphicFramePr>
        <p:xfrm>
          <a:off x="1352488" y="4495861"/>
          <a:ext cx="6214382" cy="1273742"/>
        </p:xfrm>
        <a:graphic>
          <a:graphicData uri="http://schemas.openxmlformats.org/drawingml/2006/table">
            <a:tbl>
              <a:tblPr firstRow="1" bandRow="1">
                <a:tableStyleId>{5C22544A-7EE6-4342-B048-85BDC9FD1C3A}</a:tableStyleId>
              </a:tblPr>
              <a:tblGrid>
                <a:gridCol w="3107191">
                  <a:extLst>
                    <a:ext uri="{9D8B030D-6E8A-4147-A177-3AD203B41FA5}">
                      <a16:colId xmlns:a16="http://schemas.microsoft.com/office/drawing/2014/main" val="3430852970"/>
                    </a:ext>
                  </a:extLst>
                </a:gridCol>
                <a:gridCol w="3107191">
                  <a:extLst>
                    <a:ext uri="{9D8B030D-6E8A-4147-A177-3AD203B41FA5}">
                      <a16:colId xmlns:a16="http://schemas.microsoft.com/office/drawing/2014/main" val="407116491"/>
                    </a:ext>
                  </a:extLst>
                </a:gridCol>
              </a:tblGrid>
              <a:tr h="222819">
                <a:tc>
                  <a:txBody>
                    <a:bodyPr/>
                    <a:lstStyle/>
                    <a:p>
                      <a:r>
                        <a:rPr lang="en-US" altLang="zh-TW" sz="1400" b="1" i="0" kern="1200" dirty="0">
                          <a:solidFill>
                            <a:schemeClr val="lt1"/>
                          </a:solidFill>
                          <a:effectLst/>
                          <a:latin typeface="+mn-lt"/>
                          <a:ea typeface="+mn-ea"/>
                          <a:cs typeface="+mn-cs"/>
                        </a:rPr>
                        <a:t>Constant</a:t>
                      </a:r>
                      <a:endParaRPr lang="zh-TW" altLang="en-US" sz="1400" dirty="0"/>
                    </a:p>
                  </a:txBody>
                  <a:tcPr/>
                </a:tc>
                <a:tc>
                  <a:txBody>
                    <a:bodyPr/>
                    <a:lstStyle/>
                    <a:p>
                      <a:r>
                        <a:rPr lang="en-US" altLang="zh-TW" sz="1400" b="1" i="0" kern="1200" dirty="0">
                          <a:solidFill>
                            <a:schemeClr val="lt1"/>
                          </a:solidFill>
                          <a:effectLst/>
                          <a:latin typeface="+mn-lt"/>
                          <a:ea typeface="+mn-ea"/>
                          <a:cs typeface="+mn-cs"/>
                        </a:rPr>
                        <a:t>Reference position</a:t>
                      </a:r>
                      <a:endParaRPr lang="zh-TW" altLang="en-US" sz="1400" dirty="0"/>
                    </a:p>
                  </a:txBody>
                  <a:tcPr/>
                </a:tc>
                <a:extLst>
                  <a:ext uri="{0D108BD9-81ED-4DB2-BD59-A6C34878D82A}">
                    <a16:rowId xmlns:a16="http://schemas.microsoft.com/office/drawing/2014/main" val="4141859369"/>
                  </a:ext>
                </a:extLst>
              </a:tr>
              <a:tr h="222819">
                <a:tc>
                  <a:txBody>
                    <a:bodyPr/>
                    <a:lstStyle/>
                    <a:p>
                      <a:r>
                        <a:rPr lang="en-US" sz="1400" dirty="0">
                          <a:effectLst/>
                        </a:rPr>
                        <a:t>SEEK_SET</a:t>
                      </a:r>
                    </a:p>
                  </a:txBody>
                  <a:tcPr anchor="ctr"/>
                </a:tc>
                <a:tc>
                  <a:txBody>
                    <a:bodyPr/>
                    <a:lstStyle/>
                    <a:p>
                      <a:r>
                        <a:rPr lang="en-US" sz="1400">
                          <a:effectLst/>
                        </a:rPr>
                        <a:t>Beginning of file</a:t>
                      </a:r>
                    </a:p>
                  </a:txBody>
                  <a:tcPr anchor="ctr"/>
                </a:tc>
                <a:extLst>
                  <a:ext uri="{0D108BD9-81ED-4DB2-BD59-A6C34878D82A}">
                    <a16:rowId xmlns:a16="http://schemas.microsoft.com/office/drawing/2014/main" val="195019600"/>
                  </a:ext>
                </a:extLst>
              </a:tr>
              <a:tr h="359342">
                <a:tc>
                  <a:txBody>
                    <a:bodyPr/>
                    <a:lstStyle/>
                    <a:p>
                      <a:r>
                        <a:rPr lang="en-US" sz="1400" dirty="0">
                          <a:effectLst/>
                        </a:rPr>
                        <a:t>SEEK_CUR</a:t>
                      </a:r>
                    </a:p>
                  </a:txBody>
                  <a:tcPr anchor="ctr"/>
                </a:tc>
                <a:tc>
                  <a:txBody>
                    <a:bodyPr/>
                    <a:lstStyle/>
                    <a:p>
                      <a:r>
                        <a:rPr lang="en-US" sz="1400">
                          <a:effectLst/>
                        </a:rPr>
                        <a:t>Current position of the file pointer</a:t>
                      </a:r>
                    </a:p>
                  </a:txBody>
                  <a:tcPr anchor="ctr"/>
                </a:tc>
                <a:extLst>
                  <a:ext uri="{0D108BD9-81ED-4DB2-BD59-A6C34878D82A}">
                    <a16:rowId xmlns:a16="http://schemas.microsoft.com/office/drawing/2014/main" val="2167050179"/>
                  </a:ext>
                </a:extLst>
              </a:tr>
              <a:tr h="222819">
                <a:tc>
                  <a:txBody>
                    <a:bodyPr/>
                    <a:lstStyle/>
                    <a:p>
                      <a:r>
                        <a:rPr lang="en-US" sz="1400">
                          <a:effectLst/>
                        </a:rPr>
                        <a:t>SEEK_END</a:t>
                      </a:r>
                    </a:p>
                  </a:txBody>
                  <a:tcPr anchor="ctr"/>
                </a:tc>
                <a:tc>
                  <a:txBody>
                    <a:bodyPr/>
                    <a:lstStyle/>
                    <a:p>
                      <a:r>
                        <a:rPr lang="en-US" sz="1400" dirty="0">
                          <a:effectLst/>
                        </a:rPr>
                        <a:t>End of file *</a:t>
                      </a:r>
                    </a:p>
                  </a:txBody>
                  <a:tcPr anchor="ctr"/>
                </a:tc>
                <a:extLst>
                  <a:ext uri="{0D108BD9-81ED-4DB2-BD59-A6C34878D82A}">
                    <a16:rowId xmlns:a16="http://schemas.microsoft.com/office/drawing/2014/main" val="4245574068"/>
                  </a:ext>
                </a:extLst>
              </a:tr>
            </a:tbl>
          </a:graphicData>
        </a:graphic>
      </p:graphicFrame>
      <p:pic>
        <p:nvPicPr>
          <p:cNvPr id="7" name="音訊 6">
            <a:hlinkClick r:id="" action="ppaction://media"/>
            <a:extLst>
              <a:ext uri="{FF2B5EF4-FFF2-40B4-BE49-F238E27FC236}">
                <a16:creationId xmlns:a16="http://schemas.microsoft.com/office/drawing/2014/main" id="{BF754F0E-8743-894E-AFF9-6FD1A49A7F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66158926"/>
      </p:ext>
    </p:extLst>
  </p:cSld>
  <p:clrMapOvr>
    <a:masterClrMapping/>
  </p:clrMapOvr>
  <mc:AlternateContent xmlns:mc="http://schemas.openxmlformats.org/markup-compatibility/2006" xmlns:p14="http://schemas.microsoft.com/office/powerpoint/2010/main">
    <mc:Choice Requires="p14">
      <p:transition spd="slow" p14:dur="2000" advTm="60431"/>
    </mc:Choice>
    <mc:Fallback xmlns="">
      <p:transition spd="slow" advTm="604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E425C482-88CE-4165-8E73-FBBAD1F8000B}"/>
              </a:ext>
            </a:extLst>
          </p:cNvPr>
          <p:cNvSpPr>
            <a:spLocks noGrp="1" noChangeArrowheads="1"/>
          </p:cNvSpPr>
          <p:nvPr>
            <p:ph type="title"/>
          </p:nvPr>
        </p:nvSpPr>
        <p:spPr/>
        <p:txBody>
          <a:bodyPr/>
          <a:lstStyle/>
          <a:p>
            <a:pPr eaLnBrk="1" hangingPunct="1"/>
            <a:r>
              <a:rPr lang="en-US" altLang="zh-TW"/>
              <a:t>Outline</a:t>
            </a:r>
          </a:p>
        </p:txBody>
      </p:sp>
      <p:sp>
        <p:nvSpPr>
          <p:cNvPr id="4099" name="Rectangle 3">
            <a:extLst>
              <a:ext uri="{FF2B5EF4-FFF2-40B4-BE49-F238E27FC236}">
                <a16:creationId xmlns:a16="http://schemas.microsoft.com/office/drawing/2014/main" id="{8FE5C82E-293C-47E0-AE21-A2A01726621B}"/>
              </a:ext>
            </a:extLst>
          </p:cNvPr>
          <p:cNvSpPr>
            <a:spLocks noGrp="1" noChangeArrowheads="1"/>
          </p:cNvSpPr>
          <p:nvPr>
            <p:ph type="body" idx="1"/>
          </p:nvPr>
        </p:nvSpPr>
        <p:spPr/>
        <p:txBody>
          <a:bodyPr/>
          <a:lstStyle/>
          <a:p>
            <a:pPr eaLnBrk="1" hangingPunct="1">
              <a:lnSpc>
                <a:spcPct val="150000"/>
              </a:lnSpc>
            </a:pPr>
            <a:r>
              <a:rPr lang="en-US" altLang="zh-TW" dirty="0"/>
              <a:t>File I/O</a:t>
            </a:r>
          </a:p>
          <a:p>
            <a:pPr eaLnBrk="1" hangingPunct="1">
              <a:lnSpc>
                <a:spcPct val="150000"/>
              </a:lnSpc>
            </a:pPr>
            <a:r>
              <a:rPr lang="en-US" altLang="zh-TW" dirty="0"/>
              <a:t>C-library</a:t>
            </a:r>
            <a:r>
              <a:rPr lang="zh-TW" altLang="en-US" dirty="0"/>
              <a:t>：</a:t>
            </a:r>
            <a:r>
              <a:rPr lang="en-US" altLang="zh-TW" dirty="0" err="1"/>
              <a:t>fopen</a:t>
            </a:r>
            <a:r>
              <a:rPr lang="en-US" altLang="zh-TW" dirty="0"/>
              <a:t>()</a:t>
            </a:r>
            <a:r>
              <a:rPr lang="zh-TW" altLang="en-US" dirty="0"/>
              <a:t>、</a:t>
            </a:r>
            <a:r>
              <a:rPr lang="en-US" altLang="zh-TW" dirty="0" err="1"/>
              <a:t>fread</a:t>
            </a:r>
            <a:r>
              <a:rPr lang="en-US" altLang="zh-TW" dirty="0"/>
              <a:t>()</a:t>
            </a:r>
            <a:r>
              <a:rPr lang="zh-TW" altLang="en-US" dirty="0"/>
              <a:t>、</a:t>
            </a:r>
            <a:r>
              <a:rPr lang="en-US" altLang="zh-TW" dirty="0" err="1"/>
              <a:t>fwrite</a:t>
            </a:r>
            <a:r>
              <a:rPr lang="en-US" altLang="zh-TW" dirty="0"/>
              <a:t>()</a:t>
            </a:r>
            <a:r>
              <a:rPr lang="zh-TW" altLang="en-US" dirty="0"/>
              <a:t>、</a:t>
            </a:r>
            <a:r>
              <a:rPr lang="en-US" altLang="zh-TW" dirty="0" err="1"/>
              <a:t>fclose</a:t>
            </a:r>
            <a:r>
              <a:rPr lang="en-US" altLang="zh-TW" dirty="0"/>
              <a:t>()</a:t>
            </a:r>
            <a:r>
              <a:rPr lang="zh-TW" altLang="en-US" dirty="0"/>
              <a:t>、</a:t>
            </a:r>
            <a:r>
              <a:rPr lang="en-US" altLang="zh-TW" dirty="0" err="1"/>
              <a:t>fseek</a:t>
            </a:r>
            <a:r>
              <a:rPr lang="en-US" altLang="zh-TW" dirty="0"/>
              <a:t>()</a:t>
            </a:r>
          </a:p>
          <a:p>
            <a:pPr eaLnBrk="1" hangingPunct="1">
              <a:lnSpc>
                <a:spcPct val="150000"/>
              </a:lnSpc>
            </a:pPr>
            <a:r>
              <a:rPr lang="en-US" altLang="zh-TW" b="1" dirty="0">
                <a:solidFill>
                  <a:srgbClr val="FF0000"/>
                </a:solidFill>
              </a:rPr>
              <a:t>Homework Assignment #1_1</a:t>
            </a:r>
          </a:p>
          <a:p>
            <a:pPr eaLnBrk="1" hangingPunct="1">
              <a:lnSpc>
                <a:spcPct val="150000"/>
              </a:lnSpc>
            </a:pPr>
            <a:r>
              <a:rPr lang="en-US" altLang="zh-TW" dirty="0"/>
              <a:t>System call</a:t>
            </a:r>
            <a:r>
              <a:rPr lang="zh-TW" altLang="en-US" dirty="0"/>
              <a:t>：</a:t>
            </a:r>
            <a:r>
              <a:rPr lang="en-US" altLang="zh-TW" dirty="0"/>
              <a:t>open()</a:t>
            </a:r>
            <a:r>
              <a:rPr lang="zh-TW" altLang="en-US" dirty="0"/>
              <a:t>、</a:t>
            </a:r>
            <a:r>
              <a:rPr lang="en-US" altLang="zh-TW" dirty="0"/>
              <a:t>read()</a:t>
            </a:r>
            <a:r>
              <a:rPr lang="zh-TW" altLang="en-US" dirty="0"/>
              <a:t>、</a:t>
            </a:r>
            <a:r>
              <a:rPr lang="en-US" altLang="zh-TW" dirty="0"/>
              <a:t>write()</a:t>
            </a:r>
            <a:r>
              <a:rPr lang="zh-TW" altLang="en-US" dirty="0"/>
              <a:t>、</a:t>
            </a:r>
            <a:r>
              <a:rPr lang="en-US" altLang="zh-TW" dirty="0"/>
              <a:t>close()</a:t>
            </a:r>
            <a:r>
              <a:rPr lang="zh-TW" altLang="en-US" dirty="0"/>
              <a:t>、</a:t>
            </a:r>
            <a:r>
              <a:rPr lang="en-US" altLang="zh-TW" dirty="0" err="1"/>
              <a:t>lseek</a:t>
            </a:r>
            <a:r>
              <a:rPr lang="en-US" altLang="zh-TW" dirty="0"/>
              <a:t>()</a:t>
            </a:r>
          </a:p>
          <a:p>
            <a:pPr eaLnBrk="1" hangingPunct="1">
              <a:lnSpc>
                <a:spcPct val="150000"/>
              </a:lnSpc>
            </a:pPr>
            <a:r>
              <a:rPr lang="en-US" altLang="zh-TW" dirty="0"/>
              <a:t>Homework Assignment #1_2</a:t>
            </a:r>
          </a:p>
          <a:p>
            <a:pPr eaLnBrk="1" hangingPunct="1">
              <a:lnSpc>
                <a:spcPct val="150000"/>
              </a:lnSpc>
            </a:pPr>
            <a:r>
              <a:rPr lang="en-US" altLang="zh-TW" dirty="0"/>
              <a:t>Memory-mapped file</a:t>
            </a:r>
          </a:p>
          <a:p>
            <a:pPr eaLnBrk="1" hangingPunct="1">
              <a:lnSpc>
                <a:spcPct val="150000"/>
              </a:lnSpc>
            </a:pPr>
            <a:r>
              <a:rPr lang="en-US" altLang="zh-TW" dirty="0"/>
              <a:t>Homework Assignment #1_3</a:t>
            </a:r>
          </a:p>
          <a:p>
            <a:pPr eaLnBrk="1" hangingPunct="1">
              <a:lnSpc>
                <a:spcPct val="150000"/>
              </a:lnSpc>
            </a:pPr>
            <a:r>
              <a:rPr lang="en-US" altLang="zh-TW" dirty="0"/>
              <a:t>Homework Assignment #1_4</a:t>
            </a:r>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p:txBody>
      </p:sp>
      <p:sp>
        <p:nvSpPr>
          <p:cNvPr id="2" name="投影片編號版面配置區 1">
            <a:extLst>
              <a:ext uri="{FF2B5EF4-FFF2-40B4-BE49-F238E27FC236}">
                <a16:creationId xmlns:a16="http://schemas.microsoft.com/office/drawing/2014/main" id="{CC8B7D87-D898-4ECE-8463-F556A2153D2A}"/>
              </a:ext>
            </a:extLst>
          </p:cNvPr>
          <p:cNvSpPr>
            <a:spLocks noGrp="1"/>
          </p:cNvSpPr>
          <p:nvPr>
            <p:ph type="sldNum" sz="quarter" idx="11"/>
          </p:nvPr>
        </p:nvSpPr>
        <p:spPr/>
        <p:txBody>
          <a:bodyPr/>
          <a:lstStyle/>
          <a:p>
            <a:fld id="{224A732B-4120-4015-8395-334063D92438}" type="slidenum">
              <a:rPr lang="zh-TW" altLang="en-US" smtClean="0"/>
              <a:t>11</a:t>
            </a:fld>
            <a:endParaRPr lang="zh-TW" altLang="en-US"/>
          </a:p>
        </p:txBody>
      </p:sp>
      <p:pic>
        <p:nvPicPr>
          <p:cNvPr id="3" name="音訊 2">
            <a:hlinkClick r:id="" action="ppaction://media"/>
            <a:extLst>
              <a:ext uri="{FF2B5EF4-FFF2-40B4-BE49-F238E27FC236}">
                <a16:creationId xmlns:a16="http://schemas.microsoft.com/office/drawing/2014/main" id="{EE34DDE7-0074-2342-8C68-EE8B3C2E0E6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89211891"/>
      </p:ext>
    </p:extLst>
  </p:cSld>
  <p:clrMapOvr>
    <a:masterClrMapping/>
  </p:clrMapOvr>
  <mc:AlternateContent xmlns:mc="http://schemas.openxmlformats.org/markup-compatibility/2006" xmlns:p14="http://schemas.microsoft.com/office/powerpoint/2010/main">
    <mc:Choice Requires="p14">
      <p:transition spd="slow" p14:dur="2000" advTm="4490"/>
    </mc:Choice>
    <mc:Fallback xmlns="">
      <p:transition spd="slow" advTm="4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CF82D2B-3C29-40C7-AB3C-D65D9EFC02BD}"/>
              </a:ext>
            </a:extLst>
          </p:cNvPr>
          <p:cNvSpPr>
            <a:spLocks noGrp="1"/>
          </p:cNvSpPr>
          <p:nvPr>
            <p:ph type="title"/>
          </p:nvPr>
        </p:nvSpPr>
        <p:spPr/>
        <p:txBody>
          <a:bodyPr/>
          <a:lstStyle/>
          <a:p>
            <a:r>
              <a:rPr lang="en-US" altLang="zh-TW" dirty="0"/>
              <a:t>Homework Assignment #1_1</a:t>
            </a:r>
            <a:endParaRPr lang="zh-TW" altLang="en-US" dirty="0"/>
          </a:p>
        </p:txBody>
      </p:sp>
      <p:sp>
        <p:nvSpPr>
          <p:cNvPr id="3" name="內容版面配置區 2">
            <a:extLst>
              <a:ext uri="{FF2B5EF4-FFF2-40B4-BE49-F238E27FC236}">
                <a16:creationId xmlns:a16="http://schemas.microsoft.com/office/drawing/2014/main" id="{4CC99FDB-902C-40CF-BBCF-1325B20541A7}"/>
              </a:ext>
            </a:extLst>
          </p:cNvPr>
          <p:cNvSpPr>
            <a:spLocks noGrp="1"/>
          </p:cNvSpPr>
          <p:nvPr>
            <p:ph idx="1"/>
          </p:nvPr>
        </p:nvSpPr>
        <p:spPr>
          <a:xfrm>
            <a:off x="609600" y="1268413"/>
            <a:ext cx="10972800" cy="5251259"/>
          </a:xfrm>
        </p:spPr>
        <p:txBody>
          <a:bodyPr/>
          <a:lstStyle/>
          <a:p>
            <a:r>
              <a:rPr lang="en-US" altLang="zh-TW" dirty="0"/>
              <a:t>Write a program that creates a </a:t>
            </a:r>
            <a:r>
              <a:rPr lang="en-US" altLang="zh-TW" dirty="0">
                <a:solidFill>
                  <a:srgbClr val="FF0000"/>
                </a:solidFill>
              </a:rPr>
              <a:t>200MB</a:t>
            </a:r>
            <a:r>
              <a:rPr lang="en-US" altLang="zh-TW" dirty="0"/>
              <a:t> file on your local disk and then measures the time to do each of four things by directly using </a:t>
            </a:r>
            <a:r>
              <a:rPr lang="en-US" altLang="zh-TW" b="1" dirty="0">
                <a:solidFill>
                  <a:srgbClr val="FF0000"/>
                </a:solidFill>
              </a:rPr>
              <a:t>C library I/O interface</a:t>
            </a:r>
            <a:r>
              <a:rPr lang="en-US" altLang="zh-TW" dirty="0"/>
              <a:t>, e.g., </a:t>
            </a:r>
            <a:r>
              <a:rPr lang="en-US" altLang="zh-TW" dirty="0" err="1"/>
              <a:t>fopen</a:t>
            </a:r>
            <a:r>
              <a:rPr lang="en-US" altLang="zh-TW" dirty="0"/>
              <a:t>(), </a:t>
            </a:r>
            <a:r>
              <a:rPr lang="en-US" altLang="zh-TW" dirty="0" err="1"/>
              <a:t>fread</a:t>
            </a:r>
            <a:r>
              <a:rPr lang="en-US" altLang="zh-TW" dirty="0"/>
              <a:t>(), </a:t>
            </a:r>
            <a:r>
              <a:rPr lang="en-US" altLang="zh-TW" dirty="0" err="1"/>
              <a:t>fwrite</a:t>
            </a:r>
            <a:r>
              <a:rPr lang="en-US" altLang="zh-TW" dirty="0"/>
              <a:t>(), </a:t>
            </a:r>
            <a:r>
              <a:rPr lang="en-US" altLang="zh-TW" dirty="0" err="1"/>
              <a:t>fseek</a:t>
            </a:r>
            <a:r>
              <a:rPr lang="en-US" altLang="zh-TW" dirty="0"/>
              <a:t>(), and close().</a:t>
            </a:r>
          </a:p>
          <a:p>
            <a:r>
              <a:rPr lang="en-US" altLang="zh-TW" dirty="0"/>
              <a:t>Sequential read</a:t>
            </a:r>
            <a:r>
              <a:rPr lang="zh-TW" altLang="en-US" dirty="0"/>
              <a:t>： </a:t>
            </a:r>
            <a:r>
              <a:rPr lang="en-US" altLang="zh-TW" dirty="0"/>
              <a:t>Read the file sequentially by reading the file from beginning to end, and you </a:t>
            </a:r>
            <a:r>
              <a:rPr lang="en-US" altLang="zh-TW" dirty="0">
                <a:solidFill>
                  <a:srgbClr val="FF0000"/>
                </a:solidFill>
              </a:rPr>
              <a:t>read 4KB of data </a:t>
            </a:r>
            <a:r>
              <a:rPr lang="en-US" altLang="zh-TW" dirty="0"/>
              <a:t>at one time.</a:t>
            </a:r>
          </a:p>
          <a:p>
            <a:r>
              <a:rPr lang="en-US" altLang="zh-TW" dirty="0"/>
              <a:t>Sequential write</a:t>
            </a:r>
            <a:r>
              <a:rPr lang="zh-TW" altLang="en-US" dirty="0"/>
              <a:t>： </a:t>
            </a:r>
            <a:r>
              <a:rPr lang="en-US" altLang="zh-TW" dirty="0"/>
              <a:t>Overwrite the file with 200MB of new data by writing the file from beginning to end, and you</a:t>
            </a:r>
            <a:r>
              <a:rPr lang="en-US" altLang="zh-TW" dirty="0">
                <a:solidFill>
                  <a:srgbClr val="FF0000"/>
                </a:solidFill>
              </a:rPr>
              <a:t> write 2KB of data </a:t>
            </a:r>
            <a:r>
              <a:rPr lang="en-US" altLang="zh-TW" dirty="0"/>
              <a:t>in one time and then call </a:t>
            </a:r>
            <a:r>
              <a:rPr lang="en-US" altLang="zh-TW" dirty="0" err="1"/>
              <a:t>fsync</a:t>
            </a:r>
            <a:r>
              <a:rPr lang="en-US" altLang="zh-TW" dirty="0"/>
              <a:t>().</a:t>
            </a:r>
          </a:p>
          <a:p>
            <a:r>
              <a:rPr lang="en-US" altLang="zh-TW" dirty="0"/>
              <a:t>Random read</a:t>
            </a:r>
            <a:r>
              <a:rPr lang="zh-TW" altLang="en-US" dirty="0"/>
              <a:t>： </a:t>
            </a:r>
            <a:r>
              <a:rPr lang="en-US" altLang="zh-TW" dirty="0"/>
              <a:t>Do the following </a:t>
            </a:r>
            <a:r>
              <a:rPr lang="en-US" altLang="zh-TW" dirty="0">
                <a:solidFill>
                  <a:srgbClr val="FF0000"/>
                </a:solidFill>
              </a:rPr>
              <a:t>50,000 times</a:t>
            </a:r>
            <a:r>
              <a:rPr lang="en-US" altLang="zh-TW" dirty="0"/>
              <a:t>: choose a </a:t>
            </a:r>
            <a:r>
              <a:rPr lang="en-US" altLang="zh-TW" dirty="0">
                <a:solidFill>
                  <a:srgbClr val="FF0000"/>
                </a:solidFill>
              </a:rPr>
              <a:t>4KB-aligned offset </a:t>
            </a:r>
            <a:r>
              <a:rPr lang="en-US" altLang="zh-TW" dirty="0"/>
              <a:t>in the file uniformly at random, seek to that location in the file, and </a:t>
            </a:r>
            <a:r>
              <a:rPr lang="en-US" altLang="zh-TW" dirty="0">
                <a:solidFill>
                  <a:srgbClr val="FF0000"/>
                </a:solidFill>
              </a:rPr>
              <a:t>read 4KB </a:t>
            </a:r>
            <a:r>
              <a:rPr lang="en-US" altLang="zh-TW" dirty="0"/>
              <a:t>of data at that position.</a:t>
            </a:r>
          </a:p>
          <a:p>
            <a:r>
              <a:rPr lang="en-US" altLang="zh-TW" dirty="0"/>
              <a:t>Random write_1</a:t>
            </a:r>
            <a:r>
              <a:rPr lang="zh-TW" altLang="en-US" dirty="0"/>
              <a:t>：</a:t>
            </a:r>
            <a:r>
              <a:rPr lang="en-US" altLang="zh-TW" dirty="0"/>
              <a:t>Do the following 50,000 times: choose a 4KB-aligned offset in the file uniformly at random, seek to that location in the file, and </a:t>
            </a:r>
            <a:r>
              <a:rPr lang="en-US" altLang="zh-TW" dirty="0">
                <a:solidFill>
                  <a:srgbClr val="FF0000"/>
                </a:solidFill>
              </a:rPr>
              <a:t>write 2KB </a:t>
            </a:r>
            <a:r>
              <a:rPr lang="en-US" altLang="zh-TW" dirty="0"/>
              <a:t>of data at that position. </a:t>
            </a:r>
          </a:p>
          <a:p>
            <a:r>
              <a:rPr lang="en-US" altLang="zh-TW" dirty="0"/>
              <a:t>Random write_2</a:t>
            </a:r>
            <a:r>
              <a:rPr lang="zh-TW" altLang="en-US" dirty="0"/>
              <a:t>：</a:t>
            </a:r>
            <a:r>
              <a:rPr lang="en-US" altLang="zh-TW" dirty="0"/>
              <a:t>Do the following 50,000 times: choose a 4KB-aligned offset in the file uniformly at random, seek to that location in the file, write 2KB of data at that position, and </a:t>
            </a:r>
            <a:r>
              <a:rPr lang="en-US" altLang="zh-TW" dirty="0">
                <a:solidFill>
                  <a:srgbClr val="FF0000"/>
                </a:solidFill>
              </a:rPr>
              <a:t>call </a:t>
            </a:r>
            <a:r>
              <a:rPr lang="en-US" altLang="zh-TW" dirty="0" err="1">
                <a:solidFill>
                  <a:srgbClr val="FF0000"/>
                </a:solidFill>
              </a:rPr>
              <a:t>fsync</a:t>
            </a:r>
            <a:r>
              <a:rPr lang="en-US" altLang="zh-TW" dirty="0">
                <a:solidFill>
                  <a:srgbClr val="FF0000"/>
                </a:solidFill>
              </a:rPr>
              <a:t>() </a:t>
            </a:r>
            <a:r>
              <a:rPr lang="en-US" altLang="zh-TW" dirty="0"/>
              <a:t>after each write.</a:t>
            </a:r>
          </a:p>
        </p:txBody>
      </p:sp>
      <p:sp>
        <p:nvSpPr>
          <p:cNvPr id="4" name="投影片編號版面配置區 3">
            <a:extLst>
              <a:ext uri="{FF2B5EF4-FFF2-40B4-BE49-F238E27FC236}">
                <a16:creationId xmlns:a16="http://schemas.microsoft.com/office/drawing/2014/main" id="{0DFE6A21-07EF-4BF8-A947-FF8F0168D55D}"/>
              </a:ext>
            </a:extLst>
          </p:cNvPr>
          <p:cNvSpPr>
            <a:spLocks noGrp="1"/>
          </p:cNvSpPr>
          <p:nvPr>
            <p:ph type="sldNum" sz="quarter" idx="11"/>
          </p:nvPr>
        </p:nvSpPr>
        <p:spPr/>
        <p:txBody>
          <a:bodyPr/>
          <a:lstStyle/>
          <a:p>
            <a:fld id="{224A732B-4120-4015-8395-334063D92438}" type="slidenum">
              <a:rPr lang="zh-TW" altLang="en-US" smtClean="0"/>
              <a:t>12</a:t>
            </a:fld>
            <a:endParaRPr lang="zh-TW" altLang="en-US"/>
          </a:p>
        </p:txBody>
      </p:sp>
      <p:pic>
        <p:nvPicPr>
          <p:cNvPr id="5" name="音訊 4">
            <a:hlinkClick r:id="" action="ppaction://media"/>
            <a:extLst>
              <a:ext uri="{FF2B5EF4-FFF2-40B4-BE49-F238E27FC236}">
                <a16:creationId xmlns:a16="http://schemas.microsoft.com/office/drawing/2014/main" id="{1602B645-AA8B-374C-A522-D7CA15B30F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5601872"/>
      </p:ext>
    </p:extLst>
  </p:cSld>
  <p:clrMapOvr>
    <a:masterClrMapping/>
  </p:clrMapOvr>
  <mc:AlternateContent xmlns:mc="http://schemas.openxmlformats.org/markup-compatibility/2006" xmlns:p14="http://schemas.microsoft.com/office/powerpoint/2010/main">
    <mc:Choice Requires="p14">
      <p:transition spd="slow" p14:dur="2000" advTm="106774"/>
    </mc:Choice>
    <mc:Fallback xmlns="">
      <p:transition spd="slow" advTm="106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DE4DFB-2D2D-407D-A340-0B7A086E3504}"/>
              </a:ext>
            </a:extLst>
          </p:cNvPr>
          <p:cNvSpPr>
            <a:spLocks noGrp="1"/>
          </p:cNvSpPr>
          <p:nvPr>
            <p:ph type="title"/>
          </p:nvPr>
        </p:nvSpPr>
        <p:spPr/>
        <p:txBody>
          <a:bodyPr/>
          <a:lstStyle/>
          <a:p>
            <a:r>
              <a:rPr lang="en-US" altLang="zh-TW" dirty="0"/>
              <a:t>Homework Assignment #1_1(cont.)</a:t>
            </a:r>
            <a:endParaRPr lang="zh-TW" altLang="en-US" dirty="0"/>
          </a:p>
        </p:txBody>
      </p:sp>
      <p:sp>
        <p:nvSpPr>
          <p:cNvPr id="3" name="內容版面配置區 2">
            <a:extLst>
              <a:ext uri="{FF2B5EF4-FFF2-40B4-BE49-F238E27FC236}">
                <a16:creationId xmlns:a16="http://schemas.microsoft.com/office/drawing/2014/main" id="{7BF3C367-B181-4D41-8304-68A7537CC8CD}"/>
              </a:ext>
            </a:extLst>
          </p:cNvPr>
          <p:cNvSpPr>
            <a:spLocks noGrp="1"/>
          </p:cNvSpPr>
          <p:nvPr>
            <p:ph idx="1"/>
          </p:nvPr>
        </p:nvSpPr>
        <p:spPr/>
        <p:txBody>
          <a:bodyPr/>
          <a:lstStyle/>
          <a:p>
            <a:r>
              <a:rPr lang="en-US" altLang="zh-TW" dirty="0" err="1"/>
              <a:t>fsync</a:t>
            </a:r>
            <a:r>
              <a:rPr lang="en-US" altLang="zh-TW" dirty="0"/>
              <a:t>()</a:t>
            </a:r>
          </a:p>
          <a:p>
            <a:pPr lvl="1"/>
            <a:r>
              <a:rPr lang="en-US" altLang="zh-TW" dirty="0" err="1"/>
              <a:t>fsync</a:t>
            </a:r>
            <a:r>
              <a:rPr lang="en-US" altLang="zh-TW" dirty="0"/>
              <a:t>() transfers all modified in-core data of the file referred to by the file descriptor </a:t>
            </a:r>
            <a:r>
              <a:rPr lang="en-US" altLang="zh-TW" dirty="0" err="1"/>
              <a:t>fd</a:t>
            </a:r>
            <a:r>
              <a:rPr lang="en-US" altLang="zh-TW" dirty="0"/>
              <a:t> to the disk device so that all changed information can be retrieved even if the system crashes or is rebooted.  This includes writing through or flushing a disk cache if present.  The call blocks until the device reports that the transfer has completed.</a:t>
            </a:r>
            <a:endParaRPr lang="zh-TW" altLang="en-US" dirty="0"/>
          </a:p>
        </p:txBody>
      </p:sp>
      <p:sp>
        <p:nvSpPr>
          <p:cNvPr id="4" name="Rectangle 4">
            <a:extLst>
              <a:ext uri="{FF2B5EF4-FFF2-40B4-BE49-F238E27FC236}">
                <a16:creationId xmlns:a16="http://schemas.microsoft.com/office/drawing/2014/main" id="{955105E9-820A-4FBF-A40C-30B11652935C}"/>
              </a:ext>
            </a:extLst>
          </p:cNvPr>
          <p:cNvSpPr>
            <a:spLocks noChangeArrowheads="1"/>
          </p:cNvSpPr>
          <p:nvPr/>
        </p:nvSpPr>
        <p:spPr bwMode="auto">
          <a:xfrm>
            <a:off x="971233" y="2840021"/>
            <a:ext cx="10535666" cy="43338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pPr eaLnBrk="1" hangingPunct="1"/>
            <a:r>
              <a:rPr lang="en-US" altLang="zh-TW" dirty="0"/>
              <a:t>#include &lt;</a:t>
            </a:r>
            <a:r>
              <a:rPr lang="en-US" altLang="zh-TW" dirty="0" err="1"/>
              <a:t>unistd.h</a:t>
            </a:r>
            <a:r>
              <a:rPr lang="en-US" altLang="zh-TW" dirty="0"/>
              <a:t>&gt;</a:t>
            </a:r>
          </a:p>
        </p:txBody>
      </p:sp>
      <p:sp>
        <p:nvSpPr>
          <p:cNvPr id="5" name="Rectangle 4">
            <a:extLst>
              <a:ext uri="{FF2B5EF4-FFF2-40B4-BE49-F238E27FC236}">
                <a16:creationId xmlns:a16="http://schemas.microsoft.com/office/drawing/2014/main" id="{27172011-41EC-4A95-8648-A18511A27CB4}"/>
              </a:ext>
            </a:extLst>
          </p:cNvPr>
          <p:cNvSpPr>
            <a:spLocks noChangeArrowheads="1"/>
          </p:cNvSpPr>
          <p:nvPr/>
        </p:nvSpPr>
        <p:spPr bwMode="auto">
          <a:xfrm>
            <a:off x="971233" y="3359461"/>
            <a:ext cx="10535666" cy="519112"/>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pPr eaLnBrk="1" hangingPunct="1"/>
            <a:r>
              <a:rPr lang="en-US" altLang="zh-TW" dirty="0"/>
              <a:t>int </a:t>
            </a:r>
            <a:r>
              <a:rPr lang="en-US" altLang="zh-TW" dirty="0" err="1"/>
              <a:t>fsync</a:t>
            </a:r>
            <a:r>
              <a:rPr lang="en-US" altLang="zh-TW" dirty="0"/>
              <a:t>(int </a:t>
            </a:r>
            <a:r>
              <a:rPr lang="en-US" altLang="zh-TW" dirty="0" err="1"/>
              <a:t>fd</a:t>
            </a:r>
            <a:r>
              <a:rPr lang="en-US" altLang="zh-TW" dirty="0"/>
              <a:t>);</a:t>
            </a:r>
          </a:p>
        </p:txBody>
      </p:sp>
      <p:sp>
        <p:nvSpPr>
          <p:cNvPr id="6" name="矩形 5">
            <a:extLst>
              <a:ext uri="{FF2B5EF4-FFF2-40B4-BE49-F238E27FC236}">
                <a16:creationId xmlns:a16="http://schemas.microsoft.com/office/drawing/2014/main" id="{AE5605C0-BAA8-4469-9DC6-B082973EC767}"/>
              </a:ext>
            </a:extLst>
          </p:cNvPr>
          <p:cNvSpPr/>
          <p:nvPr/>
        </p:nvSpPr>
        <p:spPr>
          <a:xfrm>
            <a:off x="912510" y="4259573"/>
            <a:ext cx="10535666" cy="923330"/>
          </a:xfrm>
          <a:prstGeom prst="rect">
            <a:avLst/>
          </a:prstGeom>
        </p:spPr>
        <p:txBody>
          <a:bodyPr wrap="square">
            <a:spAutoFit/>
          </a:bodyPr>
          <a:lstStyle/>
          <a:p>
            <a:pPr marL="285750" indent="-285750" eaLnBrk="1" hangingPunct="1">
              <a:buFont typeface="Arial" panose="020B0604020202020204" pitchFamily="34" charset="0"/>
              <a:buChar char="•"/>
              <a:defRPr/>
            </a:pPr>
            <a:r>
              <a:rPr lang="en-US" altLang="zh-TW" dirty="0">
                <a:latin typeface="Arial" charset="0"/>
              </a:rPr>
              <a:t>The function </a:t>
            </a:r>
            <a:r>
              <a:rPr lang="en-US" altLang="zh-TW" dirty="0" err="1">
                <a:latin typeface="Arial" charset="0"/>
              </a:rPr>
              <a:t>fileno</a:t>
            </a:r>
            <a:r>
              <a:rPr lang="en-US" altLang="zh-TW" dirty="0">
                <a:latin typeface="Arial" charset="0"/>
              </a:rPr>
              <a:t>() examines the argument stream and returns its integer descriptor.</a:t>
            </a:r>
          </a:p>
          <a:p>
            <a:pPr eaLnBrk="1" hangingPunct="1">
              <a:defRPr/>
            </a:pPr>
            <a:r>
              <a:rPr lang="en-US" altLang="zh-TW" dirty="0">
                <a:latin typeface="Arial" charset="0"/>
              </a:rPr>
              <a:t>int </a:t>
            </a:r>
            <a:r>
              <a:rPr lang="en-US" altLang="zh-TW" dirty="0" err="1">
                <a:latin typeface="Arial" charset="0"/>
              </a:rPr>
              <a:t>fileno</a:t>
            </a:r>
            <a:r>
              <a:rPr lang="en-US" altLang="zh-TW" dirty="0">
                <a:latin typeface="Arial" charset="0"/>
              </a:rPr>
              <a:t>(FILE *stream);</a:t>
            </a:r>
          </a:p>
          <a:p>
            <a:pPr eaLnBrk="1" hangingPunct="1">
              <a:defRPr/>
            </a:pPr>
            <a:r>
              <a:rPr lang="en-US" altLang="zh-TW" dirty="0">
                <a:latin typeface="Arial" charset="0"/>
              </a:rPr>
              <a:t>Ex</a:t>
            </a:r>
            <a:r>
              <a:rPr lang="zh-TW" altLang="en-US" dirty="0">
                <a:latin typeface="Arial" charset="0"/>
              </a:rPr>
              <a:t>：</a:t>
            </a:r>
            <a:r>
              <a:rPr lang="en-US" altLang="zh-TW" dirty="0" err="1">
                <a:latin typeface="Arial" charset="0"/>
              </a:rPr>
              <a:t>fsync</a:t>
            </a:r>
            <a:r>
              <a:rPr lang="en-US" altLang="zh-TW" dirty="0">
                <a:latin typeface="Arial" charset="0"/>
              </a:rPr>
              <a:t>(</a:t>
            </a:r>
            <a:r>
              <a:rPr lang="en-US" altLang="zh-TW" dirty="0" err="1">
                <a:latin typeface="Arial" charset="0"/>
              </a:rPr>
              <a:t>fileno</a:t>
            </a:r>
            <a:r>
              <a:rPr lang="en-US" altLang="zh-TW" dirty="0">
                <a:latin typeface="Arial" charset="0"/>
              </a:rPr>
              <a:t>(</a:t>
            </a:r>
            <a:r>
              <a:rPr lang="en-US" altLang="zh-TW" dirty="0" err="1">
                <a:latin typeface="Arial" charset="0"/>
              </a:rPr>
              <a:t>fp</a:t>
            </a:r>
            <a:r>
              <a:rPr lang="en-US" altLang="zh-TW" dirty="0">
                <a:latin typeface="Arial" charset="0"/>
              </a:rPr>
              <a:t>))</a:t>
            </a:r>
          </a:p>
        </p:txBody>
      </p:sp>
      <p:sp>
        <p:nvSpPr>
          <p:cNvPr id="7" name="投影片編號版面配置區 6">
            <a:extLst>
              <a:ext uri="{FF2B5EF4-FFF2-40B4-BE49-F238E27FC236}">
                <a16:creationId xmlns:a16="http://schemas.microsoft.com/office/drawing/2014/main" id="{B33E18E6-F37C-4920-ADD2-CFFA328AC3CD}"/>
              </a:ext>
            </a:extLst>
          </p:cNvPr>
          <p:cNvSpPr>
            <a:spLocks noGrp="1"/>
          </p:cNvSpPr>
          <p:nvPr>
            <p:ph type="sldNum" sz="quarter" idx="11"/>
          </p:nvPr>
        </p:nvSpPr>
        <p:spPr/>
        <p:txBody>
          <a:bodyPr/>
          <a:lstStyle/>
          <a:p>
            <a:fld id="{224A732B-4120-4015-8395-334063D92438}" type="slidenum">
              <a:rPr lang="zh-TW" altLang="en-US" smtClean="0"/>
              <a:t>13</a:t>
            </a:fld>
            <a:endParaRPr lang="zh-TW" altLang="en-US"/>
          </a:p>
        </p:txBody>
      </p:sp>
      <p:pic>
        <p:nvPicPr>
          <p:cNvPr id="11" name="音訊 10">
            <a:hlinkClick r:id="" action="ppaction://media"/>
            <a:extLst>
              <a:ext uri="{FF2B5EF4-FFF2-40B4-BE49-F238E27FC236}">
                <a16:creationId xmlns:a16="http://schemas.microsoft.com/office/drawing/2014/main" id="{9D0FA144-285C-3D4A-A29C-9FDD8A5109F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475431929"/>
      </p:ext>
    </p:extLst>
  </p:cSld>
  <p:clrMapOvr>
    <a:masterClrMapping/>
  </p:clrMapOvr>
  <mc:AlternateContent xmlns:mc="http://schemas.openxmlformats.org/markup-compatibility/2006" xmlns:p14="http://schemas.microsoft.com/office/powerpoint/2010/main">
    <mc:Choice Requires="p14">
      <p:transition spd="slow" p14:dur="2000" advTm="55972"/>
    </mc:Choice>
    <mc:Fallback xmlns="">
      <p:transition spd="slow" advTm="55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DE4DFB-2D2D-407D-A340-0B7A086E3504}"/>
              </a:ext>
            </a:extLst>
          </p:cNvPr>
          <p:cNvSpPr>
            <a:spLocks noGrp="1"/>
          </p:cNvSpPr>
          <p:nvPr>
            <p:ph type="title"/>
          </p:nvPr>
        </p:nvSpPr>
        <p:spPr/>
        <p:txBody>
          <a:bodyPr/>
          <a:lstStyle/>
          <a:p>
            <a:r>
              <a:rPr lang="en-US" altLang="zh-TW" dirty="0"/>
              <a:t>Homework Assignment #1_1(cont.)</a:t>
            </a:r>
            <a:endParaRPr lang="zh-TW" altLang="en-US" dirty="0"/>
          </a:p>
        </p:txBody>
      </p:sp>
      <p:sp>
        <p:nvSpPr>
          <p:cNvPr id="3" name="內容版面配置區 2">
            <a:extLst>
              <a:ext uri="{FF2B5EF4-FFF2-40B4-BE49-F238E27FC236}">
                <a16:creationId xmlns:a16="http://schemas.microsoft.com/office/drawing/2014/main" id="{7BF3C367-B181-4D41-8304-68A7537CC8CD}"/>
              </a:ext>
            </a:extLst>
          </p:cNvPr>
          <p:cNvSpPr>
            <a:spLocks noGrp="1"/>
          </p:cNvSpPr>
          <p:nvPr>
            <p:ph idx="1"/>
          </p:nvPr>
        </p:nvSpPr>
        <p:spPr/>
        <p:txBody>
          <a:bodyPr/>
          <a:lstStyle/>
          <a:p>
            <a:r>
              <a:rPr lang="en-US" altLang="zh-TW" dirty="0" err="1"/>
              <a:t>gettimeofday</a:t>
            </a:r>
            <a:r>
              <a:rPr lang="en-US" altLang="zh-TW" dirty="0"/>
              <a:t>()</a:t>
            </a:r>
          </a:p>
          <a:p>
            <a:pPr lvl="1"/>
            <a:r>
              <a:rPr lang="en-US" altLang="zh-TW" dirty="0"/>
              <a:t>Get the time as well as a </a:t>
            </a:r>
            <a:r>
              <a:rPr lang="en-US" altLang="zh-TW" dirty="0" err="1"/>
              <a:t>timezone</a:t>
            </a:r>
            <a:r>
              <a:rPr lang="en-US" altLang="zh-TW" dirty="0"/>
              <a:t>.</a:t>
            </a:r>
          </a:p>
          <a:p>
            <a:pPr lvl="1"/>
            <a:endParaRPr lang="en-US" altLang="zh-TW" b="1" dirty="0"/>
          </a:p>
          <a:p>
            <a:endParaRPr lang="zh-TW" altLang="en-US" dirty="0"/>
          </a:p>
        </p:txBody>
      </p:sp>
      <p:sp>
        <p:nvSpPr>
          <p:cNvPr id="4" name="Rectangle 4">
            <a:extLst>
              <a:ext uri="{FF2B5EF4-FFF2-40B4-BE49-F238E27FC236}">
                <a16:creationId xmlns:a16="http://schemas.microsoft.com/office/drawing/2014/main" id="{955105E9-820A-4FBF-A40C-30B11652935C}"/>
              </a:ext>
            </a:extLst>
          </p:cNvPr>
          <p:cNvSpPr>
            <a:spLocks noChangeArrowheads="1"/>
          </p:cNvSpPr>
          <p:nvPr/>
        </p:nvSpPr>
        <p:spPr bwMode="auto">
          <a:xfrm>
            <a:off x="1046734" y="2426335"/>
            <a:ext cx="10535666" cy="43338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pPr eaLnBrk="1" hangingPunct="1"/>
            <a:r>
              <a:rPr lang="en-US" altLang="zh-TW" dirty="0"/>
              <a:t>#include &lt;sys/</a:t>
            </a:r>
            <a:r>
              <a:rPr lang="en-US" altLang="zh-TW" dirty="0" err="1"/>
              <a:t>time.h</a:t>
            </a:r>
            <a:r>
              <a:rPr lang="en-US" altLang="zh-TW" dirty="0"/>
              <a:t>&gt;</a:t>
            </a:r>
          </a:p>
        </p:txBody>
      </p:sp>
      <p:sp>
        <p:nvSpPr>
          <p:cNvPr id="5" name="Rectangle 4">
            <a:extLst>
              <a:ext uri="{FF2B5EF4-FFF2-40B4-BE49-F238E27FC236}">
                <a16:creationId xmlns:a16="http://schemas.microsoft.com/office/drawing/2014/main" id="{27172011-41EC-4A95-8648-A18511A27CB4}"/>
              </a:ext>
            </a:extLst>
          </p:cNvPr>
          <p:cNvSpPr>
            <a:spLocks noChangeArrowheads="1"/>
          </p:cNvSpPr>
          <p:nvPr/>
        </p:nvSpPr>
        <p:spPr bwMode="auto">
          <a:xfrm>
            <a:off x="1046734" y="3002598"/>
            <a:ext cx="10535666" cy="519112"/>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pPr eaLnBrk="1" hangingPunct="1"/>
            <a:endParaRPr lang="en-US" altLang="zh-TW" dirty="0"/>
          </a:p>
          <a:p>
            <a:pPr eaLnBrk="1" hangingPunct="1"/>
            <a:r>
              <a:rPr lang="en-US" altLang="zh-TW" dirty="0"/>
              <a:t>int </a:t>
            </a:r>
            <a:r>
              <a:rPr lang="en-US" altLang="zh-TW" dirty="0" err="1"/>
              <a:t>gettimeofday</a:t>
            </a:r>
            <a:r>
              <a:rPr lang="en-US" altLang="zh-TW" dirty="0"/>
              <a:t> (struct </a:t>
            </a:r>
            <a:r>
              <a:rPr lang="en-US" altLang="zh-TW" dirty="0" err="1"/>
              <a:t>timeval</a:t>
            </a:r>
            <a:r>
              <a:rPr lang="en-US" altLang="zh-TW" dirty="0"/>
              <a:t> *tv, struct </a:t>
            </a:r>
            <a:r>
              <a:rPr lang="en-US" altLang="zh-TW" dirty="0" err="1"/>
              <a:t>timezone</a:t>
            </a:r>
            <a:r>
              <a:rPr lang="en-US" altLang="zh-TW" dirty="0"/>
              <a:t> *</a:t>
            </a:r>
            <a:r>
              <a:rPr lang="en-US" altLang="zh-TW" dirty="0" err="1"/>
              <a:t>tz</a:t>
            </a:r>
            <a:r>
              <a:rPr lang="en-US" altLang="zh-TW" dirty="0"/>
              <a:t> );</a:t>
            </a:r>
          </a:p>
          <a:p>
            <a:pPr eaLnBrk="1" hangingPunct="1"/>
            <a:endParaRPr lang="en-US" altLang="zh-TW" dirty="0"/>
          </a:p>
        </p:txBody>
      </p:sp>
      <p:sp>
        <p:nvSpPr>
          <p:cNvPr id="6" name="矩形 5">
            <a:extLst>
              <a:ext uri="{FF2B5EF4-FFF2-40B4-BE49-F238E27FC236}">
                <a16:creationId xmlns:a16="http://schemas.microsoft.com/office/drawing/2014/main" id="{AE5605C0-BAA8-4469-9DC6-B082973EC767}"/>
              </a:ext>
            </a:extLst>
          </p:cNvPr>
          <p:cNvSpPr/>
          <p:nvPr/>
        </p:nvSpPr>
        <p:spPr>
          <a:xfrm>
            <a:off x="1046734" y="3814761"/>
            <a:ext cx="10535666" cy="2586038"/>
          </a:xfrm>
          <a:prstGeom prst="rect">
            <a:avLst/>
          </a:prstGeom>
        </p:spPr>
        <p:txBody>
          <a:bodyPr wrap="square">
            <a:spAutoFit/>
          </a:bodyPr>
          <a:lstStyle/>
          <a:p>
            <a:pPr eaLnBrk="1" hangingPunct="1">
              <a:defRPr/>
            </a:pPr>
            <a:r>
              <a:rPr lang="en-US" altLang="zh-TW" dirty="0" err="1">
                <a:solidFill>
                  <a:srgbClr val="0000CC"/>
                </a:solidFill>
                <a:latin typeface="Arial" charset="0"/>
              </a:rPr>
              <a:t>struct</a:t>
            </a:r>
            <a:r>
              <a:rPr lang="en-US" altLang="zh-TW" dirty="0">
                <a:solidFill>
                  <a:srgbClr val="0000CC"/>
                </a:solidFill>
                <a:latin typeface="Arial" charset="0"/>
              </a:rPr>
              <a:t> </a:t>
            </a:r>
            <a:r>
              <a:rPr lang="en-US" altLang="zh-TW" dirty="0" err="1">
                <a:solidFill>
                  <a:srgbClr val="0000CC"/>
                </a:solidFill>
                <a:latin typeface="Arial" charset="0"/>
              </a:rPr>
              <a:t>timeval</a:t>
            </a:r>
            <a:r>
              <a:rPr lang="en-US" altLang="zh-TW" dirty="0">
                <a:solidFill>
                  <a:srgbClr val="0000CC"/>
                </a:solidFill>
                <a:latin typeface="Arial" charset="0"/>
              </a:rPr>
              <a:t> </a:t>
            </a:r>
            <a:r>
              <a:rPr lang="en-US" altLang="zh-TW" dirty="0">
                <a:latin typeface="Arial" charset="0"/>
                <a:ea typeface="新細明體" charset="-120"/>
              </a:rPr>
              <a:t>{ </a:t>
            </a:r>
          </a:p>
          <a:p>
            <a:pPr eaLnBrk="1" hangingPunct="1">
              <a:defRPr/>
            </a:pPr>
            <a:r>
              <a:rPr lang="en-US" altLang="zh-TW" dirty="0">
                <a:latin typeface="Arial" charset="0"/>
                <a:ea typeface="新細明體" charset="-120"/>
              </a:rPr>
              <a:t>	</a:t>
            </a:r>
            <a:r>
              <a:rPr lang="en-US" altLang="zh-TW" dirty="0" err="1">
                <a:latin typeface="Arial" charset="0"/>
                <a:ea typeface="新細明體" charset="-120"/>
              </a:rPr>
              <a:t>time_t</a:t>
            </a:r>
            <a:r>
              <a:rPr lang="en-US" altLang="zh-TW" dirty="0">
                <a:latin typeface="Arial" charset="0"/>
                <a:ea typeface="新細明體" charset="-120"/>
              </a:rPr>
              <a:t> </a:t>
            </a:r>
            <a:r>
              <a:rPr lang="en-US" altLang="zh-TW" dirty="0" err="1">
                <a:latin typeface="Arial" charset="0"/>
                <a:ea typeface="新細明體" charset="-120"/>
              </a:rPr>
              <a:t>tv_sec</a:t>
            </a:r>
            <a:r>
              <a:rPr lang="en-US" altLang="zh-TW" dirty="0">
                <a:latin typeface="Arial" charset="0"/>
                <a:ea typeface="新細明體" charset="-120"/>
              </a:rPr>
              <a:t>; 		/* seconds */ </a:t>
            </a:r>
          </a:p>
          <a:p>
            <a:pPr eaLnBrk="1" hangingPunct="1">
              <a:defRPr/>
            </a:pPr>
            <a:r>
              <a:rPr lang="en-US" altLang="zh-TW" dirty="0">
                <a:latin typeface="Arial" charset="0"/>
                <a:ea typeface="新細明體" charset="-120"/>
              </a:rPr>
              <a:t>	</a:t>
            </a:r>
            <a:r>
              <a:rPr lang="en-US" altLang="zh-TW" dirty="0" err="1">
                <a:latin typeface="Arial" charset="0"/>
                <a:ea typeface="新細明體" charset="-120"/>
              </a:rPr>
              <a:t>suseconds_t</a:t>
            </a:r>
            <a:r>
              <a:rPr lang="en-US" altLang="zh-TW" dirty="0">
                <a:latin typeface="Arial" charset="0"/>
                <a:ea typeface="新細明體" charset="-120"/>
              </a:rPr>
              <a:t> </a:t>
            </a:r>
            <a:r>
              <a:rPr lang="en-US" altLang="zh-TW" dirty="0" err="1">
                <a:latin typeface="Arial" charset="0"/>
                <a:ea typeface="新細明體" charset="-120"/>
              </a:rPr>
              <a:t>tv_usec</a:t>
            </a:r>
            <a:r>
              <a:rPr lang="en-US" altLang="zh-TW" dirty="0">
                <a:latin typeface="Arial" charset="0"/>
                <a:ea typeface="新細明體" charset="-120"/>
              </a:rPr>
              <a:t>; 	/* microseconds */ </a:t>
            </a:r>
          </a:p>
          <a:p>
            <a:pPr eaLnBrk="1" hangingPunct="1">
              <a:defRPr/>
            </a:pPr>
            <a:r>
              <a:rPr lang="en-US" altLang="zh-TW" dirty="0">
                <a:latin typeface="Arial" charset="0"/>
                <a:ea typeface="新細明體" charset="-120"/>
              </a:rPr>
              <a:t>};</a:t>
            </a:r>
            <a:endParaRPr lang="en-US" altLang="zh-TW" dirty="0">
              <a:latin typeface="Arial" charset="0"/>
            </a:endParaRPr>
          </a:p>
          <a:p>
            <a:pPr eaLnBrk="1" hangingPunct="1">
              <a:defRPr/>
            </a:pPr>
            <a:endParaRPr lang="en-US" altLang="zh-TW" dirty="0">
              <a:latin typeface="Arial" charset="0"/>
            </a:endParaRPr>
          </a:p>
          <a:p>
            <a:pPr eaLnBrk="1" hangingPunct="1">
              <a:defRPr/>
            </a:pPr>
            <a:r>
              <a:rPr lang="en-US" altLang="zh-TW" dirty="0" err="1">
                <a:solidFill>
                  <a:schemeClr val="bg2">
                    <a:lumMod val="60000"/>
                    <a:lumOff val="40000"/>
                  </a:schemeClr>
                </a:solidFill>
                <a:latin typeface="Arial" charset="0"/>
                <a:ea typeface="新細明體" charset="-120"/>
              </a:rPr>
              <a:t>struct</a:t>
            </a:r>
            <a:r>
              <a:rPr lang="en-US" altLang="zh-TW" dirty="0">
                <a:solidFill>
                  <a:schemeClr val="bg2">
                    <a:lumMod val="60000"/>
                    <a:lumOff val="40000"/>
                  </a:schemeClr>
                </a:solidFill>
                <a:latin typeface="Arial" charset="0"/>
                <a:ea typeface="新細明體" charset="-120"/>
              </a:rPr>
              <a:t> </a:t>
            </a:r>
            <a:r>
              <a:rPr lang="en-US" altLang="zh-TW" dirty="0" err="1">
                <a:solidFill>
                  <a:schemeClr val="bg2">
                    <a:lumMod val="60000"/>
                    <a:lumOff val="40000"/>
                  </a:schemeClr>
                </a:solidFill>
                <a:latin typeface="Arial" charset="0"/>
                <a:ea typeface="新細明體" charset="-120"/>
              </a:rPr>
              <a:t>timezone</a:t>
            </a:r>
            <a:r>
              <a:rPr lang="en-US" altLang="zh-TW" dirty="0">
                <a:solidFill>
                  <a:schemeClr val="bg2">
                    <a:lumMod val="60000"/>
                    <a:lumOff val="40000"/>
                  </a:schemeClr>
                </a:solidFill>
                <a:latin typeface="Arial" charset="0"/>
                <a:ea typeface="新細明體" charset="-120"/>
              </a:rPr>
              <a:t> </a:t>
            </a:r>
            <a:r>
              <a:rPr lang="en-US" altLang="zh-TW" dirty="0">
                <a:latin typeface="Arial" charset="0"/>
                <a:ea typeface="新細明體" charset="-120"/>
              </a:rPr>
              <a:t>{ </a:t>
            </a:r>
          </a:p>
          <a:p>
            <a:pPr eaLnBrk="1" hangingPunct="1">
              <a:defRPr/>
            </a:pPr>
            <a:r>
              <a:rPr lang="en-US" altLang="zh-TW" dirty="0">
                <a:latin typeface="Arial" charset="0"/>
                <a:ea typeface="新細明體" charset="-120"/>
              </a:rPr>
              <a:t>	</a:t>
            </a:r>
            <a:r>
              <a:rPr lang="en-US" altLang="zh-TW" dirty="0" err="1">
                <a:latin typeface="Arial" charset="0"/>
                <a:ea typeface="新細明體" charset="-120"/>
              </a:rPr>
              <a:t>int</a:t>
            </a:r>
            <a:r>
              <a:rPr lang="en-US" altLang="zh-TW" dirty="0">
                <a:latin typeface="Arial" charset="0"/>
                <a:ea typeface="新細明體" charset="-120"/>
              </a:rPr>
              <a:t> </a:t>
            </a:r>
            <a:r>
              <a:rPr lang="en-US" altLang="zh-TW" dirty="0" err="1">
                <a:latin typeface="Arial" charset="0"/>
                <a:ea typeface="新細明體" charset="-120"/>
              </a:rPr>
              <a:t>tz_minuteswest</a:t>
            </a:r>
            <a:r>
              <a:rPr lang="en-US" altLang="zh-TW" dirty="0">
                <a:latin typeface="Arial" charset="0"/>
                <a:ea typeface="新細明體" charset="-120"/>
              </a:rPr>
              <a:t>; 	/* minutes west of Greenwich */ </a:t>
            </a:r>
          </a:p>
          <a:p>
            <a:pPr eaLnBrk="1" hangingPunct="1">
              <a:defRPr/>
            </a:pPr>
            <a:r>
              <a:rPr lang="en-US" altLang="zh-TW" dirty="0">
                <a:latin typeface="Arial" charset="0"/>
                <a:ea typeface="新細明體" charset="-120"/>
              </a:rPr>
              <a:t>	</a:t>
            </a:r>
            <a:r>
              <a:rPr lang="en-US" altLang="zh-TW" dirty="0" err="1">
                <a:latin typeface="Arial" charset="0"/>
                <a:ea typeface="新細明體" charset="-120"/>
              </a:rPr>
              <a:t>int</a:t>
            </a:r>
            <a:r>
              <a:rPr lang="en-US" altLang="zh-TW" dirty="0">
                <a:latin typeface="Arial" charset="0"/>
                <a:ea typeface="新細明體" charset="-120"/>
              </a:rPr>
              <a:t> </a:t>
            </a:r>
            <a:r>
              <a:rPr lang="en-US" altLang="zh-TW" dirty="0" err="1">
                <a:latin typeface="Arial" charset="0"/>
                <a:ea typeface="新細明體" charset="-120"/>
              </a:rPr>
              <a:t>tz_dsttime</a:t>
            </a:r>
            <a:r>
              <a:rPr lang="en-US" altLang="zh-TW" dirty="0">
                <a:latin typeface="Arial" charset="0"/>
                <a:ea typeface="新細明體" charset="-120"/>
              </a:rPr>
              <a:t>; 		/* type of DST correction */ </a:t>
            </a:r>
          </a:p>
          <a:p>
            <a:pPr eaLnBrk="1" hangingPunct="1">
              <a:defRPr/>
            </a:pPr>
            <a:r>
              <a:rPr lang="en-US" altLang="zh-TW" dirty="0">
                <a:latin typeface="Arial" charset="0"/>
                <a:ea typeface="新細明體" charset="-120"/>
              </a:rPr>
              <a:t>};</a:t>
            </a:r>
            <a:endParaRPr lang="en-US" altLang="zh-TW" dirty="0">
              <a:solidFill>
                <a:srgbClr val="0000CC"/>
              </a:solidFill>
              <a:latin typeface="Arial" charset="0"/>
            </a:endParaRPr>
          </a:p>
        </p:txBody>
      </p:sp>
      <p:sp>
        <p:nvSpPr>
          <p:cNvPr id="7" name="投影片編號版面配置區 6">
            <a:extLst>
              <a:ext uri="{FF2B5EF4-FFF2-40B4-BE49-F238E27FC236}">
                <a16:creationId xmlns:a16="http://schemas.microsoft.com/office/drawing/2014/main" id="{B33E18E6-F37C-4920-ADD2-CFFA328AC3CD}"/>
              </a:ext>
            </a:extLst>
          </p:cNvPr>
          <p:cNvSpPr>
            <a:spLocks noGrp="1"/>
          </p:cNvSpPr>
          <p:nvPr>
            <p:ph type="sldNum" sz="quarter" idx="11"/>
          </p:nvPr>
        </p:nvSpPr>
        <p:spPr/>
        <p:txBody>
          <a:bodyPr/>
          <a:lstStyle/>
          <a:p>
            <a:fld id="{224A732B-4120-4015-8395-334063D92438}" type="slidenum">
              <a:rPr lang="zh-TW" altLang="en-US" smtClean="0"/>
              <a:t>14</a:t>
            </a:fld>
            <a:endParaRPr lang="zh-TW" altLang="en-US"/>
          </a:p>
        </p:txBody>
      </p:sp>
      <p:pic>
        <p:nvPicPr>
          <p:cNvPr id="14" name="音訊 13">
            <a:hlinkClick r:id="" action="ppaction://media"/>
            <a:extLst>
              <a:ext uri="{FF2B5EF4-FFF2-40B4-BE49-F238E27FC236}">
                <a16:creationId xmlns:a16="http://schemas.microsoft.com/office/drawing/2014/main" id="{B8488545-3829-8D4E-A91C-AE4AB265B70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49681725"/>
      </p:ext>
    </p:extLst>
  </p:cSld>
  <p:clrMapOvr>
    <a:masterClrMapping/>
  </p:clrMapOvr>
  <mc:AlternateContent xmlns:mc="http://schemas.openxmlformats.org/markup-compatibility/2006" xmlns:p14="http://schemas.microsoft.com/office/powerpoint/2010/main">
    <mc:Choice Requires="p14">
      <p:transition spd="slow" p14:dur="2000" advTm="22968"/>
    </mc:Choice>
    <mc:Fallback xmlns="">
      <p:transition spd="slow" advTm="22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08DEAE6-1C14-4BA0-BB64-18D54D8A64FE}"/>
              </a:ext>
            </a:extLst>
          </p:cNvPr>
          <p:cNvSpPr>
            <a:spLocks noGrp="1"/>
          </p:cNvSpPr>
          <p:nvPr>
            <p:ph type="title"/>
          </p:nvPr>
        </p:nvSpPr>
        <p:spPr/>
        <p:txBody>
          <a:bodyPr/>
          <a:lstStyle/>
          <a:p>
            <a:r>
              <a:rPr lang="en-US" altLang="zh-TW" dirty="0"/>
              <a:t>Homework Assignment #1_1(cont.)</a:t>
            </a:r>
            <a:endParaRPr lang="zh-TW" altLang="en-US" dirty="0"/>
          </a:p>
        </p:txBody>
      </p:sp>
      <p:sp>
        <p:nvSpPr>
          <p:cNvPr id="3" name="內容版面配置區 2">
            <a:extLst>
              <a:ext uri="{FF2B5EF4-FFF2-40B4-BE49-F238E27FC236}">
                <a16:creationId xmlns:a16="http://schemas.microsoft.com/office/drawing/2014/main" id="{D9FE59EF-518F-4F2B-9CDE-7B26607D2946}"/>
              </a:ext>
            </a:extLst>
          </p:cNvPr>
          <p:cNvSpPr>
            <a:spLocks noGrp="1"/>
          </p:cNvSpPr>
          <p:nvPr>
            <p:ph idx="1"/>
          </p:nvPr>
        </p:nvSpPr>
        <p:spPr/>
        <p:txBody>
          <a:bodyPr/>
          <a:lstStyle/>
          <a:p>
            <a:r>
              <a:rPr lang="en-US" altLang="zh-TW" dirty="0"/>
              <a:t>EX:</a:t>
            </a:r>
            <a:endParaRPr lang="zh-TW" altLang="en-US" dirty="0"/>
          </a:p>
        </p:txBody>
      </p:sp>
      <p:sp>
        <p:nvSpPr>
          <p:cNvPr id="4" name="文字方塊 3">
            <a:extLst>
              <a:ext uri="{FF2B5EF4-FFF2-40B4-BE49-F238E27FC236}">
                <a16:creationId xmlns:a16="http://schemas.microsoft.com/office/drawing/2014/main" id="{2EFE6150-4C00-4BEE-BF92-C7DBE8565F0B}"/>
              </a:ext>
            </a:extLst>
          </p:cNvPr>
          <p:cNvSpPr txBox="1"/>
          <p:nvPr/>
        </p:nvSpPr>
        <p:spPr>
          <a:xfrm>
            <a:off x="1995037" y="2137873"/>
            <a:ext cx="8201925" cy="3970318"/>
          </a:xfrm>
          <a:prstGeom prst="rect">
            <a:avLst/>
          </a:prstGeom>
          <a:noFill/>
        </p:spPr>
        <p:txBody>
          <a:bodyPr wrap="none" rtlCol="0">
            <a:spAutoFit/>
          </a:bodyPr>
          <a:lstStyle/>
          <a:p>
            <a:pPr marL="400050" lvl="1" indent="0">
              <a:buFont typeface="Wingdings" charset="2"/>
              <a:buNone/>
              <a:defRPr/>
            </a:pPr>
            <a:r>
              <a:rPr lang="en-US" altLang="zh-TW" dirty="0"/>
              <a:t>int main()</a:t>
            </a:r>
          </a:p>
          <a:p>
            <a:pPr marL="400050" lvl="1" indent="0">
              <a:buFont typeface="Wingdings" charset="2"/>
              <a:buNone/>
              <a:defRPr/>
            </a:pPr>
            <a:r>
              <a:rPr lang="en-US" altLang="zh-TW" dirty="0"/>
              <a:t>{</a:t>
            </a:r>
          </a:p>
          <a:p>
            <a:pPr marL="400050" lvl="1" indent="0">
              <a:buFont typeface="Wingdings" charset="2"/>
              <a:buNone/>
              <a:defRPr/>
            </a:pPr>
            <a:r>
              <a:rPr lang="en-US" altLang="zh-TW" dirty="0"/>
              <a:t>        struct  </a:t>
            </a:r>
            <a:r>
              <a:rPr lang="en-US" altLang="zh-TW" dirty="0" err="1"/>
              <a:t>timeval</a:t>
            </a:r>
            <a:r>
              <a:rPr lang="en-US" altLang="zh-TW" dirty="0"/>
              <a:t> start;</a:t>
            </a:r>
          </a:p>
          <a:p>
            <a:pPr marL="400050" lvl="1" indent="0">
              <a:buFont typeface="Wingdings" charset="2"/>
              <a:buNone/>
              <a:defRPr/>
            </a:pPr>
            <a:r>
              <a:rPr lang="en-US" altLang="zh-TW" dirty="0"/>
              <a:t>        struct  </a:t>
            </a:r>
            <a:r>
              <a:rPr lang="en-US" altLang="zh-TW" dirty="0" err="1"/>
              <a:t>timeval</a:t>
            </a:r>
            <a:r>
              <a:rPr lang="en-US" altLang="zh-TW" dirty="0"/>
              <a:t> end;</a:t>
            </a:r>
          </a:p>
          <a:p>
            <a:pPr marL="400050" lvl="1" indent="0">
              <a:buFont typeface="Wingdings" charset="2"/>
              <a:buNone/>
              <a:defRPr/>
            </a:pPr>
            <a:r>
              <a:rPr lang="en-US" altLang="zh-TW" dirty="0"/>
              <a:t>        </a:t>
            </a:r>
          </a:p>
          <a:p>
            <a:pPr marL="400050" lvl="1" indent="0">
              <a:buFont typeface="Wingdings" charset="2"/>
              <a:buNone/>
              <a:defRPr/>
            </a:pPr>
            <a:r>
              <a:rPr lang="en-US" altLang="zh-TW" dirty="0"/>
              <a:t>        unsigned  long diff;</a:t>
            </a:r>
          </a:p>
          <a:p>
            <a:pPr marL="400050" lvl="1" indent="0">
              <a:buFont typeface="Wingdings" charset="2"/>
              <a:buNone/>
              <a:defRPr/>
            </a:pPr>
            <a:r>
              <a:rPr lang="en-US" altLang="zh-TW" dirty="0"/>
              <a:t>        </a:t>
            </a:r>
            <a:r>
              <a:rPr lang="en-US" altLang="zh-TW" dirty="0" err="1"/>
              <a:t>gettimeofday</a:t>
            </a:r>
            <a:r>
              <a:rPr lang="en-US" altLang="zh-TW" dirty="0"/>
              <a:t>(&amp;</a:t>
            </a:r>
            <a:r>
              <a:rPr lang="en-US" altLang="zh-TW" dirty="0" err="1"/>
              <a:t>start,NULL</a:t>
            </a:r>
            <a:r>
              <a:rPr lang="en-US" altLang="zh-TW" dirty="0"/>
              <a:t>);</a:t>
            </a:r>
          </a:p>
          <a:p>
            <a:pPr marL="400050" lvl="1" indent="0">
              <a:buFont typeface="Wingdings" charset="2"/>
              <a:buNone/>
              <a:defRPr/>
            </a:pPr>
            <a:r>
              <a:rPr lang="en-US" altLang="zh-TW" dirty="0"/>
              <a:t>        delay(10);</a:t>
            </a:r>
          </a:p>
          <a:p>
            <a:pPr marL="400050" lvl="1" indent="0">
              <a:buFont typeface="Wingdings" charset="2"/>
              <a:buNone/>
              <a:defRPr/>
            </a:pPr>
            <a:r>
              <a:rPr lang="en-US" altLang="zh-TW" dirty="0"/>
              <a:t>        </a:t>
            </a:r>
            <a:r>
              <a:rPr lang="en-US" altLang="zh-TW" dirty="0" err="1"/>
              <a:t>gettimeofday</a:t>
            </a:r>
            <a:r>
              <a:rPr lang="en-US" altLang="zh-TW" dirty="0"/>
              <a:t>(&amp;</a:t>
            </a:r>
            <a:r>
              <a:rPr lang="en-US" altLang="zh-TW" dirty="0" err="1"/>
              <a:t>end,NULL</a:t>
            </a:r>
            <a:r>
              <a:rPr lang="en-US" altLang="zh-TW" dirty="0"/>
              <a:t>);</a:t>
            </a:r>
          </a:p>
          <a:p>
            <a:pPr marL="400050" lvl="1" indent="0">
              <a:buFont typeface="Wingdings" charset="2"/>
              <a:buNone/>
              <a:defRPr/>
            </a:pPr>
            <a:r>
              <a:rPr lang="en-US" altLang="zh-TW" dirty="0"/>
              <a:t>        diff = 1000000 * (</a:t>
            </a:r>
            <a:r>
              <a:rPr lang="en-US" altLang="zh-TW" dirty="0" err="1"/>
              <a:t>end.tv_sec-start.tv_sec</a:t>
            </a:r>
            <a:r>
              <a:rPr lang="en-US" altLang="zh-TW" dirty="0"/>
              <a:t>)+ </a:t>
            </a:r>
            <a:r>
              <a:rPr lang="en-US" altLang="zh-TW" dirty="0" err="1"/>
              <a:t>end.tv_usec-start.tv_usec</a:t>
            </a:r>
            <a:r>
              <a:rPr lang="en-US" altLang="zh-TW" dirty="0"/>
              <a:t>;</a:t>
            </a:r>
          </a:p>
          <a:p>
            <a:pPr marL="400050" lvl="1" indent="0">
              <a:buFont typeface="Wingdings" charset="2"/>
              <a:buNone/>
              <a:defRPr/>
            </a:pPr>
            <a:r>
              <a:rPr lang="en-US" altLang="zh-TW" dirty="0"/>
              <a:t>        </a:t>
            </a:r>
            <a:r>
              <a:rPr lang="en-US" altLang="zh-TW" dirty="0" err="1"/>
              <a:t>printf</a:t>
            </a:r>
            <a:r>
              <a:rPr lang="en-US" altLang="zh-TW" dirty="0"/>
              <a:t>("the difference is %</a:t>
            </a:r>
            <a:r>
              <a:rPr lang="en-US" altLang="zh-TW" dirty="0" err="1"/>
              <a:t>ld</a:t>
            </a:r>
            <a:r>
              <a:rPr lang="en-US" altLang="zh-TW" dirty="0"/>
              <a:t> (us)\n”, diff);</a:t>
            </a:r>
          </a:p>
          <a:p>
            <a:pPr marL="400050" lvl="1" indent="0">
              <a:buFont typeface="Wingdings" charset="2"/>
              <a:buNone/>
              <a:defRPr/>
            </a:pPr>
            <a:r>
              <a:rPr lang="en-US" altLang="zh-TW" dirty="0"/>
              <a:t>        return 0;</a:t>
            </a:r>
          </a:p>
          <a:p>
            <a:pPr marL="400050" lvl="1" indent="0">
              <a:buFont typeface="Wingdings" charset="2"/>
              <a:buNone/>
              <a:defRPr/>
            </a:pPr>
            <a:r>
              <a:rPr lang="en-US" altLang="zh-TW" dirty="0"/>
              <a:t>}</a:t>
            </a:r>
          </a:p>
          <a:p>
            <a:endParaRPr lang="zh-TW" altLang="en-US" dirty="0"/>
          </a:p>
        </p:txBody>
      </p:sp>
      <p:sp>
        <p:nvSpPr>
          <p:cNvPr id="5" name="投影片編號版面配置區 4">
            <a:extLst>
              <a:ext uri="{FF2B5EF4-FFF2-40B4-BE49-F238E27FC236}">
                <a16:creationId xmlns:a16="http://schemas.microsoft.com/office/drawing/2014/main" id="{3B9BE8EF-ECC8-43E5-9845-EE7CC94A0166}"/>
              </a:ext>
            </a:extLst>
          </p:cNvPr>
          <p:cNvSpPr>
            <a:spLocks noGrp="1"/>
          </p:cNvSpPr>
          <p:nvPr>
            <p:ph type="sldNum" sz="quarter" idx="11"/>
          </p:nvPr>
        </p:nvSpPr>
        <p:spPr/>
        <p:txBody>
          <a:bodyPr/>
          <a:lstStyle/>
          <a:p>
            <a:fld id="{224A732B-4120-4015-8395-334063D92438}" type="slidenum">
              <a:rPr lang="zh-TW" altLang="en-US" smtClean="0"/>
              <a:t>15</a:t>
            </a:fld>
            <a:endParaRPr lang="zh-TW" altLang="en-US"/>
          </a:p>
        </p:txBody>
      </p:sp>
      <p:pic>
        <p:nvPicPr>
          <p:cNvPr id="9" name="音訊 8">
            <a:hlinkClick r:id="" action="ppaction://media"/>
            <a:extLst>
              <a:ext uri="{FF2B5EF4-FFF2-40B4-BE49-F238E27FC236}">
                <a16:creationId xmlns:a16="http://schemas.microsoft.com/office/drawing/2014/main" id="{5B2F4307-15BB-DD4B-ABF6-3E9EF00E4F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205082320"/>
      </p:ext>
    </p:extLst>
  </p:cSld>
  <p:clrMapOvr>
    <a:masterClrMapping/>
  </p:clrMapOvr>
  <mc:AlternateContent xmlns:mc="http://schemas.openxmlformats.org/markup-compatibility/2006" xmlns:p14="http://schemas.microsoft.com/office/powerpoint/2010/main">
    <mc:Choice Requires="p14">
      <p:transition spd="slow" p14:dur="2000" advTm="40795"/>
    </mc:Choice>
    <mc:Fallback xmlns="">
      <p:transition spd="slow" advTm="40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標題 1">
            <a:extLst>
              <a:ext uri="{FF2B5EF4-FFF2-40B4-BE49-F238E27FC236}">
                <a16:creationId xmlns:a16="http://schemas.microsoft.com/office/drawing/2014/main" id="{AB9523F0-47E9-4375-87BA-E1D894A8BA74}"/>
              </a:ext>
            </a:extLst>
          </p:cNvPr>
          <p:cNvSpPr>
            <a:spLocks noGrp="1" noChangeArrowheads="1"/>
          </p:cNvSpPr>
          <p:nvPr>
            <p:ph type="title"/>
          </p:nvPr>
        </p:nvSpPr>
        <p:spPr/>
        <p:txBody>
          <a:bodyPr/>
          <a:lstStyle/>
          <a:p>
            <a:r>
              <a:rPr kumimoji="1" lang="en-US" altLang="zh-TW" sz="3000" b="0" i="0" u="none" strike="noStrike" kern="0" cap="none" spc="0" normalizeH="0" baseline="0" noProof="0" dirty="0">
                <a:ln>
                  <a:noFill/>
                </a:ln>
                <a:solidFill>
                  <a:srgbClr val="000000"/>
                </a:solidFill>
                <a:effectLst/>
                <a:uLnTx/>
                <a:uFillTx/>
                <a:latin typeface="Arial"/>
                <a:ea typeface="新細明體"/>
                <a:cs typeface="+mj-cs"/>
              </a:rPr>
              <a:t>Homework Assignment #1_1(cont.)</a:t>
            </a:r>
            <a:endParaRPr lang="en-US" altLang="zh-TW" sz="3600" dirty="0"/>
          </a:p>
        </p:txBody>
      </p:sp>
      <p:sp>
        <p:nvSpPr>
          <p:cNvPr id="32771" name="內容版面配置區 2">
            <a:extLst>
              <a:ext uri="{FF2B5EF4-FFF2-40B4-BE49-F238E27FC236}">
                <a16:creationId xmlns:a16="http://schemas.microsoft.com/office/drawing/2014/main" id="{2AD00D22-349D-478A-AA89-ACD317DD210D}"/>
              </a:ext>
            </a:extLst>
          </p:cNvPr>
          <p:cNvSpPr>
            <a:spLocks noGrp="1" noChangeArrowheads="1"/>
          </p:cNvSpPr>
          <p:nvPr>
            <p:ph idx="1"/>
          </p:nvPr>
        </p:nvSpPr>
        <p:spPr/>
        <p:txBody>
          <a:bodyPr/>
          <a:lstStyle/>
          <a:p>
            <a:r>
              <a:rPr lang="en-US" altLang="zh-TW" b="1"/>
              <a:t>rand()</a:t>
            </a:r>
          </a:p>
          <a:p>
            <a:pPr lvl="1"/>
            <a:r>
              <a:rPr lang="en-US" altLang="zh-TW"/>
              <a:t>rand() function is provided by stdlib.h library.</a:t>
            </a:r>
          </a:p>
          <a:p>
            <a:pPr lvl="1"/>
            <a:endParaRPr lang="en-US" altLang="zh-TW" sz="800"/>
          </a:p>
          <a:p>
            <a:pPr lvl="1"/>
            <a:r>
              <a:rPr lang="en-US" altLang="zh-TW"/>
              <a:t>Returns a pseudo-random number in the range of 0 to RAND_MAX.</a:t>
            </a:r>
          </a:p>
          <a:p>
            <a:endParaRPr lang="en-US" altLang="zh-TW"/>
          </a:p>
          <a:p>
            <a:endParaRPr lang="en-US" altLang="zh-TW" b="1"/>
          </a:p>
          <a:p>
            <a:endParaRPr lang="en-US" altLang="zh-TW" b="1"/>
          </a:p>
        </p:txBody>
      </p:sp>
      <p:sp>
        <p:nvSpPr>
          <p:cNvPr id="32772" name="Rectangle 8">
            <a:extLst>
              <a:ext uri="{FF2B5EF4-FFF2-40B4-BE49-F238E27FC236}">
                <a16:creationId xmlns:a16="http://schemas.microsoft.com/office/drawing/2014/main" id="{D56B63B0-8C8E-4BD3-B7AB-7F8EDE8862CD}"/>
              </a:ext>
            </a:extLst>
          </p:cNvPr>
          <p:cNvSpPr>
            <a:spLocks noChangeArrowheads="1"/>
          </p:cNvSpPr>
          <p:nvPr/>
        </p:nvSpPr>
        <p:spPr bwMode="auto">
          <a:xfrm>
            <a:off x="2424114" y="3068639"/>
            <a:ext cx="7286625" cy="395287"/>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eaLnBrk="1" hangingPunct="1">
              <a:spcBef>
                <a:spcPct val="0"/>
              </a:spcBef>
              <a:buClrTx/>
              <a:buSzTx/>
              <a:buFontTx/>
              <a:buNone/>
            </a:pPr>
            <a:endParaRPr lang="en-US" altLang="zh-TW" sz="1800" b="1"/>
          </a:p>
          <a:p>
            <a:pPr eaLnBrk="1" hangingPunct="1">
              <a:spcBef>
                <a:spcPct val="0"/>
              </a:spcBef>
              <a:buClrTx/>
              <a:buSzTx/>
              <a:buFontTx/>
              <a:buNone/>
            </a:pPr>
            <a:r>
              <a:rPr lang="en-US" altLang="zh-TW" sz="1800"/>
              <a:t>#include&lt;stdlib.h&gt; </a:t>
            </a:r>
          </a:p>
          <a:p>
            <a:pPr eaLnBrk="1" hangingPunct="1">
              <a:spcBef>
                <a:spcPct val="0"/>
              </a:spcBef>
              <a:buClrTx/>
              <a:buSzTx/>
              <a:buFontTx/>
              <a:buNone/>
            </a:pPr>
            <a:endParaRPr lang="en-US" altLang="zh-TW" sz="1800"/>
          </a:p>
        </p:txBody>
      </p:sp>
      <p:sp>
        <p:nvSpPr>
          <p:cNvPr id="32773" name="Rectangle 8">
            <a:extLst>
              <a:ext uri="{FF2B5EF4-FFF2-40B4-BE49-F238E27FC236}">
                <a16:creationId xmlns:a16="http://schemas.microsoft.com/office/drawing/2014/main" id="{270927A2-9F20-40EB-B763-F03E4A51A652}"/>
              </a:ext>
            </a:extLst>
          </p:cNvPr>
          <p:cNvSpPr>
            <a:spLocks noChangeArrowheads="1"/>
          </p:cNvSpPr>
          <p:nvPr/>
        </p:nvSpPr>
        <p:spPr bwMode="auto">
          <a:xfrm>
            <a:off x="2424113" y="3644900"/>
            <a:ext cx="7269162" cy="4318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eaLnBrk="1" hangingPunct="1">
              <a:spcBef>
                <a:spcPct val="0"/>
              </a:spcBef>
              <a:buClrTx/>
              <a:buSzTx/>
              <a:buFontTx/>
              <a:buNone/>
            </a:pPr>
            <a:r>
              <a:rPr lang="en-US" altLang="zh-TW" sz="1800"/>
              <a:t>int rand(void);</a:t>
            </a:r>
          </a:p>
        </p:txBody>
      </p:sp>
      <p:sp>
        <p:nvSpPr>
          <p:cNvPr id="32774" name="矩形 1">
            <a:extLst>
              <a:ext uri="{FF2B5EF4-FFF2-40B4-BE49-F238E27FC236}">
                <a16:creationId xmlns:a16="http://schemas.microsoft.com/office/drawing/2014/main" id="{3B4142AB-DE2D-4EC0-A28E-80BB381979F8}"/>
              </a:ext>
            </a:extLst>
          </p:cNvPr>
          <p:cNvSpPr>
            <a:spLocks noChangeArrowheads="1"/>
          </p:cNvSpPr>
          <p:nvPr/>
        </p:nvSpPr>
        <p:spPr bwMode="auto">
          <a:xfrm>
            <a:off x="2424114" y="4221164"/>
            <a:ext cx="7286625" cy="36988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eaLnBrk="1" hangingPunct="1">
              <a:spcBef>
                <a:spcPct val="0"/>
              </a:spcBef>
              <a:buClrTx/>
              <a:buSzTx/>
              <a:buFont typeface="Wingdings" panose="05000000000000000000" pitchFamily="2" charset="2"/>
              <a:buNone/>
            </a:pPr>
            <a:r>
              <a:rPr lang="en-US" altLang="zh-TW" sz="1800"/>
              <a:t>ex. : rand();</a:t>
            </a:r>
          </a:p>
        </p:txBody>
      </p:sp>
      <p:sp>
        <p:nvSpPr>
          <p:cNvPr id="32775" name="投影片編號版面配置區 1">
            <a:extLst>
              <a:ext uri="{FF2B5EF4-FFF2-40B4-BE49-F238E27FC236}">
                <a16:creationId xmlns:a16="http://schemas.microsoft.com/office/drawing/2014/main" id="{44C42D54-B5A8-447C-9CB2-3DCC4CAB737A}"/>
              </a:ext>
            </a:extLst>
          </p:cNvPr>
          <p:cNvSpPr>
            <a:spLocks noGrp="1" noChangeArrowheads="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fld id="{3A345F31-0533-478B-84C2-3A4B37129EEB}" type="slidenum">
              <a:rPr kumimoji="0" lang="en-US" altLang="zh-TW" sz="1200">
                <a:latin typeface="Arial Black" panose="020B0A04020102020204" pitchFamily="34" charset="0"/>
              </a:rPr>
              <a:pPr>
                <a:spcBef>
                  <a:spcPct val="0"/>
                </a:spcBef>
                <a:buClrTx/>
                <a:buSzTx/>
                <a:buFontTx/>
                <a:buNone/>
              </a:pPr>
              <a:t>16</a:t>
            </a:fld>
            <a:endParaRPr kumimoji="0" lang="en-US" altLang="zh-TW" sz="1200">
              <a:latin typeface="Arial Black" panose="020B0A04020102020204" pitchFamily="34" charset="0"/>
            </a:endParaRPr>
          </a:p>
        </p:txBody>
      </p:sp>
      <p:pic>
        <p:nvPicPr>
          <p:cNvPr id="2" name="音訊 1">
            <a:hlinkClick r:id="" action="ppaction://media"/>
            <a:extLst>
              <a:ext uri="{FF2B5EF4-FFF2-40B4-BE49-F238E27FC236}">
                <a16:creationId xmlns:a16="http://schemas.microsoft.com/office/drawing/2014/main" id="{FC7B2E96-341C-D545-82BA-72CCDD17E1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404"/>
    </mc:Choice>
    <mc:Fallback xmlns="">
      <p:transition spd="slow" advTm="19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標題 1">
            <a:extLst>
              <a:ext uri="{FF2B5EF4-FFF2-40B4-BE49-F238E27FC236}">
                <a16:creationId xmlns:a16="http://schemas.microsoft.com/office/drawing/2014/main" id="{DB8BA491-6459-4EA6-A4F2-560910FDB3F9}"/>
              </a:ext>
            </a:extLst>
          </p:cNvPr>
          <p:cNvSpPr>
            <a:spLocks noGrp="1" noChangeArrowheads="1"/>
          </p:cNvSpPr>
          <p:nvPr>
            <p:ph type="title"/>
          </p:nvPr>
        </p:nvSpPr>
        <p:spPr/>
        <p:txBody>
          <a:bodyPr/>
          <a:lstStyle/>
          <a:p>
            <a:r>
              <a:rPr kumimoji="1" lang="en-US" altLang="zh-TW" sz="3000" b="0" i="0" u="none" strike="noStrike" kern="0" cap="none" spc="0" normalizeH="0" baseline="0" noProof="0" dirty="0">
                <a:ln>
                  <a:noFill/>
                </a:ln>
                <a:solidFill>
                  <a:srgbClr val="000000"/>
                </a:solidFill>
                <a:effectLst/>
                <a:uLnTx/>
                <a:uFillTx/>
                <a:latin typeface="Arial"/>
                <a:ea typeface="新細明體"/>
                <a:cs typeface="+mj-cs"/>
              </a:rPr>
              <a:t>Homework Assignment #1_1(cont.)</a:t>
            </a:r>
            <a:endParaRPr lang="en-US" altLang="zh-TW" sz="3600" dirty="0"/>
          </a:p>
        </p:txBody>
      </p:sp>
      <p:sp>
        <p:nvSpPr>
          <p:cNvPr id="33795" name="內容版面配置區 2">
            <a:extLst>
              <a:ext uri="{FF2B5EF4-FFF2-40B4-BE49-F238E27FC236}">
                <a16:creationId xmlns:a16="http://schemas.microsoft.com/office/drawing/2014/main" id="{384D434C-DCF7-4894-A3C3-F85C54DE17AD}"/>
              </a:ext>
            </a:extLst>
          </p:cNvPr>
          <p:cNvSpPr>
            <a:spLocks noGrp="1" noChangeArrowheads="1"/>
          </p:cNvSpPr>
          <p:nvPr>
            <p:ph idx="1"/>
          </p:nvPr>
        </p:nvSpPr>
        <p:spPr/>
        <p:txBody>
          <a:bodyPr/>
          <a:lstStyle/>
          <a:p>
            <a:r>
              <a:rPr lang="en-US" altLang="zh-TW" b="1"/>
              <a:t>srand()</a:t>
            </a:r>
          </a:p>
          <a:p>
            <a:pPr lvl="1"/>
            <a:r>
              <a:rPr lang="en-US" altLang="zh-TW"/>
              <a:t>srand() function is provided by stdlib.h library.</a:t>
            </a:r>
          </a:p>
          <a:p>
            <a:pPr lvl="1"/>
            <a:endParaRPr lang="en-US" altLang="zh-TW" sz="800"/>
          </a:p>
          <a:p>
            <a:pPr lvl="1"/>
            <a:r>
              <a:rPr lang="en-US" altLang="zh-TW"/>
              <a:t>This function seeds the random number generator used by the function rand().</a:t>
            </a:r>
          </a:p>
          <a:p>
            <a:endParaRPr lang="en-US" altLang="zh-TW" b="1"/>
          </a:p>
          <a:p>
            <a:endParaRPr lang="en-US" altLang="zh-TW" b="1"/>
          </a:p>
        </p:txBody>
      </p:sp>
      <p:sp>
        <p:nvSpPr>
          <p:cNvPr id="33796" name="Rectangle 8">
            <a:extLst>
              <a:ext uri="{FF2B5EF4-FFF2-40B4-BE49-F238E27FC236}">
                <a16:creationId xmlns:a16="http://schemas.microsoft.com/office/drawing/2014/main" id="{F98D9E87-E382-4120-8AD6-04B94213F002}"/>
              </a:ext>
            </a:extLst>
          </p:cNvPr>
          <p:cNvSpPr>
            <a:spLocks noChangeArrowheads="1"/>
          </p:cNvSpPr>
          <p:nvPr/>
        </p:nvSpPr>
        <p:spPr bwMode="auto">
          <a:xfrm>
            <a:off x="2424114" y="3068639"/>
            <a:ext cx="7286625" cy="395287"/>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eaLnBrk="1" hangingPunct="1">
              <a:spcBef>
                <a:spcPct val="0"/>
              </a:spcBef>
              <a:buClrTx/>
              <a:buSzTx/>
              <a:buFontTx/>
              <a:buNone/>
            </a:pPr>
            <a:endParaRPr lang="en-US" altLang="zh-TW" sz="1800" b="1"/>
          </a:p>
          <a:p>
            <a:pPr eaLnBrk="1" hangingPunct="1">
              <a:spcBef>
                <a:spcPct val="0"/>
              </a:spcBef>
              <a:buClrTx/>
              <a:buSzTx/>
              <a:buFontTx/>
              <a:buNone/>
            </a:pPr>
            <a:r>
              <a:rPr lang="en-US" altLang="zh-TW" sz="1800"/>
              <a:t>#include&lt;stdlib.h&gt; </a:t>
            </a:r>
          </a:p>
          <a:p>
            <a:pPr eaLnBrk="1" hangingPunct="1">
              <a:spcBef>
                <a:spcPct val="0"/>
              </a:spcBef>
              <a:buClrTx/>
              <a:buSzTx/>
              <a:buFontTx/>
              <a:buNone/>
            </a:pPr>
            <a:endParaRPr lang="en-US" altLang="zh-TW" sz="1800"/>
          </a:p>
        </p:txBody>
      </p:sp>
      <p:sp>
        <p:nvSpPr>
          <p:cNvPr id="33797" name="Rectangle 8">
            <a:extLst>
              <a:ext uri="{FF2B5EF4-FFF2-40B4-BE49-F238E27FC236}">
                <a16:creationId xmlns:a16="http://schemas.microsoft.com/office/drawing/2014/main" id="{BBA7A92D-580C-4277-9DCD-F91A40DB5AEA}"/>
              </a:ext>
            </a:extLst>
          </p:cNvPr>
          <p:cNvSpPr>
            <a:spLocks noChangeArrowheads="1"/>
          </p:cNvSpPr>
          <p:nvPr/>
        </p:nvSpPr>
        <p:spPr bwMode="auto">
          <a:xfrm>
            <a:off x="2424113" y="3644900"/>
            <a:ext cx="7269162" cy="4318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eaLnBrk="1" hangingPunct="1">
              <a:spcBef>
                <a:spcPct val="0"/>
              </a:spcBef>
              <a:buClrTx/>
              <a:buSzTx/>
              <a:buFontTx/>
              <a:buNone/>
            </a:pPr>
            <a:r>
              <a:rPr lang="en-US" altLang="zh-TW" sz="1800"/>
              <a:t>void srand(unsigned int seed);</a:t>
            </a:r>
          </a:p>
        </p:txBody>
      </p:sp>
      <p:sp>
        <p:nvSpPr>
          <p:cNvPr id="33798" name="矩形 1">
            <a:extLst>
              <a:ext uri="{FF2B5EF4-FFF2-40B4-BE49-F238E27FC236}">
                <a16:creationId xmlns:a16="http://schemas.microsoft.com/office/drawing/2014/main" id="{8FEED761-9B8D-42B5-8DDD-115DF89E9DB3}"/>
              </a:ext>
            </a:extLst>
          </p:cNvPr>
          <p:cNvSpPr>
            <a:spLocks noChangeArrowheads="1"/>
          </p:cNvSpPr>
          <p:nvPr/>
        </p:nvSpPr>
        <p:spPr bwMode="auto">
          <a:xfrm>
            <a:off x="2424114" y="4221164"/>
            <a:ext cx="7286625" cy="36988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eaLnBrk="1" hangingPunct="1">
              <a:spcBef>
                <a:spcPct val="0"/>
              </a:spcBef>
              <a:buClrTx/>
              <a:buSzTx/>
              <a:buFont typeface="Wingdings" panose="05000000000000000000" pitchFamily="2" charset="2"/>
              <a:buNone/>
            </a:pPr>
            <a:r>
              <a:rPr lang="en-US" altLang="zh-TW" sz="1800"/>
              <a:t>ex. : srand(1000);</a:t>
            </a:r>
          </a:p>
        </p:txBody>
      </p:sp>
      <p:sp>
        <p:nvSpPr>
          <p:cNvPr id="33799" name="投影片編號版面配置區 1">
            <a:extLst>
              <a:ext uri="{FF2B5EF4-FFF2-40B4-BE49-F238E27FC236}">
                <a16:creationId xmlns:a16="http://schemas.microsoft.com/office/drawing/2014/main" id="{A7D2208A-D204-40CF-B642-E3B58621D86F}"/>
              </a:ext>
            </a:extLst>
          </p:cNvPr>
          <p:cNvSpPr>
            <a:spLocks noGrp="1" noChangeArrowheads="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fld id="{AB59E7CA-91ED-4C86-A250-67D2D70F4491}" type="slidenum">
              <a:rPr kumimoji="0" lang="en-US" altLang="zh-TW" sz="1200">
                <a:latin typeface="Arial Black" panose="020B0A04020102020204" pitchFamily="34" charset="0"/>
              </a:rPr>
              <a:pPr>
                <a:spcBef>
                  <a:spcPct val="0"/>
                </a:spcBef>
                <a:buClrTx/>
                <a:buSzTx/>
                <a:buFontTx/>
                <a:buNone/>
              </a:pPr>
              <a:t>17</a:t>
            </a:fld>
            <a:endParaRPr kumimoji="0" lang="en-US" altLang="zh-TW" sz="1200">
              <a:latin typeface="Arial Black" panose="020B0A04020102020204" pitchFamily="34" charset="0"/>
            </a:endParaRPr>
          </a:p>
        </p:txBody>
      </p:sp>
      <p:pic>
        <p:nvPicPr>
          <p:cNvPr id="5" name="音訊 4">
            <a:hlinkClick r:id="" action="ppaction://media"/>
            <a:extLst>
              <a:ext uri="{FF2B5EF4-FFF2-40B4-BE49-F238E27FC236}">
                <a16:creationId xmlns:a16="http://schemas.microsoft.com/office/drawing/2014/main" id="{B8D90E13-5712-AA4D-9204-A1A67EFA931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959"/>
    </mc:Choice>
    <mc:Fallback xmlns="">
      <p:transition spd="slow" advTm="269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標題 1">
            <a:extLst>
              <a:ext uri="{FF2B5EF4-FFF2-40B4-BE49-F238E27FC236}">
                <a16:creationId xmlns:a16="http://schemas.microsoft.com/office/drawing/2014/main" id="{834BCB5A-60B7-429F-AA1E-4FEE1DD615F5}"/>
              </a:ext>
            </a:extLst>
          </p:cNvPr>
          <p:cNvSpPr>
            <a:spLocks noGrp="1" noChangeArrowheads="1"/>
          </p:cNvSpPr>
          <p:nvPr>
            <p:ph type="title"/>
          </p:nvPr>
        </p:nvSpPr>
        <p:spPr/>
        <p:txBody>
          <a:bodyPr/>
          <a:lstStyle/>
          <a:p>
            <a:r>
              <a:rPr kumimoji="1" lang="en-US" altLang="zh-TW" sz="3000" b="0" i="0" u="none" strike="noStrike" kern="0" cap="none" spc="0" normalizeH="0" baseline="0" noProof="0" dirty="0">
                <a:ln>
                  <a:noFill/>
                </a:ln>
                <a:solidFill>
                  <a:srgbClr val="000000"/>
                </a:solidFill>
                <a:effectLst/>
                <a:uLnTx/>
                <a:uFillTx/>
                <a:latin typeface="Arial"/>
                <a:ea typeface="新細明體"/>
                <a:cs typeface="+mj-cs"/>
              </a:rPr>
              <a:t>Homework Assignment #1_1(cont.)</a:t>
            </a:r>
            <a:endParaRPr lang="en-US" altLang="zh-TW" sz="3600" dirty="0"/>
          </a:p>
        </p:txBody>
      </p:sp>
      <p:sp>
        <p:nvSpPr>
          <p:cNvPr id="34819" name="內容版面配置區 2">
            <a:extLst>
              <a:ext uri="{FF2B5EF4-FFF2-40B4-BE49-F238E27FC236}">
                <a16:creationId xmlns:a16="http://schemas.microsoft.com/office/drawing/2014/main" id="{B51DB2FB-FFAD-455B-9521-A9AB1E84B99C}"/>
              </a:ext>
            </a:extLst>
          </p:cNvPr>
          <p:cNvSpPr>
            <a:spLocks noGrp="1" noChangeArrowheads="1"/>
          </p:cNvSpPr>
          <p:nvPr>
            <p:ph idx="1"/>
          </p:nvPr>
        </p:nvSpPr>
        <p:spPr/>
        <p:txBody>
          <a:bodyPr/>
          <a:lstStyle/>
          <a:p>
            <a:r>
              <a:rPr lang="en-US" altLang="zh-TW" b="1"/>
              <a:t>time()</a:t>
            </a:r>
          </a:p>
          <a:p>
            <a:pPr lvl="1"/>
            <a:r>
              <a:rPr lang="en-US" altLang="zh-TW"/>
              <a:t>time() function is provided by time.h library.</a:t>
            </a:r>
          </a:p>
          <a:p>
            <a:pPr lvl="1"/>
            <a:endParaRPr lang="en-US" altLang="zh-TW" sz="800"/>
          </a:p>
          <a:p>
            <a:pPr lvl="1"/>
            <a:r>
              <a:rPr lang="en-US" altLang="zh-TW"/>
              <a:t>Calculates the current calender time and encodes it into time_t format.</a:t>
            </a:r>
          </a:p>
          <a:p>
            <a:endParaRPr lang="en-US" altLang="zh-TW"/>
          </a:p>
          <a:p>
            <a:endParaRPr lang="en-US" altLang="zh-TW" b="1"/>
          </a:p>
          <a:p>
            <a:endParaRPr lang="en-US" altLang="zh-TW" b="1"/>
          </a:p>
        </p:txBody>
      </p:sp>
      <p:sp>
        <p:nvSpPr>
          <p:cNvPr id="34820" name="Rectangle 8">
            <a:extLst>
              <a:ext uri="{FF2B5EF4-FFF2-40B4-BE49-F238E27FC236}">
                <a16:creationId xmlns:a16="http://schemas.microsoft.com/office/drawing/2014/main" id="{17CB5B09-2A76-4574-9C04-70D31FFF2DCF}"/>
              </a:ext>
            </a:extLst>
          </p:cNvPr>
          <p:cNvSpPr>
            <a:spLocks noChangeArrowheads="1"/>
          </p:cNvSpPr>
          <p:nvPr/>
        </p:nvSpPr>
        <p:spPr bwMode="auto">
          <a:xfrm>
            <a:off x="2424114" y="3068639"/>
            <a:ext cx="7286625" cy="395287"/>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eaLnBrk="1" hangingPunct="1">
              <a:spcBef>
                <a:spcPct val="0"/>
              </a:spcBef>
              <a:buClrTx/>
              <a:buSzTx/>
              <a:buFontTx/>
              <a:buNone/>
            </a:pPr>
            <a:endParaRPr lang="en-US" altLang="zh-TW" sz="1800" b="1"/>
          </a:p>
          <a:p>
            <a:pPr eaLnBrk="1" hangingPunct="1">
              <a:spcBef>
                <a:spcPct val="0"/>
              </a:spcBef>
              <a:buClrTx/>
              <a:buSzTx/>
              <a:buFontTx/>
              <a:buNone/>
            </a:pPr>
            <a:r>
              <a:rPr lang="en-US" altLang="zh-TW" sz="1800"/>
              <a:t>#include&lt;time.h&gt; </a:t>
            </a:r>
          </a:p>
          <a:p>
            <a:pPr eaLnBrk="1" hangingPunct="1">
              <a:spcBef>
                <a:spcPct val="0"/>
              </a:spcBef>
              <a:buClrTx/>
              <a:buSzTx/>
              <a:buFontTx/>
              <a:buNone/>
            </a:pPr>
            <a:endParaRPr lang="en-US" altLang="zh-TW" sz="1800"/>
          </a:p>
        </p:txBody>
      </p:sp>
      <p:sp>
        <p:nvSpPr>
          <p:cNvPr id="34821" name="Rectangle 8">
            <a:extLst>
              <a:ext uri="{FF2B5EF4-FFF2-40B4-BE49-F238E27FC236}">
                <a16:creationId xmlns:a16="http://schemas.microsoft.com/office/drawing/2014/main" id="{6E81F604-304C-4857-AC7B-0B460B6B7D48}"/>
              </a:ext>
            </a:extLst>
          </p:cNvPr>
          <p:cNvSpPr>
            <a:spLocks noChangeArrowheads="1"/>
          </p:cNvSpPr>
          <p:nvPr/>
        </p:nvSpPr>
        <p:spPr bwMode="auto">
          <a:xfrm>
            <a:off x="2424113" y="3644900"/>
            <a:ext cx="7269162" cy="4318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eaLnBrk="1" hangingPunct="1">
              <a:spcBef>
                <a:spcPct val="0"/>
              </a:spcBef>
              <a:buClrTx/>
              <a:buSzTx/>
              <a:buFontTx/>
              <a:buNone/>
            </a:pPr>
            <a:r>
              <a:rPr lang="en-US" altLang="zh-TW" sz="1800"/>
              <a:t>time_t time(time_t *t);</a:t>
            </a:r>
          </a:p>
        </p:txBody>
      </p:sp>
      <p:sp>
        <p:nvSpPr>
          <p:cNvPr id="34822" name="矩形 1">
            <a:extLst>
              <a:ext uri="{FF2B5EF4-FFF2-40B4-BE49-F238E27FC236}">
                <a16:creationId xmlns:a16="http://schemas.microsoft.com/office/drawing/2014/main" id="{15544754-3B9C-4285-AA5D-E0F8E350DEEC}"/>
              </a:ext>
            </a:extLst>
          </p:cNvPr>
          <p:cNvSpPr>
            <a:spLocks noChangeArrowheads="1"/>
          </p:cNvSpPr>
          <p:nvPr/>
        </p:nvSpPr>
        <p:spPr bwMode="auto">
          <a:xfrm>
            <a:off x="2424114" y="4221164"/>
            <a:ext cx="7286625" cy="36988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eaLnBrk="1" hangingPunct="1">
              <a:spcBef>
                <a:spcPct val="0"/>
              </a:spcBef>
              <a:buClrTx/>
              <a:buSzTx/>
              <a:buFont typeface="Wingdings" panose="05000000000000000000" pitchFamily="2" charset="2"/>
              <a:buNone/>
            </a:pPr>
            <a:r>
              <a:rPr lang="en-US" altLang="zh-TW" sz="1800"/>
              <a:t>ex. : time(NULL);</a:t>
            </a:r>
          </a:p>
        </p:txBody>
      </p:sp>
      <p:sp>
        <p:nvSpPr>
          <p:cNvPr id="34823" name="投影片編號版面配置區 1">
            <a:extLst>
              <a:ext uri="{FF2B5EF4-FFF2-40B4-BE49-F238E27FC236}">
                <a16:creationId xmlns:a16="http://schemas.microsoft.com/office/drawing/2014/main" id="{C7F201DD-D457-484E-AEA3-9BD08CBC8972}"/>
              </a:ext>
            </a:extLst>
          </p:cNvPr>
          <p:cNvSpPr>
            <a:spLocks noGrp="1" noChangeArrowheads="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fld id="{06106388-4AE6-4658-92CD-9DB143EE29F3}" type="slidenum">
              <a:rPr kumimoji="0" lang="en-US" altLang="zh-TW" sz="1200">
                <a:latin typeface="Arial Black" panose="020B0A04020102020204" pitchFamily="34" charset="0"/>
              </a:rPr>
              <a:pPr>
                <a:spcBef>
                  <a:spcPct val="0"/>
                </a:spcBef>
                <a:buClrTx/>
                <a:buSzTx/>
                <a:buFontTx/>
                <a:buNone/>
              </a:pPr>
              <a:t>18</a:t>
            </a:fld>
            <a:endParaRPr kumimoji="0" lang="en-US" altLang="zh-TW" sz="1200">
              <a:latin typeface="Arial Black" panose="020B0A04020102020204" pitchFamily="34" charset="0"/>
            </a:endParaRPr>
          </a:p>
        </p:txBody>
      </p:sp>
      <p:pic>
        <p:nvPicPr>
          <p:cNvPr id="4" name="音訊 3">
            <a:hlinkClick r:id="" action="ppaction://media"/>
            <a:extLst>
              <a:ext uri="{FF2B5EF4-FFF2-40B4-BE49-F238E27FC236}">
                <a16:creationId xmlns:a16="http://schemas.microsoft.com/office/drawing/2014/main" id="{584FD0C1-0E96-454C-8DC5-172742A317D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581"/>
    </mc:Choice>
    <mc:Fallback xmlns="">
      <p:transition spd="slow" advTm="13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E425C482-88CE-4165-8E73-FBBAD1F8000B}"/>
              </a:ext>
            </a:extLst>
          </p:cNvPr>
          <p:cNvSpPr>
            <a:spLocks noGrp="1" noChangeArrowheads="1"/>
          </p:cNvSpPr>
          <p:nvPr>
            <p:ph type="title"/>
          </p:nvPr>
        </p:nvSpPr>
        <p:spPr/>
        <p:txBody>
          <a:bodyPr/>
          <a:lstStyle/>
          <a:p>
            <a:pPr eaLnBrk="1" hangingPunct="1"/>
            <a:r>
              <a:rPr lang="en-US" altLang="zh-TW"/>
              <a:t>Outline</a:t>
            </a:r>
          </a:p>
        </p:txBody>
      </p:sp>
      <p:sp>
        <p:nvSpPr>
          <p:cNvPr id="4099" name="Rectangle 3">
            <a:extLst>
              <a:ext uri="{FF2B5EF4-FFF2-40B4-BE49-F238E27FC236}">
                <a16:creationId xmlns:a16="http://schemas.microsoft.com/office/drawing/2014/main" id="{8FE5C82E-293C-47E0-AE21-A2A01726621B}"/>
              </a:ext>
            </a:extLst>
          </p:cNvPr>
          <p:cNvSpPr>
            <a:spLocks noGrp="1" noChangeArrowheads="1"/>
          </p:cNvSpPr>
          <p:nvPr>
            <p:ph type="body" idx="1"/>
          </p:nvPr>
        </p:nvSpPr>
        <p:spPr/>
        <p:txBody>
          <a:bodyPr/>
          <a:lstStyle/>
          <a:p>
            <a:pPr eaLnBrk="1" hangingPunct="1">
              <a:lnSpc>
                <a:spcPct val="150000"/>
              </a:lnSpc>
            </a:pPr>
            <a:r>
              <a:rPr lang="en-US" altLang="zh-TW" dirty="0"/>
              <a:t>File I/O</a:t>
            </a:r>
          </a:p>
          <a:p>
            <a:pPr eaLnBrk="1" hangingPunct="1">
              <a:lnSpc>
                <a:spcPct val="150000"/>
              </a:lnSpc>
            </a:pPr>
            <a:r>
              <a:rPr lang="en-US" altLang="zh-TW" dirty="0"/>
              <a:t>C-library</a:t>
            </a:r>
            <a:r>
              <a:rPr lang="zh-TW" altLang="en-US" dirty="0"/>
              <a:t>：</a:t>
            </a:r>
            <a:r>
              <a:rPr lang="en-US" altLang="zh-TW" dirty="0" err="1"/>
              <a:t>fopen</a:t>
            </a:r>
            <a:r>
              <a:rPr lang="en-US" altLang="zh-TW" dirty="0"/>
              <a:t>()</a:t>
            </a:r>
            <a:r>
              <a:rPr lang="zh-TW" altLang="en-US" dirty="0"/>
              <a:t>、</a:t>
            </a:r>
            <a:r>
              <a:rPr lang="en-US" altLang="zh-TW" dirty="0" err="1"/>
              <a:t>fread</a:t>
            </a:r>
            <a:r>
              <a:rPr lang="en-US" altLang="zh-TW" dirty="0"/>
              <a:t>()</a:t>
            </a:r>
            <a:r>
              <a:rPr lang="zh-TW" altLang="en-US" dirty="0"/>
              <a:t>、</a:t>
            </a:r>
            <a:r>
              <a:rPr lang="en-US" altLang="zh-TW" dirty="0" err="1"/>
              <a:t>fwrite</a:t>
            </a:r>
            <a:r>
              <a:rPr lang="en-US" altLang="zh-TW" dirty="0"/>
              <a:t>()</a:t>
            </a:r>
            <a:r>
              <a:rPr lang="zh-TW" altLang="en-US" dirty="0"/>
              <a:t>、</a:t>
            </a:r>
            <a:r>
              <a:rPr lang="en-US" altLang="zh-TW" dirty="0" err="1"/>
              <a:t>fclose</a:t>
            </a:r>
            <a:r>
              <a:rPr lang="en-US" altLang="zh-TW" dirty="0"/>
              <a:t>()</a:t>
            </a:r>
            <a:r>
              <a:rPr lang="zh-TW" altLang="en-US" dirty="0"/>
              <a:t>、</a:t>
            </a:r>
            <a:r>
              <a:rPr lang="en-US" altLang="zh-TW" dirty="0" err="1"/>
              <a:t>fseek</a:t>
            </a:r>
            <a:r>
              <a:rPr lang="en-US" altLang="zh-TW" dirty="0"/>
              <a:t>()</a:t>
            </a:r>
          </a:p>
          <a:p>
            <a:pPr eaLnBrk="1" hangingPunct="1">
              <a:lnSpc>
                <a:spcPct val="150000"/>
              </a:lnSpc>
            </a:pPr>
            <a:r>
              <a:rPr lang="en-US" altLang="zh-TW" dirty="0"/>
              <a:t>Homework Assignment #1_1</a:t>
            </a:r>
          </a:p>
          <a:p>
            <a:pPr eaLnBrk="1" hangingPunct="1">
              <a:lnSpc>
                <a:spcPct val="150000"/>
              </a:lnSpc>
            </a:pPr>
            <a:r>
              <a:rPr lang="en-US" altLang="zh-TW" b="1" dirty="0">
                <a:solidFill>
                  <a:srgbClr val="FF0000"/>
                </a:solidFill>
              </a:rPr>
              <a:t>System call</a:t>
            </a:r>
            <a:r>
              <a:rPr lang="zh-TW" altLang="en-US" b="1" dirty="0">
                <a:solidFill>
                  <a:srgbClr val="FF0000"/>
                </a:solidFill>
              </a:rPr>
              <a:t>：</a:t>
            </a:r>
            <a:r>
              <a:rPr lang="en-US" altLang="zh-TW" b="1" dirty="0">
                <a:solidFill>
                  <a:srgbClr val="FF0000"/>
                </a:solidFill>
              </a:rPr>
              <a:t>open()</a:t>
            </a:r>
            <a:r>
              <a:rPr lang="zh-TW" altLang="en-US" b="1" dirty="0">
                <a:solidFill>
                  <a:srgbClr val="FF0000"/>
                </a:solidFill>
              </a:rPr>
              <a:t>、</a:t>
            </a:r>
            <a:r>
              <a:rPr lang="en-US" altLang="zh-TW" b="1" dirty="0">
                <a:solidFill>
                  <a:srgbClr val="FF0000"/>
                </a:solidFill>
              </a:rPr>
              <a:t>read()</a:t>
            </a:r>
            <a:r>
              <a:rPr lang="zh-TW" altLang="en-US" b="1" dirty="0">
                <a:solidFill>
                  <a:srgbClr val="FF0000"/>
                </a:solidFill>
              </a:rPr>
              <a:t>、</a:t>
            </a:r>
            <a:r>
              <a:rPr lang="en-US" altLang="zh-TW" b="1" dirty="0">
                <a:solidFill>
                  <a:srgbClr val="FF0000"/>
                </a:solidFill>
              </a:rPr>
              <a:t>write()</a:t>
            </a:r>
            <a:r>
              <a:rPr lang="zh-TW" altLang="en-US" b="1" dirty="0">
                <a:solidFill>
                  <a:srgbClr val="FF0000"/>
                </a:solidFill>
              </a:rPr>
              <a:t>、</a:t>
            </a:r>
            <a:r>
              <a:rPr lang="en-US" altLang="zh-TW" b="1" dirty="0">
                <a:solidFill>
                  <a:srgbClr val="FF0000"/>
                </a:solidFill>
              </a:rPr>
              <a:t>close()</a:t>
            </a:r>
            <a:r>
              <a:rPr lang="zh-TW" altLang="en-US" b="1" dirty="0">
                <a:solidFill>
                  <a:srgbClr val="FF0000"/>
                </a:solidFill>
              </a:rPr>
              <a:t>、</a:t>
            </a:r>
            <a:r>
              <a:rPr lang="en-US" altLang="zh-TW" b="1" dirty="0" err="1">
                <a:solidFill>
                  <a:srgbClr val="FF0000"/>
                </a:solidFill>
              </a:rPr>
              <a:t>lseek</a:t>
            </a:r>
            <a:r>
              <a:rPr lang="en-US" altLang="zh-TW" b="1" dirty="0">
                <a:solidFill>
                  <a:srgbClr val="FF0000"/>
                </a:solidFill>
              </a:rPr>
              <a:t>()</a:t>
            </a:r>
          </a:p>
          <a:p>
            <a:pPr eaLnBrk="1" hangingPunct="1">
              <a:lnSpc>
                <a:spcPct val="150000"/>
              </a:lnSpc>
            </a:pPr>
            <a:r>
              <a:rPr lang="en-US" altLang="zh-TW" dirty="0"/>
              <a:t>Homework Assignment #1_2</a:t>
            </a:r>
          </a:p>
          <a:p>
            <a:pPr eaLnBrk="1" hangingPunct="1">
              <a:lnSpc>
                <a:spcPct val="150000"/>
              </a:lnSpc>
            </a:pPr>
            <a:r>
              <a:rPr lang="en-US" altLang="zh-TW" dirty="0"/>
              <a:t>Memory-mapped file</a:t>
            </a:r>
          </a:p>
          <a:p>
            <a:pPr eaLnBrk="1" hangingPunct="1">
              <a:lnSpc>
                <a:spcPct val="150000"/>
              </a:lnSpc>
            </a:pPr>
            <a:r>
              <a:rPr lang="en-US" altLang="zh-TW" dirty="0"/>
              <a:t>Homework Assignment #1_3</a:t>
            </a:r>
          </a:p>
          <a:p>
            <a:pPr eaLnBrk="1" hangingPunct="1">
              <a:lnSpc>
                <a:spcPct val="150000"/>
              </a:lnSpc>
            </a:pPr>
            <a:r>
              <a:rPr lang="en-US" altLang="zh-TW" dirty="0"/>
              <a:t>Homework Assignment #1_4</a:t>
            </a:r>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p:txBody>
      </p:sp>
      <p:sp>
        <p:nvSpPr>
          <p:cNvPr id="2" name="投影片編號版面配置區 1">
            <a:extLst>
              <a:ext uri="{FF2B5EF4-FFF2-40B4-BE49-F238E27FC236}">
                <a16:creationId xmlns:a16="http://schemas.microsoft.com/office/drawing/2014/main" id="{CC8B7D87-D898-4ECE-8463-F556A2153D2A}"/>
              </a:ext>
            </a:extLst>
          </p:cNvPr>
          <p:cNvSpPr>
            <a:spLocks noGrp="1"/>
          </p:cNvSpPr>
          <p:nvPr>
            <p:ph type="sldNum" sz="quarter" idx="11"/>
          </p:nvPr>
        </p:nvSpPr>
        <p:spPr/>
        <p:txBody>
          <a:bodyPr/>
          <a:lstStyle/>
          <a:p>
            <a:fld id="{224A732B-4120-4015-8395-334063D92438}" type="slidenum">
              <a:rPr lang="zh-TW" altLang="en-US" smtClean="0"/>
              <a:t>19</a:t>
            </a:fld>
            <a:endParaRPr lang="zh-TW" altLang="en-US"/>
          </a:p>
        </p:txBody>
      </p:sp>
      <p:pic>
        <p:nvPicPr>
          <p:cNvPr id="3" name="音訊 2">
            <a:hlinkClick r:id="" action="ppaction://media"/>
            <a:extLst>
              <a:ext uri="{FF2B5EF4-FFF2-40B4-BE49-F238E27FC236}">
                <a16:creationId xmlns:a16="http://schemas.microsoft.com/office/drawing/2014/main" id="{527BA68A-DB33-6240-969A-BCD4C414B5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05599996"/>
      </p:ext>
    </p:extLst>
  </p:cSld>
  <p:clrMapOvr>
    <a:masterClrMapping/>
  </p:clrMapOvr>
  <mc:AlternateContent xmlns:mc="http://schemas.openxmlformats.org/markup-compatibility/2006">
    <mc:Choice xmlns:p14="http://schemas.microsoft.com/office/powerpoint/2010/main" Requires="p14">
      <p:transition spd="slow" p14:dur="2000" advTm="18275"/>
    </mc:Choice>
    <mc:Fallback>
      <p:transition spd="slow" advTm="18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E425C482-88CE-4165-8E73-FBBAD1F8000B}"/>
              </a:ext>
            </a:extLst>
          </p:cNvPr>
          <p:cNvSpPr>
            <a:spLocks noGrp="1" noChangeArrowheads="1"/>
          </p:cNvSpPr>
          <p:nvPr>
            <p:ph type="title"/>
          </p:nvPr>
        </p:nvSpPr>
        <p:spPr/>
        <p:txBody>
          <a:bodyPr/>
          <a:lstStyle/>
          <a:p>
            <a:pPr eaLnBrk="1" hangingPunct="1"/>
            <a:r>
              <a:rPr lang="en-US" altLang="zh-TW"/>
              <a:t>Outline</a:t>
            </a:r>
          </a:p>
        </p:txBody>
      </p:sp>
      <p:sp>
        <p:nvSpPr>
          <p:cNvPr id="4099" name="Rectangle 3">
            <a:extLst>
              <a:ext uri="{FF2B5EF4-FFF2-40B4-BE49-F238E27FC236}">
                <a16:creationId xmlns:a16="http://schemas.microsoft.com/office/drawing/2014/main" id="{8FE5C82E-293C-47E0-AE21-A2A01726621B}"/>
              </a:ext>
            </a:extLst>
          </p:cNvPr>
          <p:cNvSpPr>
            <a:spLocks noGrp="1" noChangeArrowheads="1"/>
          </p:cNvSpPr>
          <p:nvPr>
            <p:ph type="body" idx="1"/>
          </p:nvPr>
        </p:nvSpPr>
        <p:spPr/>
        <p:txBody>
          <a:bodyPr/>
          <a:lstStyle/>
          <a:p>
            <a:pPr eaLnBrk="1" hangingPunct="1">
              <a:lnSpc>
                <a:spcPct val="150000"/>
              </a:lnSpc>
            </a:pPr>
            <a:r>
              <a:rPr lang="en-US" altLang="zh-TW" b="1" dirty="0">
                <a:solidFill>
                  <a:srgbClr val="FF0000"/>
                </a:solidFill>
              </a:rPr>
              <a:t>File I/O</a:t>
            </a:r>
          </a:p>
          <a:p>
            <a:pPr eaLnBrk="1" hangingPunct="1">
              <a:lnSpc>
                <a:spcPct val="150000"/>
              </a:lnSpc>
            </a:pPr>
            <a:r>
              <a:rPr lang="en-US" altLang="zh-TW" dirty="0"/>
              <a:t>C-library</a:t>
            </a:r>
            <a:r>
              <a:rPr lang="zh-TW" altLang="en-US" dirty="0"/>
              <a:t>：</a:t>
            </a:r>
            <a:r>
              <a:rPr lang="en-US" altLang="zh-TW" dirty="0" err="1"/>
              <a:t>fopen</a:t>
            </a:r>
            <a:r>
              <a:rPr lang="en-US" altLang="zh-TW" dirty="0"/>
              <a:t>()</a:t>
            </a:r>
            <a:r>
              <a:rPr lang="zh-TW" altLang="en-US" dirty="0"/>
              <a:t>、</a:t>
            </a:r>
            <a:r>
              <a:rPr lang="en-US" altLang="zh-TW" dirty="0" err="1"/>
              <a:t>fread</a:t>
            </a:r>
            <a:r>
              <a:rPr lang="en-US" altLang="zh-TW" dirty="0"/>
              <a:t>()</a:t>
            </a:r>
            <a:r>
              <a:rPr lang="zh-TW" altLang="en-US" dirty="0"/>
              <a:t>、</a:t>
            </a:r>
            <a:r>
              <a:rPr lang="en-US" altLang="zh-TW" dirty="0" err="1"/>
              <a:t>fwrite</a:t>
            </a:r>
            <a:r>
              <a:rPr lang="en-US" altLang="zh-TW" dirty="0"/>
              <a:t>()</a:t>
            </a:r>
            <a:r>
              <a:rPr lang="zh-TW" altLang="en-US" dirty="0"/>
              <a:t>、</a:t>
            </a:r>
            <a:r>
              <a:rPr lang="en-US" altLang="zh-TW" dirty="0" err="1"/>
              <a:t>fclose</a:t>
            </a:r>
            <a:r>
              <a:rPr lang="en-US" altLang="zh-TW" dirty="0"/>
              <a:t>()</a:t>
            </a:r>
            <a:r>
              <a:rPr lang="zh-TW" altLang="en-US" dirty="0"/>
              <a:t>、</a:t>
            </a:r>
            <a:r>
              <a:rPr lang="en-US" altLang="zh-TW" dirty="0" err="1"/>
              <a:t>fseek</a:t>
            </a:r>
            <a:r>
              <a:rPr lang="en-US" altLang="zh-TW" dirty="0"/>
              <a:t>()</a:t>
            </a:r>
          </a:p>
          <a:p>
            <a:pPr eaLnBrk="1" hangingPunct="1">
              <a:lnSpc>
                <a:spcPct val="150000"/>
              </a:lnSpc>
            </a:pPr>
            <a:r>
              <a:rPr lang="en-US" altLang="zh-TW" dirty="0"/>
              <a:t>Homework Assignment #1_1</a:t>
            </a:r>
          </a:p>
          <a:p>
            <a:pPr eaLnBrk="1" hangingPunct="1">
              <a:lnSpc>
                <a:spcPct val="150000"/>
              </a:lnSpc>
            </a:pPr>
            <a:r>
              <a:rPr lang="en-US" altLang="zh-TW" dirty="0"/>
              <a:t>System call</a:t>
            </a:r>
            <a:r>
              <a:rPr lang="zh-TW" altLang="en-US" dirty="0"/>
              <a:t>：</a:t>
            </a:r>
            <a:r>
              <a:rPr lang="en-US" altLang="zh-TW" dirty="0"/>
              <a:t>open()</a:t>
            </a:r>
            <a:r>
              <a:rPr lang="zh-TW" altLang="en-US" dirty="0"/>
              <a:t>、</a:t>
            </a:r>
            <a:r>
              <a:rPr lang="en-US" altLang="zh-TW" dirty="0"/>
              <a:t>read()</a:t>
            </a:r>
            <a:r>
              <a:rPr lang="zh-TW" altLang="en-US" dirty="0"/>
              <a:t>、</a:t>
            </a:r>
            <a:r>
              <a:rPr lang="en-US" altLang="zh-TW" dirty="0"/>
              <a:t>write()</a:t>
            </a:r>
            <a:r>
              <a:rPr lang="zh-TW" altLang="en-US" dirty="0"/>
              <a:t>、</a:t>
            </a:r>
            <a:r>
              <a:rPr lang="en-US" altLang="zh-TW" dirty="0"/>
              <a:t>close()</a:t>
            </a:r>
            <a:r>
              <a:rPr lang="zh-TW" altLang="en-US" dirty="0"/>
              <a:t>、</a:t>
            </a:r>
            <a:r>
              <a:rPr lang="en-US" altLang="zh-TW" dirty="0" err="1"/>
              <a:t>lseek</a:t>
            </a:r>
            <a:r>
              <a:rPr lang="en-US" altLang="zh-TW" dirty="0"/>
              <a:t>()</a:t>
            </a:r>
          </a:p>
          <a:p>
            <a:pPr eaLnBrk="1" hangingPunct="1">
              <a:lnSpc>
                <a:spcPct val="150000"/>
              </a:lnSpc>
            </a:pPr>
            <a:r>
              <a:rPr lang="en-US" altLang="zh-TW" dirty="0"/>
              <a:t>Homework Assignment #1_2</a:t>
            </a:r>
          </a:p>
          <a:p>
            <a:pPr eaLnBrk="1" hangingPunct="1">
              <a:lnSpc>
                <a:spcPct val="150000"/>
              </a:lnSpc>
            </a:pPr>
            <a:r>
              <a:rPr lang="en-US" altLang="zh-TW" dirty="0"/>
              <a:t>Memory-mapped file</a:t>
            </a:r>
          </a:p>
          <a:p>
            <a:pPr eaLnBrk="1" hangingPunct="1">
              <a:lnSpc>
                <a:spcPct val="150000"/>
              </a:lnSpc>
            </a:pPr>
            <a:r>
              <a:rPr lang="en-US" altLang="zh-TW" dirty="0"/>
              <a:t>Homework Assignment #1_3</a:t>
            </a:r>
          </a:p>
          <a:p>
            <a:pPr eaLnBrk="1" hangingPunct="1">
              <a:lnSpc>
                <a:spcPct val="150000"/>
              </a:lnSpc>
            </a:pPr>
            <a:r>
              <a:rPr lang="en-US" altLang="zh-TW" dirty="0"/>
              <a:t>Homework Assignment #1_4</a:t>
            </a:r>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p:txBody>
      </p:sp>
      <p:sp>
        <p:nvSpPr>
          <p:cNvPr id="2" name="投影片編號版面配置區 1">
            <a:extLst>
              <a:ext uri="{FF2B5EF4-FFF2-40B4-BE49-F238E27FC236}">
                <a16:creationId xmlns:a16="http://schemas.microsoft.com/office/drawing/2014/main" id="{CC8B7D87-D898-4ECE-8463-F556A2153D2A}"/>
              </a:ext>
            </a:extLst>
          </p:cNvPr>
          <p:cNvSpPr>
            <a:spLocks noGrp="1"/>
          </p:cNvSpPr>
          <p:nvPr>
            <p:ph type="sldNum" sz="quarter" idx="11"/>
          </p:nvPr>
        </p:nvSpPr>
        <p:spPr/>
        <p:txBody>
          <a:bodyPr/>
          <a:lstStyle/>
          <a:p>
            <a:fld id="{224A732B-4120-4015-8395-334063D92438}" type="slidenum">
              <a:rPr lang="zh-TW" altLang="en-US" smtClean="0"/>
              <a:t>2</a:t>
            </a:fld>
            <a:endParaRPr lang="zh-TW" altLang="en-US"/>
          </a:p>
        </p:txBody>
      </p:sp>
      <p:pic>
        <p:nvPicPr>
          <p:cNvPr id="6" name="音訊 5">
            <a:hlinkClick r:id="" action="ppaction://media"/>
            <a:extLst>
              <a:ext uri="{FF2B5EF4-FFF2-40B4-BE49-F238E27FC236}">
                <a16:creationId xmlns:a16="http://schemas.microsoft.com/office/drawing/2014/main" id="{D687353B-7557-EE47-BC55-855E6BEC67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01"/>
    </mc:Choice>
    <mc:Fallback xmlns="">
      <p:transition spd="slow" advTm="3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E15430-F084-463F-94BB-1B5C6522A98E}"/>
              </a:ext>
            </a:extLst>
          </p:cNvPr>
          <p:cNvSpPr>
            <a:spLocks noGrp="1"/>
          </p:cNvSpPr>
          <p:nvPr>
            <p:ph type="title"/>
          </p:nvPr>
        </p:nvSpPr>
        <p:spPr/>
        <p:txBody>
          <a:bodyPr/>
          <a:lstStyle/>
          <a:p>
            <a:r>
              <a:rPr lang="en-US" altLang="zh-TW" dirty="0"/>
              <a:t>Linux system call interface</a:t>
            </a:r>
            <a:endParaRPr lang="zh-TW" altLang="en-US" dirty="0"/>
          </a:p>
        </p:txBody>
      </p:sp>
      <p:sp>
        <p:nvSpPr>
          <p:cNvPr id="3" name="內容版面配置區 2">
            <a:extLst>
              <a:ext uri="{FF2B5EF4-FFF2-40B4-BE49-F238E27FC236}">
                <a16:creationId xmlns:a16="http://schemas.microsoft.com/office/drawing/2014/main" id="{2F0E45F6-B46E-4DB4-8314-854B6B178A7E}"/>
              </a:ext>
            </a:extLst>
          </p:cNvPr>
          <p:cNvSpPr>
            <a:spLocks noGrp="1"/>
          </p:cNvSpPr>
          <p:nvPr>
            <p:ph idx="1"/>
          </p:nvPr>
        </p:nvSpPr>
        <p:spPr>
          <a:xfrm>
            <a:off x="609600" y="1129506"/>
            <a:ext cx="10972800" cy="4598987"/>
          </a:xfrm>
        </p:spPr>
        <p:txBody>
          <a:bodyPr/>
          <a:lstStyle/>
          <a:p>
            <a:r>
              <a:rPr lang="en-US" altLang="zh-TW" b="1" dirty="0"/>
              <a:t>open()</a:t>
            </a:r>
            <a:endParaRPr lang="zh-TW" altLang="en-US" b="1" dirty="0"/>
          </a:p>
          <a:p>
            <a:endParaRPr lang="zh-TW" altLang="en-US" b="1" dirty="0"/>
          </a:p>
        </p:txBody>
      </p:sp>
      <p:sp>
        <p:nvSpPr>
          <p:cNvPr id="4" name="矩形 3">
            <a:extLst>
              <a:ext uri="{FF2B5EF4-FFF2-40B4-BE49-F238E27FC236}">
                <a16:creationId xmlns:a16="http://schemas.microsoft.com/office/drawing/2014/main" id="{F2E25DBB-FB75-40BA-A5BD-8611CA12F5FB}"/>
              </a:ext>
            </a:extLst>
          </p:cNvPr>
          <p:cNvSpPr/>
          <p:nvPr/>
        </p:nvSpPr>
        <p:spPr>
          <a:xfrm>
            <a:off x="1237692" y="1578240"/>
            <a:ext cx="9667782" cy="92333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 &lt;sys/</a:t>
            </a:r>
            <a:r>
              <a:rPr lang="en-US" altLang="zh-TW" dirty="0" err="1">
                <a:solidFill>
                  <a:schemeClr val="tx1"/>
                </a:solidFill>
              </a:rPr>
              <a:t>types.h</a:t>
            </a:r>
            <a:r>
              <a:rPr lang="en-US" altLang="zh-TW" dirty="0">
                <a:solidFill>
                  <a:schemeClr val="tx1"/>
                </a:solidFill>
              </a:rPr>
              <a:t>&gt;</a:t>
            </a:r>
          </a:p>
          <a:p>
            <a:r>
              <a:rPr lang="en-US" altLang="zh-TW" dirty="0">
                <a:solidFill>
                  <a:schemeClr val="tx1"/>
                </a:solidFill>
              </a:rPr>
              <a:t>#include &lt;sys/</a:t>
            </a:r>
            <a:r>
              <a:rPr lang="en-US" altLang="zh-TW" dirty="0" err="1">
                <a:solidFill>
                  <a:schemeClr val="tx1"/>
                </a:solidFill>
              </a:rPr>
              <a:t>stat.h</a:t>
            </a:r>
            <a:r>
              <a:rPr lang="en-US" altLang="zh-TW" dirty="0">
                <a:solidFill>
                  <a:schemeClr val="tx1"/>
                </a:solidFill>
              </a:rPr>
              <a:t>&gt;</a:t>
            </a:r>
          </a:p>
          <a:p>
            <a:r>
              <a:rPr lang="en-US" altLang="zh-TW" dirty="0">
                <a:solidFill>
                  <a:schemeClr val="tx1"/>
                </a:solidFill>
              </a:rPr>
              <a:t>#include &lt;</a:t>
            </a:r>
            <a:r>
              <a:rPr lang="en-US" altLang="zh-TW" dirty="0" err="1">
                <a:solidFill>
                  <a:schemeClr val="tx1"/>
                </a:solidFill>
              </a:rPr>
              <a:t>fcntl.h</a:t>
            </a:r>
            <a:r>
              <a:rPr lang="en-US" altLang="zh-TW" dirty="0">
                <a:solidFill>
                  <a:schemeClr val="tx1"/>
                </a:solidFill>
              </a:rPr>
              <a:t>&gt;</a:t>
            </a:r>
            <a:endParaRPr lang="zh-TW" altLang="en-US" dirty="0">
              <a:solidFill>
                <a:schemeClr val="tx1"/>
              </a:solidFill>
            </a:endParaRPr>
          </a:p>
        </p:txBody>
      </p:sp>
      <p:sp>
        <p:nvSpPr>
          <p:cNvPr id="5" name="矩形 4">
            <a:extLst>
              <a:ext uri="{FF2B5EF4-FFF2-40B4-BE49-F238E27FC236}">
                <a16:creationId xmlns:a16="http://schemas.microsoft.com/office/drawing/2014/main" id="{BB4B2860-4549-4C45-BB2A-8A8B790278A1}"/>
              </a:ext>
            </a:extLst>
          </p:cNvPr>
          <p:cNvSpPr/>
          <p:nvPr/>
        </p:nvSpPr>
        <p:spPr>
          <a:xfrm>
            <a:off x="1237691" y="2590846"/>
            <a:ext cx="9667782" cy="4306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altLang="zh-TW" dirty="0">
                <a:solidFill>
                  <a:schemeClr val="tx1"/>
                </a:solidFill>
              </a:rPr>
              <a:t>int open ( const char *filename, int flags );</a:t>
            </a:r>
          </a:p>
        </p:txBody>
      </p:sp>
      <p:sp>
        <p:nvSpPr>
          <p:cNvPr id="6" name="矩形 1">
            <a:extLst>
              <a:ext uri="{FF2B5EF4-FFF2-40B4-BE49-F238E27FC236}">
                <a16:creationId xmlns:a16="http://schemas.microsoft.com/office/drawing/2014/main" id="{7E1ECB95-20ED-4E00-B3DA-EF06AF174F55}"/>
              </a:ext>
            </a:extLst>
          </p:cNvPr>
          <p:cNvSpPr>
            <a:spLocks noChangeArrowheads="1"/>
          </p:cNvSpPr>
          <p:nvPr/>
        </p:nvSpPr>
        <p:spPr bwMode="auto">
          <a:xfrm>
            <a:off x="1237690" y="3195574"/>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f1 = open ( "hello.txt", O_WRONLY | O_TRUNC );</a:t>
            </a:r>
          </a:p>
        </p:txBody>
      </p:sp>
      <p:sp>
        <p:nvSpPr>
          <p:cNvPr id="7" name="文字方塊 6">
            <a:extLst>
              <a:ext uri="{FF2B5EF4-FFF2-40B4-BE49-F238E27FC236}">
                <a16:creationId xmlns:a16="http://schemas.microsoft.com/office/drawing/2014/main" id="{1E3D4869-B487-44B6-9809-531AA3DCD855}"/>
              </a:ext>
            </a:extLst>
          </p:cNvPr>
          <p:cNvSpPr txBox="1"/>
          <p:nvPr/>
        </p:nvSpPr>
        <p:spPr>
          <a:xfrm>
            <a:off x="1237691" y="3823981"/>
            <a:ext cx="9667781" cy="369332"/>
          </a:xfrm>
          <a:prstGeom prst="rect">
            <a:avLst/>
          </a:prstGeom>
          <a:noFill/>
        </p:spPr>
        <p:txBody>
          <a:bodyPr wrap="square" rtlCol="0">
            <a:spAutoFit/>
          </a:bodyPr>
          <a:lstStyle/>
          <a:p>
            <a:r>
              <a:rPr lang="fr-FR" altLang="zh-TW" dirty="0">
                <a:solidFill>
                  <a:schemeClr val="bg2">
                    <a:lumMod val="60000"/>
                    <a:lumOff val="40000"/>
                  </a:schemeClr>
                </a:solidFill>
              </a:rPr>
              <a:t>flags</a:t>
            </a:r>
            <a:r>
              <a:rPr lang="en-US" altLang="zh-TW" dirty="0">
                <a:solidFill>
                  <a:schemeClr val="bg2">
                    <a:lumMod val="60000"/>
                    <a:lumOff val="40000"/>
                  </a:schemeClr>
                </a:solidFill>
              </a:rPr>
              <a:t>:</a:t>
            </a:r>
            <a:endParaRPr lang="zh-TW" altLang="en-US" dirty="0"/>
          </a:p>
        </p:txBody>
      </p:sp>
      <p:sp>
        <p:nvSpPr>
          <p:cNvPr id="8" name="文字方塊 7">
            <a:extLst>
              <a:ext uri="{FF2B5EF4-FFF2-40B4-BE49-F238E27FC236}">
                <a16:creationId xmlns:a16="http://schemas.microsoft.com/office/drawing/2014/main" id="{B5D4C610-19C8-4E99-B130-8FE1FFCBB057}"/>
              </a:ext>
            </a:extLst>
          </p:cNvPr>
          <p:cNvSpPr txBox="1"/>
          <p:nvPr/>
        </p:nvSpPr>
        <p:spPr>
          <a:xfrm>
            <a:off x="1237691" y="6352260"/>
            <a:ext cx="9817405" cy="369332"/>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Return the file descriptor, or -1 is returned and </a:t>
            </a:r>
            <a:r>
              <a:rPr lang="en-US" altLang="zh-TW" b="1" i="1" dirty="0" err="1"/>
              <a:t>errno</a:t>
            </a:r>
            <a:r>
              <a:rPr lang="en-US" altLang="zh-TW" dirty="0"/>
              <a:t> is set appropriately. </a:t>
            </a:r>
            <a:endParaRPr lang="zh-TW" altLang="en-US" b="1" i="1" dirty="0"/>
          </a:p>
        </p:txBody>
      </p:sp>
      <p:graphicFrame>
        <p:nvGraphicFramePr>
          <p:cNvPr id="9" name="表格 8">
            <a:extLst>
              <a:ext uri="{FF2B5EF4-FFF2-40B4-BE49-F238E27FC236}">
                <a16:creationId xmlns:a16="http://schemas.microsoft.com/office/drawing/2014/main" id="{F7F4E3F7-36C4-457E-97F5-87B37DE37785}"/>
              </a:ext>
            </a:extLst>
          </p:cNvPr>
          <p:cNvGraphicFramePr>
            <a:graphicFrameLocks noGrp="1"/>
          </p:cNvGraphicFramePr>
          <p:nvPr>
            <p:extLst>
              <p:ext uri="{D42A27DB-BD31-4B8C-83A1-F6EECF244321}">
                <p14:modId xmlns:p14="http://schemas.microsoft.com/office/powerpoint/2010/main" val="129270957"/>
              </p:ext>
            </p:extLst>
          </p:nvPr>
        </p:nvGraphicFramePr>
        <p:xfrm>
          <a:off x="1338300" y="4157801"/>
          <a:ext cx="9567172" cy="2123440"/>
        </p:xfrm>
        <a:graphic>
          <a:graphicData uri="http://schemas.openxmlformats.org/drawingml/2006/table">
            <a:tbl>
              <a:tblPr firstRow="1" bandRow="1">
                <a:tableStyleId>{5C22544A-7EE6-4342-B048-85BDC9FD1C3A}</a:tableStyleId>
              </a:tblPr>
              <a:tblGrid>
                <a:gridCol w="1600209">
                  <a:extLst>
                    <a:ext uri="{9D8B030D-6E8A-4147-A177-3AD203B41FA5}">
                      <a16:colId xmlns:a16="http://schemas.microsoft.com/office/drawing/2014/main" val="1326493482"/>
                    </a:ext>
                  </a:extLst>
                </a:gridCol>
                <a:gridCol w="7966963">
                  <a:extLst>
                    <a:ext uri="{9D8B030D-6E8A-4147-A177-3AD203B41FA5}">
                      <a16:colId xmlns:a16="http://schemas.microsoft.com/office/drawing/2014/main" val="2267461418"/>
                    </a:ext>
                  </a:extLst>
                </a:gridCol>
              </a:tblGrid>
              <a:tr h="370840">
                <a:tc>
                  <a:txBody>
                    <a:bodyPr/>
                    <a:lstStyle/>
                    <a:p>
                      <a:pPr algn="ctr"/>
                      <a:r>
                        <a:rPr lang="en-US" altLang="zh-TW" sz="1800" b="1" i="0" kern="1200" dirty="0">
                          <a:solidFill>
                            <a:schemeClr val="tx1"/>
                          </a:solidFill>
                          <a:effectLst/>
                          <a:latin typeface="+mn-lt"/>
                          <a:ea typeface="+mn-ea"/>
                          <a:cs typeface="+mn-cs"/>
                        </a:rPr>
                        <a:t>O_RDONLY</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TW" sz="1800" b="0" i="0" kern="1200" dirty="0">
                          <a:solidFill>
                            <a:schemeClr val="tx1"/>
                          </a:solidFill>
                          <a:effectLst/>
                          <a:latin typeface="+mn-lt"/>
                          <a:ea typeface="+mn-ea"/>
                          <a:cs typeface="+mn-cs"/>
                        </a:rPr>
                        <a:t>Read only.</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33225118"/>
                  </a:ext>
                </a:extLst>
              </a:tr>
              <a:tr h="370840">
                <a:tc>
                  <a:txBody>
                    <a:bodyPr/>
                    <a:lstStyle/>
                    <a:p>
                      <a:pPr algn="ctr"/>
                      <a:r>
                        <a:rPr lang="en-US" altLang="zh-TW" sz="1800" b="1" i="0" kern="1200" dirty="0">
                          <a:solidFill>
                            <a:schemeClr val="dk1"/>
                          </a:solidFill>
                          <a:effectLst/>
                          <a:latin typeface="+mn-lt"/>
                          <a:ea typeface="+mn-ea"/>
                          <a:cs typeface="+mn-cs"/>
                        </a:rPr>
                        <a:t>O_WRONLY</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TW" sz="1800" b="0" i="0" kern="1200" dirty="0">
                          <a:solidFill>
                            <a:schemeClr val="dk1"/>
                          </a:solidFill>
                          <a:effectLst/>
                          <a:latin typeface="+mn-lt"/>
                          <a:ea typeface="+mn-ea"/>
                          <a:cs typeface="+mn-cs"/>
                        </a:rPr>
                        <a:t>Write only.</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87631779"/>
                  </a:ext>
                </a:extLst>
              </a:tr>
              <a:tr h="370840">
                <a:tc>
                  <a:txBody>
                    <a:bodyPr/>
                    <a:lstStyle/>
                    <a:p>
                      <a:pPr algn="ctr"/>
                      <a:r>
                        <a:rPr lang="en-US" altLang="zh-TW" sz="1800" b="1" i="0" kern="1200" dirty="0">
                          <a:solidFill>
                            <a:schemeClr val="dk1"/>
                          </a:solidFill>
                          <a:effectLst/>
                          <a:latin typeface="+mn-lt"/>
                          <a:ea typeface="+mn-ea"/>
                          <a:cs typeface="+mn-cs"/>
                        </a:rPr>
                        <a:t>O_RDWR</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TW" sz="1800" b="0" i="0" kern="1200" dirty="0">
                          <a:solidFill>
                            <a:schemeClr val="dk1"/>
                          </a:solidFill>
                          <a:effectLst/>
                          <a:latin typeface="+mn-lt"/>
                          <a:ea typeface="+mn-ea"/>
                          <a:cs typeface="+mn-cs"/>
                        </a:rPr>
                        <a:t>Read and write.</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3006735"/>
                  </a:ext>
                </a:extLst>
              </a:tr>
              <a:tr h="370840">
                <a:tc>
                  <a:txBody>
                    <a:bodyPr/>
                    <a:lstStyle/>
                    <a:p>
                      <a:pPr algn="ctr"/>
                      <a:r>
                        <a:rPr lang="en-US" altLang="zh-TW" sz="1800" b="1" i="0" kern="1200" dirty="0">
                          <a:solidFill>
                            <a:schemeClr val="dk1"/>
                          </a:solidFill>
                          <a:effectLst/>
                          <a:latin typeface="+mn-lt"/>
                          <a:ea typeface="+mn-ea"/>
                          <a:cs typeface="+mn-cs"/>
                        </a:rPr>
                        <a:t>O_CREAT</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TW" sz="1800" b="0" i="0" kern="1200" dirty="0">
                          <a:solidFill>
                            <a:schemeClr val="dk1"/>
                          </a:solidFill>
                          <a:effectLst/>
                          <a:latin typeface="+mn-lt"/>
                          <a:ea typeface="+mn-ea"/>
                          <a:cs typeface="+mn-cs"/>
                        </a:rPr>
                        <a:t>Create file if it doesn’t exist.</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95706427"/>
                  </a:ext>
                </a:extLst>
              </a:tr>
              <a:tr h="370840">
                <a:tc>
                  <a:txBody>
                    <a:bodyPr/>
                    <a:lstStyle/>
                    <a:p>
                      <a:pPr algn="ctr">
                        <a:lnSpc>
                          <a:spcPct val="150000"/>
                        </a:lnSpc>
                      </a:pPr>
                      <a:r>
                        <a:rPr lang="en-US" altLang="zh-TW" sz="1800" b="1" i="0" kern="1200" dirty="0">
                          <a:solidFill>
                            <a:schemeClr val="dk1"/>
                          </a:solidFill>
                          <a:effectLst/>
                          <a:latin typeface="+mn-lt"/>
                          <a:ea typeface="+mn-ea"/>
                          <a:cs typeface="+mn-cs"/>
                        </a:rPr>
                        <a:t>O_TRUNC</a:t>
                      </a:r>
                      <a:endParaRPr lang="zh-TW" altLang="en-US" sz="1800" b="1" i="0" kern="1200" dirty="0">
                        <a:solidFill>
                          <a:schemeClr val="dk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ltLang="zh-TW" sz="1800" b="0" i="0" kern="1200" dirty="0">
                          <a:solidFill>
                            <a:schemeClr val="dk1"/>
                          </a:solidFill>
                          <a:effectLst/>
                          <a:latin typeface="+mn-lt"/>
                          <a:ea typeface="+mn-ea"/>
                          <a:cs typeface="+mn-cs"/>
                        </a:rPr>
                        <a:t>If the file already exists and the open mode allows writing (i.e., is O_RDWR or O_WRONLY) it will be truncated to length 0.</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53788212"/>
                  </a:ext>
                </a:extLst>
              </a:tr>
            </a:tbl>
          </a:graphicData>
        </a:graphic>
      </p:graphicFrame>
      <p:sp>
        <p:nvSpPr>
          <p:cNvPr id="10" name="投影片編號版面配置區 9">
            <a:extLst>
              <a:ext uri="{FF2B5EF4-FFF2-40B4-BE49-F238E27FC236}">
                <a16:creationId xmlns:a16="http://schemas.microsoft.com/office/drawing/2014/main" id="{385B15B9-B011-47A2-9011-8F75224B0BA2}"/>
              </a:ext>
            </a:extLst>
          </p:cNvPr>
          <p:cNvSpPr>
            <a:spLocks noGrp="1"/>
          </p:cNvSpPr>
          <p:nvPr>
            <p:ph type="sldNum" sz="quarter" idx="11"/>
          </p:nvPr>
        </p:nvSpPr>
        <p:spPr/>
        <p:txBody>
          <a:bodyPr/>
          <a:lstStyle/>
          <a:p>
            <a:fld id="{224A732B-4120-4015-8395-334063D92438}" type="slidenum">
              <a:rPr lang="zh-TW" altLang="en-US" smtClean="0"/>
              <a:t>20</a:t>
            </a:fld>
            <a:endParaRPr lang="zh-TW" altLang="en-US"/>
          </a:p>
        </p:txBody>
      </p:sp>
      <p:pic>
        <p:nvPicPr>
          <p:cNvPr id="15" name="音訊 14">
            <a:hlinkClick r:id="" action="ppaction://media"/>
            <a:extLst>
              <a:ext uri="{FF2B5EF4-FFF2-40B4-BE49-F238E27FC236}">
                <a16:creationId xmlns:a16="http://schemas.microsoft.com/office/drawing/2014/main" id="{2E460A71-B858-DB42-8076-7F9EF6D490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262984774"/>
      </p:ext>
    </p:extLst>
  </p:cSld>
  <p:clrMapOvr>
    <a:masterClrMapping/>
  </p:clrMapOvr>
  <mc:AlternateContent xmlns:mc="http://schemas.openxmlformats.org/markup-compatibility/2006" xmlns:p14="http://schemas.microsoft.com/office/powerpoint/2010/main">
    <mc:Choice Requires="p14">
      <p:transition spd="slow" p14:dur="2000" advTm="52955"/>
    </mc:Choice>
    <mc:Fallback xmlns="">
      <p:transition spd="slow" advTm="529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extLst>
    <p:ext uri="{3A86A75C-4F4B-4683-9AE1-C65F6400EC91}">
      <p14:laserTraceLst xmlns:p14="http://schemas.microsoft.com/office/powerpoint/2010/main">
        <p14:tracePtLst>
          <p14:tracePt t="3480" x="1219200" y="1608138"/>
          <p14:tracePt t="3495" x="1235075" y="1600200"/>
          <p14:tracePt t="3506" x="1235075" y="1592263"/>
          <p14:tracePt t="3526" x="1241425" y="1592263"/>
          <p14:tracePt t="3830" x="1235075" y="1592263"/>
          <p14:tracePt t="3835" x="1227138" y="1592263"/>
          <p14:tracePt t="3839" x="1219200" y="1592263"/>
          <p14:tracePt t="3846" x="1211263" y="1592263"/>
          <p14:tracePt t="3854" x="1203325" y="1592263"/>
          <p14:tracePt t="3856" x="1196975" y="1592263"/>
          <p14:tracePt t="3870" x="1181100" y="1592263"/>
          <p14:tracePt t="3873" x="1181100" y="1584325"/>
          <p14:tracePt t="3887" x="1158875" y="1577975"/>
          <p14:tracePt t="3891" x="1150938" y="1577975"/>
          <p14:tracePt t="3903" x="1150938" y="1570038"/>
          <p14:tracePt t="3904" x="1143000" y="1570038"/>
          <p14:tracePt t="3916" x="1135063" y="1570038"/>
          <p14:tracePt t="3926" x="1135063" y="1562100"/>
          <p14:tracePt t="4364" x="1143000" y="1562100"/>
          <p14:tracePt t="4364" x="1150938" y="1562100"/>
          <p14:tracePt t="4369" x="1173163" y="1562100"/>
          <p14:tracePt t="4371" x="1189038" y="1562100"/>
          <p14:tracePt t="4372" x="1196975" y="1562100"/>
          <p14:tracePt t="4372" x="1203325" y="1562100"/>
          <p14:tracePt t="4374" x="1219200" y="1562100"/>
          <p14:tracePt t="4374" x="1235075" y="1562100"/>
          <p14:tracePt t="4375" x="1241425" y="1562100"/>
          <p14:tracePt t="4387" x="1257300" y="1562100"/>
          <p14:tracePt t="4387" x="1393825" y="1562100"/>
          <p14:tracePt t="4389" x="1425575" y="1570038"/>
          <p14:tracePt t="4390" x="1439863" y="1570038"/>
          <p14:tracePt t="4404" x="1455738" y="1570038"/>
          <p14:tracePt t="4404" x="1592263" y="1577975"/>
          <p14:tracePt t="4407" x="1622425" y="1584325"/>
          <p14:tracePt t="4421" x="1774825" y="1622425"/>
          <p14:tracePt t="4424" x="1782763" y="1630363"/>
          <p14:tracePt t="4425" x="1798638" y="1638300"/>
          <p14:tracePt t="4425" x="1806575" y="1646238"/>
          <p14:tracePt t="4438" x="1812925" y="1646238"/>
          <p14:tracePt t="4438" x="1858963" y="1668463"/>
          <p14:tracePt t="4441" x="1866900" y="1676400"/>
          <p14:tracePt t="4455" x="1889125" y="1706563"/>
          <p14:tracePt t="4457" x="1889125" y="1714500"/>
          <p14:tracePt t="4458" x="1889125" y="1722438"/>
          <p14:tracePt t="4472" x="1889125" y="1744663"/>
          <p14:tracePt t="4474" x="1889125" y="1752600"/>
          <p14:tracePt t="4488" x="1866900" y="1768475"/>
          <p14:tracePt t="4491" x="1858963" y="1774825"/>
          <p14:tracePt t="4492" x="1851025" y="1774825"/>
          <p14:tracePt t="4492" x="1844675" y="1774825"/>
          <p14:tracePt t="4505" x="1806575" y="1782763"/>
          <p14:tracePt t="4508" x="1798638" y="1782763"/>
          <p14:tracePt t="4508" x="1790700" y="1782763"/>
          <p14:tracePt t="4521" x="1752600" y="1790700"/>
          <p14:tracePt t="4525" x="1736725" y="1790700"/>
          <p14:tracePt t="4539" x="1706563" y="1782763"/>
          <p14:tracePt t="4541" x="1698625" y="1782763"/>
          <p14:tracePt t="4555" x="1660525" y="1768475"/>
          <p14:tracePt t="4558" x="1654175" y="1760538"/>
          <p14:tracePt t="4571" x="1646238" y="1760538"/>
          <p14:tracePt t="4572" x="1630363" y="1736725"/>
          <p14:tracePt t="4575" x="1622425" y="1736725"/>
          <p14:tracePt t="4588" x="1616075" y="1722438"/>
          <p14:tracePt t="4592" x="1616075" y="1714500"/>
          <p14:tracePt t="4592" x="1616075" y="1706563"/>
          <p14:tracePt t="4605" x="1622425" y="1684338"/>
          <p14:tracePt t="4608" x="1630363" y="1676400"/>
          <p14:tracePt t="4609" x="1630363" y="1668463"/>
          <p14:tracePt t="4622" x="1668463" y="1646238"/>
          <p14:tracePt t="4625" x="1676400" y="1638300"/>
          <p14:tracePt t="4625" x="1692275" y="1630363"/>
          <p14:tracePt t="4638" x="1730375" y="1616075"/>
          <p14:tracePt t="4641" x="1744663" y="1608138"/>
          <p14:tracePt t="4655" x="1798638" y="1592263"/>
          <p14:tracePt t="4658" x="1812925" y="1592263"/>
          <p14:tracePt t="4671" x="1820863" y="1592263"/>
          <p14:tracePt t="4672" x="1882775" y="1584325"/>
          <p14:tracePt t="4674" x="1889125" y="1584325"/>
          <p14:tracePt t="4688" x="1958975" y="1592263"/>
          <p14:tracePt t="4691" x="1981200" y="1600200"/>
          <p14:tracePt t="4692" x="1997075" y="1600200"/>
          <p14:tracePt t="4692" x="2003425" y="1600200"/>
          <p14:tracePt t="4705" x="2011363" y="1600200"/>
          <p14:tracePt t="4705" x="2073275" y="1622425"/>
          <p14:tracePt t="4708" x="2087563" y="1630363"/>
          <p14:tracePt t="4721" x="2155825" y="1660525"/>
          <p14:tracePt t="4724" x="2155825" y="1668463"/>
          <p14:tracePt t="4725" x="2163763" y="1668463"/>
          <p14:tracePt t="4738" x="2193925" y="1692275"/>
          <p14:tracePt t="4741" x="2201863" y="1698625"/>
          <p14:tracePt t="4755" x="2209800" y="1722438"/>
          <p14:tracePt t="4758" x="2209800" y="1730375"/>
          <p14:tracePt t="4759" x="2209800" y="1736725"/>
          <p14:tracePt t="4772" x="2171700" y="1768475"/>
          <p14:tracePt t="4774" x="2171700" y="1774825"/>
          <p14:tracePt t="4775" x="2163763" y="1774825"/>
          <p14:tracePt t="4788" x="2087563" y="1812925"/>
          <p14:tracePt t="4791" x="2065338" y="1820863"/>
          <p14:tracePt t="4792" x="2057400" y="1820863"/>
          <p14:tracePt t="4792" x="2049463" y="1820863"/>
          <p14:tracePt t="4805" x="2041525" y="1820863"/>
          <p14:tracePt t="4805" x="1981200" y="1836738"/>
          <p14:tracePt t="4808" x="1958975" y="1836738"/>
          <p14:tracePt t="4809" x="1951038" y="1836738"/>
          <p14:tracePt t="4822" x="1851025" y="1844675"/>
          <p14:tracePt t="4825" x="1812925" y="1844675"/>
          <p14:tracePt t="4838" x="1806575" y="1844675"/>
          <p14:tracePt t="4838" x="1730375" y="1828800"/>
          <p14:tracePt t="4841" x="1706563" y="1820863"/>
          <p14:tracePt t="4842" x="1698625" y="1820863"/>
          <p14:tracePt t="4855" x="1638300" y="1790700"/>
          <p14:tracePt t="4858" x="1630363" y="1782763"/>
          <p14:tracePt t="4858" x="1622425" y="1774825"/>
          <p14:tracePt t="4872" x="1584325" y="1736725"/>
          <p14:tracePt t="4874" x="1584325" y="1722438"/>
          <p14:tracePt t="4888" x="1570038" y="1646238"/>
          <p14:tracePt t="4891" x="1562100" y="1622425"/>
          <p14:tracePt t="4892" x="1562100" y="1608138"/>
          <p14:tracePt t="4905" x="1562100" y="1600200"/>
          <p14:tracePt t="4905" x="1570038" y="1539875"/>
          <p14:tracePt t="4908" x="1570038" y="1524000"/>
          <p14:tracePt t="4909" x="1570038" y="1516063"/>
          <p14:tracePt t="4921" x="1600200" y="1455738"/>
          <p14:tracePt t="4924" x="1608138" y="1455738"/>
          <p14:tracePt t="4925" x="1608138" y="1447800"/>
          <p14:tracePt t="4925" x="1608138" y="1439863"/>
          <p14:tracePt t="4938" x="1616075" y="1439863"/>
          <p14:tracePt t="4938" x="1646238" y="1409700"/>
          <p14:tracePt t="4941" x="1660525" y="1401763"/>
          <p14:tracePt t="4942" x="1668463" y="1401763"/>
          <p14:tracePt t="4955" x="1730375" y="1387475"/>
          <p14:tracePt t="4958" x="1744663" y="1387475"/>
          <p14:tracePt t="4958" x="1752600" y="1387475"/>
          <p14:tracePt t="4971" x="1760538" y="1387475"/>
          <p14:tracePt t="4972" x="1812925" y="1401763"/>
          <p14:tracePt t="4975" x="1828800" y="1401763"/>
          <p14:tracePt t="4988" x="1889125" y="1439863"/>
          <p14:tracePt t="4992" x="1905000" y="1455738"/>
          <p14:tracePt t="5006" x="1927225" y="1493838"/>
          <p14:tracePt t="5009" x="1935163" y="1501775"/>
          <p14:tracePt t="5022" x="1935163" y="1539875"/>
          <p14:tracePt t="5024" x="1935163" y="1546225"/>
          <p14:tracePt t="5025" x="1935163" y="1554163"/>
          <p14:tracePt t="5038" x="1927225" y="1592263"/>
          <p14:tracePt t="5041" x="1920875" y="1600200"/>
          <p14:tracePt t="5055" x="1882775" y="1630363"/>
          <p14:tracePt t="5058" x="1874838" y="1638300"/>
          <p14:tracePt t="5059" x="1866900" y="1638300"/>
          <p14:tracePt t="5059" x="1866900" y="1646238"/>
          <p14:tracePt t="5071" x="1858963" y="1646238"/>
          <p14:tracePt t="5072" x="1812925" y="1660525"/>
          <p14:tracePt t="5075" x="1798638" y="1668463"/>
          <p14:tracePt t="5088" x="1744663" y="1676400"/>
          <p14:tracePt t="5092" x="1736725" y="1676400"/>
          <p14:tracePt t="5092" x="1722438" y="1676400"/>
          <p14:tracePt t="5105" x="1692275" y="1668463"/>
          <p14:tracePt t="5108" x="1684338" y="1668463"/>
          <p14:tracePt t="5122" x="1668463" y="1660525"/>
          <p14:tracePt t="5127" x="1668463" y="1654175"/>
          <p14:tracePt t="5138" x="1660525" y="1654175"/>
          <p14:tracePt t="5144" x="1660525" y="1646238"/>
          <p14:tracePt t="5157" x="1660525" y="1638300"/>
          <p14:tracePt t="5292" x="1660525" y="1646238"/>
          <p14:tracePt t="5310" x="1654175" y="1646238"/>
          <p14:tracePt t="5324" x="1654175" y="1654175"/>
          <p14:tracePt t="5329" x="1646238" y="1654175"/>
          <p14:tracePt t="5439" x="1654175" y="1654175"/>
          <p14:tracePt t="5449" x="1660525" y="1654175"/>
          <p14:tracePt t="5476" x="1660525" y="1660525"/>
          <p14:tracePt t="5481" x="1660525" y="1668463"/>
          <p14:tracePt t="5485" x="1660525" y="1676400"/>
          <p14:tracePt t="5489" x="1660525" y="1684338"/>
          <p14:tracePt t="5496" x="1668463" y="1698625"/>
          <p14:tracePt t="5504" x="1684338" y="1730375"/>
          <p14:tracePt t="5513" x="1730375" y="1798638"/>
          <p14:tracePt t="5514" x="1752600" y="1820863"/>
          <p14:tracePt t="5520" x="1828800" y="1897063"/>
          <p14:tracePt t="5529" x="1858963" y="1935163"/>
          <p14:tracePt t="5529" x="1973263" y="2073275"/>
          <p14:tracePt t="5537" x="2003425" y="2111375"/>
          <p14:tracePt t="5537" x="2087563" y="2201863"/>
          <p14:tracePt t="5545" x="2103438" y="2217738"/>
          <p14:tracePt t="5546" x="2117725" y="2239963"/>
          <p14:tracePt t="5553" x="2125663" y="2247900"/>
          <p14:tracePt t="5861" x="2117725" y="2247900"/>
          <p14:tracePt t="5866" x="2111375" y="2247900"/>
          <p14:tracePt t="5869" x="2103438" y="2247900"/>
          <p14:tracePt t="5871" x="2095500" y="2247900"/>
          <p14:tracePt t="5879" x="2079625" y="2247900"/>
          <p14:tracePt t="5887" x="2057400" y="2255838"/>
          <p14:tracePt t="5895" x="2049463" y="2255838"/>
          <p14:tracePt t="5896" x="2027238" y="2263775"/>
          <p14:tracePt t="5904" x="2019300" y="2270125"/>
          <p14:tracePt t="5904" x="2011363" y="2278063"/>
          <p14:tracePt t="5907" x="2003425" y="2278063"/>
          <p14:tracePt t="5920" x="1997075" y="2286000"/>
          <p14:tracePt t="5924" x="2003425" y="2286000"/>
          <p14:tracePt t="5937" x="2011363" y="2293938"/>
          <p14:tracePt t="5943" x="2011363" y="2286000"/>
          <p14:tracePt t="5954" x="2019300" y="2270125"/>
          <p14:tracePt t="5957" x="2019300" y="2263775"/>
          <p14:tracePt t="5971" x="2027238" y="2239963"/>
          <p14:tracePt t="5972" x="2027238" y="2232025"/>
          <p14:tracePt t="5975" x="2027238" y="2225675"/>
          <p14:tracePt t="5987" x="2027238" y="2201863"/>
          <p14:tracePt t="5989" x="2027238" y="2193925"/>
          <p14:tracePt t="6004" x="2027238" y="2163763"/>
          <p14:tracePt t="6006" x="2027238" y="2155825"/>
          <p14:tracePt t="6020" x="2027238" y="2117725"/>
          <p14:tracePt t="6023" x="2027238" y="2111375"/>
          <p14:tracePt t="6037" x="2011363" y="2073275"/>
          <p14:tracePt t="6040" x="2003425" y="2073275"/>
          <p14:tracePt t="6040" x="2003425" y="2065338"/>
          <p14:tracePt t="6054" x="1965325" y="2035175"/>
          <p14:tracePt t="6056" x="1958975" y="2027238"/>
          <p14:tracePt t="6070" x="1943100" y="2011363"/>
          <p14:tracePt t="6075" x="1943100" y="2003425"/>
          <p14:tracePt t="7227" x="1951038" y="1997075"/>
          <p14:tracePt t="7231" x="1958975" y="1989138"/>
          <p14:tracePt t="7239" x="1981200" y="1965325"/>
          <p14:tracePt t="7240" x="1997075" y="1958975"/>
          <p14:tracePt t="7245" x="2003425" y="1951038"/>
          <p14:tracePt t="7246" x="2027238" y="1935163"/>
          <p14:tracePt t="7246" x="2027238" y="1927225"/>
          <p14:tracePt t="7254" x="2035175" y="1927225"/>
          <p14:tracePt t="7255" x="2057400" y="1912938"/>
          <p14:tracePt t="7256" x="2065338" y="1912938"/>
          <p14:tracePt t="7256" x="2073275" y="1905000"/>
          <p14:tracePt t="7260" x="2087563" y="1897063"/>
          <p14:tracePt t="7272" x="2103438" y="1889125"/>
          <p14:tracePt t="7275" x="2111375" y="1889125"/>
          <p14:tracePt t="7278" x="2111375" y="1882775"/>
          <p14:tracePt t="7423" x="2103438" y="1882775"/>
          <p14:tracePt t="7425" x="2103438" y="1874838"/>
          <p14:tracePt t="7430" x="2103438" y="1866900"/>
          <p14:tracePt t="7436" x="2095500" y="1866900"/>
          <p14:tracePt t="7442" x="2095500" y="1858963"/>
          <p14:tracePt t="7442" x="2087563" y="1858963"/>
          <p14:tracePt t="7453" x="2079625" y="1836738"/>
          <p14:tracePt t="7462" x="2073275" y="1828800"/>
          <p14:tracePt t="7470" x="2073275" y="1820863"/>
          <p14:tracePt t="7478" x="2073275" y="1812925"/>
          <p14:tracePt t="7487" x="2073275" y="1806575"/>
          <p14:tracePt t="7589" x="2073275" y="1812925"/>
          <p14:tracePt t="7589" x="2073275" y="1820863"/>
          <p14:tracePt t="7593" x="2073275" y="1828800"/>
          <p14:tracePt t="7596" x="2073275" y="1836738"/>
          <p14:tracePt t="7603" x="2073275" y="1866900"/>
          <p14:tracePt t="7611" x="2073275" y="1874838"/>
          <p14:tracePt t="7612" x="2073275" y="1912938"/>
          <p14:tracePt t="7620" x="2073275" y="1927225"/>
          <p14:tracePt t="7620" x="2073275" y="1973263"/>
          <p14:tracePt t="7631" x="2065338" y="1989138"/>
          <p14:tracePt t="7631" x="2065338" y="2095500"/>
          <p14:tracePt t="7636" x="2057400" y="2103438"/>
          <p14:tracePt t="7637" x="2057400" y="2141538"/>
          <p14:tracePt t="7648" x="2057400" y="2217738"/>
          <p14:tracePt t="7653" x="2057400" y="2232025"/>
          <p14:tracePt t="7664" x="2057400" y="2239963"/>
          <p14:tracePt t="7665" x="2049463" y="2263775"/>
          <p14:tracePt t="7670" x="2049463" y="2270125"/>
          <p14:tracePt t="7681" x="2041525" y="2270125"/>
          <p14:tracePt t="7788" x="2041525" y="2278063"/>
          <p14:tracePt t="7795" x="2041525" y="2286000"/>
          <p14:tracePt t="7798" x="2041525" y="2293938"/>
          <p14:tracePt t="7803" x="2035175" y="2301875"/>
          <p14:tracePt t="7814" x="2035175" y="2308225"/>
          <p14:tracePt t="7815" x="2027238" y="2316163"/>
          <p14:tracePt t="7819" x="2027238" y="2324100"/>
          <p14:tracePt t="7835" x="2011363" y="2346325"/>
          <p14:tracePt t="7840" x="2011363" y="2354263"/>
          <p14:tracePt t="7851" x="2003425" y="2378075"/>
          <p14:tracePt t="7855" x="2003425" y="2384425"/>
          <p14:tracePt t="7867" x="1989138" y="2416175"/>
          <p14:tracePt t="7870" x="1989138" y="2422525"/>
          <p14:tracePt t="7884" x="1981200" y="2430463"/>
          <p14:tracePt t="7884" x="1981200" y="2484438"/>
          <p14:tracePt t="7887" x="1973263" y="2498725"/>
          <p14:tracePt t="7888" x="1973263" y="2506663"/>
          <p14:tracePt t="7900" x="1958975" y="2574925"/>
          <p14:tracePt t="7903" x="1951038" y="2582863"/>
          <p14:tracePt t="7917" x="1951038" y="2598738"/>
          <p14:tracePt t="7917" x="1943100" y="2651125"/>
          <p14:tracePt t="7920" x="1935163" y="2659063"/>
          <p14:tracePt t="7921" x="1935163" y="2667000"/>
          <p14:tracePt t="7934" x="1927225" y="2697163"/>
          <p14:tracePt t="7937" x="1927225" y="2705100"/>
          <p14:tracePt t="7951" x="1927225" y="2713038"/>
          <p14:tracePt t="7974" x="1920875" y="2713038"/>
          <p14:tracePt t="7982" x="1920875" y="2705100"/>
          <p14:tracePt t="7992" x="1912938" y="2705100"/>
          <p14:tracePt t="7995" x="1912938" y="2697163"/>
          <p14:tracePt t="8011" x="1912938" y="2689225"/>
          <p14:tracePt t="8132" x="1905000" y="2682875"/>
          <p14:tracePt t="8142" x="1905000" y="2674938"/>
          <p14:tracePt t="8152" x="1905000" y="2667000"/>
          <p14:tracePt t="8164" x="1897063" y="2659063"/>
          <p14:tracePt t="8182" x="1897063" y="2651125"/>
          <p14:tracePt t="8209" x="1889125" y="2651125"/>
          <p14:tracePt t="8212" x="1889125" y="2644775"/>
          <p14:tracePt t="8354" x="1889125" y="2636838"/>
          <p14:tracePt t="8363" x="1889125" y="2628900"/>
          <p14:tracePt t="8372" x="1889125" y="2620963"/>
          <p14:tracePt t="8376" x="1889125" y="2613025"/>
          <p14:tracePt t="8379" x="1889125" y="2606675"/>
          <p14:tracePt t="8388" x="1889125" y="2590800"/>
          <p14:tracePt t="8391" x="1889125" y="2582863"/>
          <p14:tracePt t="8407" x="1897063" y="2560638"/>
          <p14:tracePt t="8410" x="1905000" y="2552700"/>
          <p14:tracePt t="8424" x="1912938" y="2530475"/>
          <p14:tracePt t="8429" x="1920875" y="2522538"/>
          <p14:tracePt t="8441" x="1927225" y="2514600"/>
          <p14:tracePt t="8444" x="1935163" y="2506663"/>
          <p14:tracePt t="8457" x="1951038" y="2498725"/>
          <p14:tracePt t="8464" x="1958975" y="2498725"/>
          <p14:tracePt t="8474" x="1965325" y="2492375"/>
          <p14:tracePt t="8478" x="1973263" y="2492375"/>
          <p14:tracePt t="8490" x="1973263" y="2484438"/>
          <p14:tracePt t="8491" x="1981200" y="2484438"/>
          <p14:tracePt t="8498" x="1981200" y="2476500"/>
          <p14:tracePt t="8517" x="1989138" y="2476500"/>
          <p14:tracePt t="8573" x="1989138" y="2468563"/>
          <p14:tracePt t="8578" x="1989138" y="2460625"/>
          <p14:tracePt t="8582" x="1989138" y="2454275"/>
          <p14:tracePt t="8590" x="1997075" y="2454275"/>
          <p14:tracePt t="8591" x="2003425" y="2438400"/>
          <p14:tracePt t="8594" x="2003425" y="2430463"/>
          <p14:tracePt t="8607" x="2011363" y="2422525"/>
          <p14:tracePt t="9082" x="2011363" y="2416175"/>
          <p14:tracePt t="9085" x="2019300" y="2416175"/>
          <p14:tracePt t="9085" x="2019300" y="2408238"/>
          <p14:tracePt t="9088" x="2027238" y="2408238"/>
          <p14:tracePt t="9092" x="2035175" y="2400300"/>
          <p14:tracePt t="9103" x="2065338" y="2392363"/>
          <p14:tracePt t="9106" x="2073275" y="2384425"/>
          <p14:tracePt t="9120" x="2095500" y="2362200"/>
          <p14:tracePt t="9122" x="2103438" y="2362200"/>
          <p14:tracePt t="9122" x="2103438" y="2354263"/>
          <p14:tracePt t="9126" x="2111375" y="2346325"/>
          <p14:tracePt t="9137" x="2125663" y="2324100"/>
          <p14:tracePt t="9141" x="2125663" y="2316163"/>
          <p14:tracePt t="9153" x="2141538" y="2286000"/>
          <p14:tracePt t="9156" x="2141538" y="2278063"/>
          <p14:tracePt t="9170" x="2155825" y="2247900"/>
          <p14:tracePt t="9173" x="2163763" y="2239963"/>
          <p14:tracePt t="9174" x="2163763" y="2232025"/>
          <p14:tracePt t="9186" x="2171700" y="2232025"/>
          <p14:tracePt t="9187" x="2187575" y="2217738"/>
          <p14:tracePt t="9190" x="2193925" y="2209800"/>
          <p14:tracePt t="9203" x="2209800" y="2201863"/>
          <p14:tracePt t="9206" x="2217738" y="2201863"/>
          <p14:tracePt t="9220" x="2225675" y="2193925"/>
          <p14:tracePt t="9223" x="2232025" y="2193925"/>
          <p14:tracePt t="9240" x="2263775" y="2179638"/>
          <p14:tracePt t="9245" x="2270125" y="2171700"/>
          <p14:tracePt t="9246" x="2278063" y="2171700"/>
          <p14:tracePt t="9247" x="2278063" y="2163763"/>
          <p14:tracePt t="9253" x="2286000" y="2163763"/>
          <p14:tracePt t="9254" x="2293938" y="2155825"/>
          <p14:tracePt t="9255" x="2301875" y="2155825"/>
          <p14:tracePt t="9255" x="2301875" y="2149475"/>
          <p14:tracePt t="9259" x="2316163" y="2141538"/>
          <p14:tracePt t="9270" x="2354263" y="2111375"/>
          <p14:tracePt t="9273" x="2362200" y="2103438"/>
          <p14:tracePt t="9274" x="2370138" y="2095500"/>
          <p14:tracePt t="9286" x="2378075" y="2087563"/>
          <p14:tracePt t="9287" x="2422525" y="2057400"/>
          <p14:tracePt t="9291" x="2430463" y="2041525"/>
          <p14:tracePt t="9291" x="2438400" y="2041525"/>
          <p14:tracePt t="9303" x="2476500" y="2011363"/>
          <p14:tracePt t="9306" x="2484438" y="2011363"/>
          <p14:tracePt t="9307" x="2484438" y="2003425"/>
          <p14:tracePt t="9320" x="2506663" y="1997075"/>
          <p14:tracePt t="9325" x="2514600" y="1989138"/>
          <p14:tracePt t="9336" x="2522538" y="1989138"/>
          <p14:tracePt t="9340" x="2530475" y="1989138"/>
          <p14:tracePt t="9353" x="2530475" y="1981200"/>
          <p14:tracePt t="9355" x="2536825" y="1981200"/>
          <p14:tracePt t="9370" x="2544763" y="1965325"/>
          <p14:tracePt t="9373" x="2552700" y="1965325"/>
          <p14:tracePt t="9374" x="2552700" y="1958975"/>
          <p14:tracePt t="9386" x="2560638" y="1951038"/>
          <p14:tracePt t="9389" x="2568575" y="1943100"/>
          <p14:tracePt t="9403" x="2574925" y="1935163"/>
          <p14:tracePt t="9406" x="2574925" y="1927225"/>
          <p14:tracePt t="9406" x="2582863" y="1927225"/>
          <p14:tracePt t="9420" x="2582863" y="1920875"/>
          <p14:tracePt t="9422" x="2590800" y="1912938"/>
          <p14:tracePt t="9479" x="2590800" y="1920875"/>
          <p14:tracePt t="9483" x="2590800" y="1927225"/>
          <p14:tracePt t="9488" x="2590800" y="1935163"/>
          <p14:tracePt t="9499" x="2590800" y="1965325"/>
          <p14:tracePt t="9501" x="2582863" y="1973263"/>
          <p14:tracePt t="9516" x="2574925" y="1997075"/>
          <p14:tracePt t="9519" x="2574925" y="2003425"/>
          <p14:tracePt t="9533" x="2574925" y="2011363"/>
          <p14:tracePt t="9579" x="2574925" y="2003425"/>
          <p14:tracePt t="9585" x="2574925" y="1997075"/>
          <p14:tracePt t="9590" x="2568575" y="1997075"/>
          <p14:tracePt t="9592" x="2568575" y="1989138"/>
          <p14:tracePt t="9600" x="2568575" y="1981200"/>
          <p14:tracePt t="9608" x="2568575" y="1973263"/>
          <p14:tracePt t="9730" x="2574925" y="1965325"/>
          <p14:tracePt t="9737" x="2582863" y="1965325"/>
          <p14:tracePt t="9744" x="2582863" y="1958975"/>
          <p14:tracePt t="9747" x="2590800" y="1958975"/>
          <p14:tracePt t="9758" x="2598738" y="1958975"/>
          <p14:tracePt t="9761" x="2598738" y="1951038"/>
          <p14:tracePt t="9771" x="2606675" y="1951038"/>
          <p14:tracePt t="9774" x="2606675" y="1943100"/>
          <p14:tracePt t="9787" x="2613025" y="1943100"/>
          <p14:tracePt t="9793" x="2620963" y="1943100"/>
          <p14:tracePt t="9804" x="2628900" y="1943100"/>
          <p14:tracePt t="9806" x="2628900" y="1935163"/>
          <p14:tracePt t="9821" x="2636838" y="1935163"/>
          <p14:tracePt t="9826" x="2644775" y="1935163"/>
          <p14:tracePt t="9839" x="2651125" y="1935163"/>
          <p14:tracePt t="9841" x="2651125" y="1927225"/>
          <p14:tracePt t="9854" x="2659063" y="1927225"/>
          <p14:tracePt t="9857" x="2667000" y="1927225"/>
          <p14:tracePt t="9871" x="2689225" y="1927225"/>
          <p14:tracePt t="9873" x="2697163" y="1927225"/>
          <p14:tracePt t="9888" x="2735263" y="1927225"/>
          <p14:tracePt t="9890" x="2743200" y="1927225"/>
          <p14:tracePt t="9890" x="2751138" y="1927225"/>
          <p14:tracePt t="9905" x="2797175" y="1927225"/>
          <p14:tracePt t="9907" x="2803525" y="1927225"/>
          <p14:tracePt t="9907" x="2811463" y="1927225"/>
          <p14:tracePt t="9921" x="2835275" y="1920875"/>
          <p14:tracePt t="9924" x="2841625" y="1920875"/>
          <p14:tracePt t="9925" x="2849563" y="1920875"/>
          <p14:tracePt t="9938" x="2879725" y="1912938"/>
          <p14:tracePt t="9941" x="2895600" y="1905000"/>
          <p14:tracePt t="9955" x="2917825" y="1889125"/>
          <p14:tracePt t="9957" x="2933700" y="1889125"/>
          <p14:tracePt t="9972" x="2955925" y="1889125"/>
          <p14:tracePt t="9973" x="2955925" y="1882775"/>
          <p14:tracePt t="9976" x="2963863" y="1882775"/>
          <p14:tracePt t="9988" x="2979738" y="1874838"/>
          <p14:tracePt t="9991" x="2987675" y="1874838"/>
          <p14:tracePt t="10005" x="2994025" y="1866900"/>
          <p14:tracePt t="10007" x="3001963" y="1866900"/>
          <p14:tracePt t="10021" x="3009900" y="1866900"/>
          <p14:tracePt t="10036" x="3017838" y="1866900"/>
          <p14:tracePt t="10055" x="3025775" y="1866900"/>
          <p14:tracePt t="10060" x="3032125" y="1866900"/>
          <p14:tracePt t="10067" x="3040063" y="1866900"/>
          <p14:tracePt t="10080" x="3048000" y="1866900"/>
          <p14:tracePt t="10084" x="3055938" y="1858963"/>
          <p14:tracePt t="10089" x="3063875" y="1858963"/>
          <p14:tracePt t="10092" x="3070225" y="1858963"/>
          <p14:tracePt t="10104" x="3094038" y="1851025"/>
          <p14:tracePt t="10107" x="3101975" y="1851025"/>
          <p14:tracePt t="10122" x="3124200" y="1844675"/>
          <p14:tracePt t="10123" x="3132138" y="1836738"/>
          <p14:tracePt t="10128" x="3140075" y="1836738"/>
          <p14:tracePt t="10138" x="3154363" y="1828800"/>
          <p14:tracePt t="10141" x="3162300" y="1828800"/>
          <p14:tracePt t="10154" x="3178175" y="1820863"/>
          <p14:tracePt t="10158" x="3184525" y="1820863"/>
          <p14:tracePt t="10171" x="3200400" y="1812925"/>
          <p14:tracePt t="10177" x="3208338" y="1812925"/>
          <p14:tracePt t="10187" x="3208338" y="1806575"/>
          <p14:tracePt t="10188" x="3216275" y="1806575"/>
          <p14:tracePt t="10190" x="3222625" y="1806575"/>
          <p14:tracePt t="10204" x="3246438" y="1806575"/>
          <p14:tracePt t="10211" x="3254375" y="1806575"/>
          <p14:tracePt t="10221" x="3260725" y="1806575"/>
          <p14:tracePt t="10227" x="3268663" y="1806575"/>
          <p14:tracePt t="10245" x="3276600" y="1806575"/>
          <p14:tracePt t="10356" x="3268663" y="1806575"/>
          <p14:tracePt t="10367" x="3260725" y="1806575"/>
          <p14:tracePt t="10372" x="3254375" y="1806575"/>
          <p14:tracePt t="10373" x="3246438" y="1806575"/>
          <p14:tracePt t="10375" x="3246438" y="1812925"/>
          <p14:tracePt t="10376" x="3238500" y="1812925"/>
          <p14:tracePt t="10378" x="3230563" y="1812925"/>
          <p14:tracePt t="10379" x="3222625" y="1820863"/>
          <p14:tracePt t="10379" x="3216275" y="1820863"/>
          <p14:tracePt t="10387" x="3208338" y="1820863"/>
          <p14:tracePt t="10388" x="3162300" y="1828800"/>
          <p14:tracePt t="10391" x="3146425" y="1836738"/>
          <p14:tracePt t="10404" x="3063875" y="1851025"/>
          <p14:tracePt t="10407" x="3040063" y="1851025"/>
          <p14:tracePt t="10408" x="3032125" y="1858963"/>
          <p14:tracePt t="10420" x="2971800" y="1874838"/>
          <p14:tracePt t="10424" x="2963863" y="1874838"/>
          <p14:tracePt t="10425" x="2955925" y="1874838"/>
          <p14:tracePt t="10426" x="2941638" y="1874838"/>
          <p14:tracePt t="10436" x="2903538" y="1882775"/>
          <p14:tracePt t="10441" x="2879725" y="1889125"/>
          <p14:tracePt t="10453" x="2849563" y="1905000"/>
          <p14:tracePt t="10458" x="2841625" y="1905000"/>
          <p14:tracePt t="10459" x="2835275" y="1912938"/>
          <p14:tracePt t="10469" x="2811463" y="1920875"/>
          <p14:tracePt t="10470" x="2759075" y="1951038"/>
          <p14:tracePt t="10474" x="2743200" y="1958975"/>
          <p14:tracePt t="10475" x="2727325" y="1965325"/>
          <p14:tracePt t="10486" x="2705100" y="1989138"/>
          <p14:tracePt t="10487" x="2606675" y="2057400"/>
          <p14:tracePt t="10492" x="2582863" y="2073275"/>
          <p14:tracePt t="10503" x="2460625" y="2171700"/>
          <p14:tracePt t="10508" x="2454275" y="2179638"/>
          <p14:tracePt t="10508" x="2438400" y="2187575"/>
          <p14:tracePt t="10520" x="2430463" y="2193925"/>
          <p14:tracePt t="10520" x="2392363" y="2225675"/>
          <p14:tracePt t="10525" x="2392363" y="2232025"/>
          <p14:tracePt t="10537" x="2354263" y="2263775"/>
          <p14:tracePt t="10540" x="2354263" y="2270125"/>
          <p14:tracePt t="10553" x="2339975" y="2286000"/>
          <p14:tracePt t="10560" x="2339975" y="2293938"/>
          <p14:tracePt t="10570" x="2339975" y="2301875"/>
          <p14:tracePt t="10583" x="2332038" y="2301875"/>
          <p14:tracePt t="10764" x="2332038" y="2293938"/>
          <p14:tracePt t="10768" x="2339975" y="2286000"/>
          <p14:tracePt t="10772" x="2346325" y="2286000"/>
          <p14:tracePt t="10775" x="2346325" y="2278063"/>
          <p14:tracePt t="10786" x="2378075" y="2255838"/>
          <p14:tracePt t="10790" x="2378075" y="2247900"/>
          <p14:tracePt t="10791" x="2384425" y="2247900"/>
          <p14:tracePt t="10803" x="2384425" y="2239963"/>
          <p14:tracePt t="10804" x="2408238" y="2225675"/>
          <p14:tracePt t="10804" x="2408238" y="2217738"/>
          <p14:tracePt t="10811" x="2416175" y="2209800"/>
          <p14:tracePt t="10820" x="2422525" y="2201863"/>
          <p14:tracePt t="10820" x="2430463" y="2193925"/>
          <p14:tracePt t="10828" x="2438400" y="2187575"/>
          <p14:tracePt t="10836" x="2446338" y="2187575"/>
          <p14:tracePt t="10837" x="2454275" y="2179638"/>
          <p14:tracePt t="10844" x="2460625" y="2179638"/>
          <p14:tracePt t="10853" x="2468563" y="2171700"/>
          <p14:tracePt t="10861" x="2476500" y="2171700"/>
          <p14:tracePt t="11024" x="2476500" y="2179638"/>
          <p14:tracePt t="11042" x="2476500" y="2187575"/>
          <p14:tracePt t="11044" x="2484438" y="2187575"/>
          <p14:tracePt t="11046" x="2492375" y="2187575"/>
          <p14:tracePt t="11053" x="2506663" y="2187575"/>
          <p14:tracePt t="11056" x="2514600" y="2187575"/>
          <p14:tracePt t="11070" x="2544763" y="2193925"/>
          <p14:tracePt t="11074" x="2552700" y="2193925"/>
          <p14:tracePt t="11087" x="2582863" y="2201863"/>
          <p14:tracePt t="11090" x="2590800" y="2209800"/>
          <p14:tracePt t="11091" x="2598738" y="2209800"/>
          <p14:tracePt t="11103" x="2613025" y="2209800"/>
          <p14:tracePt t="11105" x="2613025" y="2217738"/>
          <p14:tracePt t="11120" x="2636838" y="2225675"/>
          <p14:tracePt t="11129" x="2636838" y="2232025"/>
          <p14:tracePt t="11139" x="2644775" y="2232025"/>
          <p14:tracePt t="11159" x="2644775" y="2239963"/>
          <p14:tracePt t="11180" x="2651125" y="2239963"/>
          <p14:tracePt t="11191" x="2659063" y="2239963"/>
          <p14:tracePt t="11206" x="2667000" y="2239963"/>
          <p14:tracePt t="11209" x="2674938" y="2239963"/>
          <p14:tracePt t="11213" x="2682875" y="2239963"/>
          <p14:tracePt t="11220" x="2697163" y="2239963"/>
          <p14:tracePt t="11222" x="2705100" y="2239963"/>
          <p14:tracePt t="11241" x="2751138" y="2247900"/>
          <p14:tracePt t="11242" x="2759075" y="2247900"/>
          <p14:tracePt t="11247" x="2765425" y="2247900"/>
          <p14:tracePt t="11253" x="2773363" y="2247900"/>
          <p14:tracePt t="11253" x="2781300" y="2247900"/>
          <p14:tracePt t="11254" x="2789238" y="2247900"/>
          <p14:tracePt t="11258" x="2797175" y="2247900"/>
          <p14:tracePt t="11270" x="2819400" y="2247900"/>
          <p14:tracePt t="11273" x="2827338" y="2247900"/>
          <p14:tracePt t="11287" x="2849563" y="2247900"/>
          <p14:tracePt t="11289" x="2857500" y="2247900"/>
          <p14:tracePt t="11303" x="2873375" y="2247900"/>
          <p14:tracePt t="11305" x="2879725" y="2247900"/>
          <p14:tracePt t="11321" x="2895600" y="2247900"/>
          <p14:tracePt t="11327" x="2903538" y="2247900"/>
          <p14:tracePt t="11419" x="2895600" y="2247900"/>
          <p14:tracePt t="11437" x="2887663" y="2247900"/>
          <p14:tracePt t="11477" x="2895600" y="2247900"/>
          <p14:tracePt t="11482" x="2903538" y="2247900"/>
          <p14:tracePt t="11487" x="2911475" y="2247900"/>
          <p14:tracePt t="11490" x="2917825" y="2247900"/>
          <p14:tracePt t="11492" x="2917825" y="2239963"/>
          <p14:tracePt t="11503" x="2925763" y="2239963"/>
          <p14:tracePt t="11503" x="2941638" y="2232025"/>
          <p14:tracePt t="11506" x="2949575" y="2232025"/>
          <p14:tracePt t="11520" x="2971800" y="2232025"/>
          <p14:tracePt t="11522" x="2979738" y="2232025"/>
          <p14:tracePt t="11536" x="2987675" y="2225675"/>
          <p14:tracePt t="11538" x="2994025" y="2225675"/>
          <p14:tracePt t="11553" x="3009900" y="2225675"/>
          <p14:tracePt t="11559" x="3017838" y="2225675"/>
          <p14:tracePt t="11570" x="3025775" y="2225675"/>
          <p14:tracePt t="11577" x="3032125" y="2225675"/>
          <p14:tracePt t="11586" x="3040063" y="2225675"/>
          <p14:tracePt t="11591" x="3048000" y="2232025"/>
          <p14:tracePt t="11603" x="3063875" y="2239963"/>
          <p14:tracePt t="11606" x="3070225" y="2239963"/>
          <p14:tracePt t="11620" x="3086100" y="2247900"/>
          <p14:tracePt t="11627" x="3094038" y="2247900"/>
          <p14:tracePt t="11641" x="3101975" y="2247900"/>
          <p14:tracePt t="11663" x="3108325" y="2247900"/>
          <p14:tracePt t="11669" x="3108325" y="2239963"/>
          <p14:tracePt t="11673" x="3116263" y="2239963"/>
          <p14:tracePt t="11680" x="3124200" y="2239963"/>
          <p14:tracePt t="11687" x="3124200" y="2232025"/>
          <p14:tracePt t="11691" x="3132138" y="2232025"/>
          <p14:tracePt t="11704" x="3140075" y="2232025"/>
          <p14:tracePt t="11706" x="3140075" y="2225675"/>
          <p14:tracePt t="11720" x="3146425" y="2225675"/>
          <p14:tracePt t="11726" x="3154363" y="2225675"/>
          <p14:tracePt t="11758" x="3162300" y="2225675"/>
          <p14:tracePt t="11838" x="3162300" y="2232025"/>
          <p14:tracePt t="11842" x="3154363" y="2232025"/>
          <p14:tracePt t="11844" x="3154363" y="2239963"/>
          <p14:tracePt t="11844" x="3146425" y="2239963"/>
          <p14:tracePt t="11853" x="3116263" y="2263775"/>
          <p14:tracePt t="11856" x="3101975" y="2270125"/>
          <p14:tracePt t="11870" x="3040063" y="2301875"/>
          <p14:tracePt t="11872" x="3032125" y="2301875"/>
          <p14:tracePt t="11873" x="3025775" y="2301875"/>
          <p14:tracePt t="11888" x="2979738" y="2324100"/>
          <p14:tracePt t="11891" x="2971800" y="2324100"/>
          <p14:tracePt t="11904" x="2933700" y="2339975"/>
          <p14:tracePt t="11907" x="2925763" y="2339975"/>
          <p14:tracePt t="11921" x="2895600" y="2354263"/>
          <p14:tracePt t="11925" x="2887663" y="2362200"/>
          <p14:tracePt t="11937" x="2865438" y="2370138"/>
          <p14:tracePt t="11940" x="2849563" y="2370138"/>
          <p14:tracePt t="11954" x="2811463" y="2384425"/>
          <p14:tracePt t="11957" x="2803525" y="2384425"/>
          <p14:tracePt t="11972" x="2765425" y="2400300"/>
          <p14:tracePt t="11975" x="2759075" y="2408238"/>
          <p14:tracePt t="11987" x="2735263" y="2408238"/>
          <p14:tracePt t="11990" x="2735263" y="2416175"/>
          <p14:tracePt t="12004" x="2727325" y="2416175"/>
          <p14:tracePt t="12006" x="2720975" y="2416175"/>
          <p14:tracePt t="12045" x="2713038" y="2416175"/>
          <p14:tracePt t="12069" x="2705100" y="2416175"/>
          <p14:tracePt t="12077" x="2697163" y="2416175"/>
          <p14:tracePt t="12082" x="2689225" y="2416175"/>
          <p14:tracePt t="12088" x="2682875" y="2416175"/>
          <p14:tracePt t="12093" x="2674938" y="2422525"/>
          <p14:tracePt t="12104" x="2651125" y="2422525"/>
          <p14:tracePt t="12108" x="2644775" y="2422525"/>
          <p14:tracePt t="12121" x="2613025" y="2430463"/>
          <p14:tracePt t="12123" x="2606675" y="2430463"/>
          <p14:tracePt t="12127" x="2598738" y="2430463"/>
          <p14:tracePt t="12137" x="2590800" y="2430463"/>
          <p14:tracePt t="12138" x="2568575" y="2438400"/>
          <p14:tracePt t="12141" x="2560638" y="2438400"/>
          <p14:tracePt t="12142" x="2552700" y="2438400"/>
          <p14:tracePt t="12155" x="2514600" y="2438400"/>
          <p14:tracePt t="12157" x="2506663" y="2438400"/>
          <p14:tracePt t="12171" x="2460625" y="2438400"/>
          <p14:tracePt t="12173" x="2454275" y="2438400"/>
          <p14:tracePt t="12188" x="2422525" y="2438400"/>
          <p14:tracePt t="12193" x="2416175" y="2438400"/>
          <p14:tracePt t="12204" x="2408238" y="2438400"/>
          <p14:tracePt t="12207" x="2400300" y="2438400"/>
          <p14:tracePt t="12221" x="2400300" y="2430463"/>
          <p14:tracePt t="12239" x="2392363" y="2430463"/>
          <p14:tracePt t="12263" x="2384425" y="2422525"/>
          <p14:tracePt t="12281" x="2378075" y="2416175"/>
          <p14:tracePt t="12297" x="2370138" y="2416175"/>
          <p14:tracePt t="12300" x="2370138" y="2408238"/>
          <p14:tracePt t="12308" x="2362200" y="2408238"/>
          <p14:tracePt t="12329" x="2354263" y="2408238"/>
          <p14:tracePt t="12347" x="2346325" y="2408238"/>
          <p14:tracePt t="12380" x="2339975" y="2408238"/>
          <p14:tracePt t="12517" x="2346325" y="2408238"/>
          <p14:tracePt t="12524" x="2354263" y="2408238"/>
          <p14:tracePt t="12527" x="2362200" y="2408238"/>
          <p14:tracePt t="12532" x="2370138" y="2408238"/>
          <p14:tracePt t="12538" x="2378075" y="2408238"/>
          <p14:tracePt t="12540" x="2384425" y="2408238"/>
          <p14:tracePt t="12558" x="2416175" y="2400300"/>
          <p14:tracePt t="12563" x="2422525" y="2400300"/>
          <p14:tracePt t="12575" x="2430463" y="2400300"/>
          <p14:tracePt t="12578" x="2430463" y="2392363"/>
          <p14:tracePt t="12578" x="2438400" y="2392363"/>
          <p14:tracePt t="12636" x="2438400" y="2384425"/>
          <p14:tracePt t="12646" x="2430463" y="2384425"/>
          <p14:tracePt t="12650" x="2430463" y="2378075"/>
          <p14:tracePt t="12662" x="2422525" y="2378075"/>
          <p14:tracePt t="12667" x="2422525" y="2370138"/>
          <p14:tracePt t="12685" x="2416175" y="2370138"/>
          <p14:tracePt t="12690" x="2416175" y="2362200"/>
          <p14:tracePt t="12722" x="2408238" y="2362200"/>
          <p14:tracePt t="12792" x="2416175" y="2362200"/>
          <p14:tracePt t="12799" x="2422525" y="2362200"/>
          <p14:tracePt t="12806" x="2430463" y="2354263"/>
          <p14:tracePt t="12811" x="2438400" y="2354263"/>
          <p14:tracePt t="12818" x="2446338" y="2354263"/>
          <p14:tracePt t="12825" x="2446338" y="2346325"/>
          <p14:tracePt t="12827" x="2454275" y="2346325"/>
          <p14:tracePt t="12844" x="2460625" y="2346325"/>
          <p14:tracePt t="12847" x="2468563" y="2346325"/>
          <p14:tracePt t="12963" x="2460625" y="2346325"/>
          <p14:tracePt t="12979" x="2454275" y="2346325"/>
          <p14:tracePt t="12986" x="2446338" y="2346325"/>
          <p14:tracePt t="12997" x="2438400" y="2346325"/>
          <p14:tracePt t="13002" x="2438400" y="2354263"/>
          <p14:tracePt t="13007" x="2430463" y="2354263"/>
          <p14:tracePt t="13020" x="2422525" y="2362200"/>
          <p14:tracePt t="13032" x="2416175" y="2362200"/>
          <p14:tracePt t="13037" x="2416175" y="2370138"/>
          <p14:tracePt t="13042" x="2408238" y="2370138"/>
          <p14:tracePt t="13049" x="2408238" y="2378075"/>
          <p14:tracePt t="13065" x="2400300" y="2384425"/>
          <p14:tracePt t="13076" x="2400300" y="2392363"/>
          <p14:tracePt t="13090" x="2400300" y="2400300"/>
          <p14:tracePt t="13106" x="2400300" y="2408238"/>
          <p14:tracePt t="13109" x="2408238" y="2408238"/>
          <p14:tracePt t="13116" x="2416175" y="2408238"/>
          <p14:tracePt t="13121" x="2416175" y="2416175"/>
          <p14:tracePt t="13125" x="2422525" y="2416175"/>
          <p14:tracePt t="13136" x="2430463" y="2416175"/>
          <p14:tracePt t="13138" x="2438400" y="2422525"/>
          <p14:tracePt t="13153" x="2460625" y="2430463"/>
          <p14:tracePt t="13157" x="2468563" y="2430463"/>
          <p14:tracePt t="13169" x="2484438" y="2438400"/>
          <p14:tracePt t="13176" x="2492375" y="2438400"/>
          <p14:tracePt t="13186" x="2498725" y="2446338"/>
          <p14:tracePt t="13195" x="2506663" y="2446338"/>
          <p14:tracePt t="13206" x="2514600" y="2446338"/>
          <p14:tracePt t="13213" x="2522538" y="2446338"/>
          <p14:tracePt t="13221" x="2530475" y="2446338"/>
          <p14:tracePt t="13227" x="2536825" y="2446338"/>
          <p14:tracePt t="13241" x="2552700" y="2438400"/>
          <p14:tracePt t="13250" x="2560638" y="2438400"/>
          <p14:tracePt t="13261" x="2568575" y="2438400"/>
          <p14:tracePt t="13270" x="2574925" y="2438400"/>
          <p14:tracePt t="13280" x="2582863" y="2438400"/>
          <p14:tracePt t="13350" x="2582863" y="2430463"/>
          <p14:tracePt t="13499" x="2590800" y="2430463"/>
          <p14:tracePt t="13505" x="2598738" y="2430463"/>
          <p14:tracePt t="13511" x="2606675" y="2430463"/>
          <p14:tracePt t="13520" x="2613025" y="2430463"/>
          <p14:tracePt t="13525" x="2620963" y="2430463"/>
          <p14:tracePt t="13532" x="2628900" y="2430463"/>
          <p14:tracePt t="13537" x="2636838" y="2430463"/>
          <p14:tracePt t="13541" x="2644775" y="2430463"/>
          <p14:tracePt t="13553" x="2659063" y="2430463"/>
          <p14:tracePt t="13555" x="2667000" y="2430463"/>
          <p14:tracePt t="13569" x="2689225" y="2430463"/>
          <p14:tracePt t="13576" x="2697163" y="2430463"/>
          <p14:tracePt t="13586" x="2713038" y="2422525"/>
          <p14:tracePt t="13589" x="2720975" y="2422525"/>
          <p14:tracePt t="13603" x="2735263" y="2416175"/>
          <p14:tracePt t="13605" x="2743200" y="2416175"/>
          <p14:tracePt t="13620" x="2751138" y="2408238"/>
          <p14:tracePt t="13620" x="2759075" y="2408238"/>
          <p14:tracePt t="13626" x="2765425" y="2408238"/>
          <p14:tracePt t="13636" x="2765425" y="2400300"/>
          <p14:tracePt t="13641" x="2773363" y="2400300"/>
          <p14:tracePt t="13653" x="2781300" y="2392363"/>
          <p14:tracePt t="13717" x="2781300" y="2400300"/>
          <p14:tracePt t="13727" x="2781300" y="2408238"/>
          <p14:tracePt t="13732" x="2781300" y="2416175"/>
          <p14:tracePt t="13737" x="2781300" y="2422525"/>
          <p14:tracePt t="13741" x="2781300" y="2430463"/>
          <p14:tracePt t="13743" x="2789238" y="2430463"/>
          <p14:tracePt t="13744" x="2789238" y="2438400"/>
          <p14:tracePt t="13756" x="2789238" y="2460625"/>
          <p14:tracePt t="13759" x="2789238" y="2468563"/>
          <p14:tracePt t="13773" x="2797175" y="2492375"/>
          <p14:tracePt t="13776" x="2797175" y="2498725"/>
          <p14:tracePt t="13790" x="2797175" y="2530475"/>
          <p14:tracePt t="13792" x="2789238" y="2530475"/>
          <p14:tracePt t="13806" x="2765425" y="2544763"/>
          <p14:tracePt t="13809" x="2765425" y="2552700"/>
          <p14:tracePt t="13810" x="2759075" y="2552700"/>
          <p14:tracePt t="13823" x="2735263" y="2568575"/>
          <p14:tracePt t="13826" x="2727325" y="2568575"/>
          <p14:tracePt t="13840" x="2689225" y="2582863"/>
          <p14:tracePt t="13843" x="2682875" y="2582863"/>
          <p14:tracePt t="13843" x="2674938" y="2582863"/>
          <p14:tracePt t="13856" x="2659063" y="2590800"/>
          <p14:tracePt t="13859" x="2651125" y="2590800"/>
          <p14:tracePt t="13873" x="2644775" y="2598738"/>
          <p14:tracePt t="13876" x="2636838" y="2598738"/>
          <p14:tracePt t="13892" x="2628900" y="2598738"/>
          <p14:tracePt t="13898" x="2628900" y="2606675"/>
          <p14:tracePt t="13929" x="2628900" y="2613025"/>
          <p14:tracePt t="14028" x="2636838" y="2613025"/>
          <p14:tracePt t="14032" x="2644775" y="2613025"/>
          <p14:tracePt t="14032" x="2644775" y="2606675"/>
          <p14:tracePt t="14035" x="2651125" y="2606675"/>
          <p14:tracePt t="14040" x="2659063" y="2606675"/>
          <p14:tracePt t="14042" x="2659063" y="2598738"/>
          <p14:tracePt t="14057" x="2682875" y="2582863"/>
          <p14:tracePt t="14060" x="2689225" y="2582863"/>
          <p14:tracePt t="14076" x="2713038" y="2568575"/>
          <p14:tracePt t="14079" x="2720975" y="2568575"/>
          <p14:tracePt t="14079" x="2720975" y="2560638"/>
          <p14:tracePt t="14093" x="2735263" y="2552700"/>
          <p14:tracePt t="14099" x="2743200" y="2552700"/>
          <p14:tracePt t="14163" x="2743200" y="2560638"/>
          <p14:tracePt t="14172" x="2735263" y="2568575"/>
          <p14:tracePt t="14180" x="2727325" y="2568575"/>
          <p14:tracePt t="14182" x="2727325" y="2574925"/>
          <p14:tracePt t="14189" x="2727325" y="2582863"/>
          <p14:tracePt t="14193" x="2720975" y="2582863"/>
          <p14:tracePt t="14203" x="2713038" y="2590800"/>
          <p14:tracePt t="14204" x="2713038" y="2598738"/>
          <p14:tracePt t="14209" x="2713038" y="2606675"/>
          <p14:tracePt t="14219" x="2705100" y="2620963"/>
          <p14:tracePt t="14227" x="2705100" y="2628900"/>
          <p14:tracePt t="14227" x="2705100" y="2636838"/>
          <p14:tracePt t="14242" x="2705100" y="2644775"/>
          <p14:tracePt t="14242" x="2705100" y="2667000"/>
          <p14:tracePt t="14246" x="2705100" y="2674938"/>
          <p14:tracePt t="14253" x="2705100" y="2682875"/>
          <p14:tracePt t="14254" x="2705100" y="2689225"/>
          <p14:tracePt t="14261" x="2713038" y="2697163"/>
          <p14:tracePt t="14270" x="2713038" y="2705100"/>
          <p14:tracePt t="14277" x="2713038" y="2713038"/>
          <p14:tracePt t="14277" x="2720975" y="2720975"/>
          <p14:tracePt t="14286" x="2720975" y="2727325"/>
          <p14:tracePt t="14294" x="2720975" y="2735263"/>
          <p14:tracePt t="14304" x="2727325" y="2735263"/>
          <p14:tracePt t="14311" x="2727325" y="2743200"/>
          <p14:tracePt t="14428" x="2727325" y="2751138"/>
          <p14:tracePt t="14437" x="2720975" y="2759075"/>
          <p14:tracePt t="14441" x="2720975" y="2765425"/>
          <p14:tracePt t="14444" x="2720975" y="2773363"/>
          <p14:tracePt t="14453" x="2713038" y="2781300"/>
          <p14:tracePt t="14460" x="2713038" y="2789238"/>
          <p14:tracePt t="14461" x="2713038" y="2797175"/>
          <p14:tracePt t="14469" x="2705100" y="2797175"/>
          <p14:tracePt t="14470" x="2705100" y="2803525"/>
          <p14:tracePt t="14480" x="2705100" y="2811463"/>
          <p14:tracePt t="14480" x="2697163" y="2819400"/>
          <p14:tracePt t="14486" x="2689225" y="2827338"/>
          <p14:tracePt t="14496" x="2689225" y="2835275"/>
          <p14:tracePt t="14497" x="2682875" y="2849563"/>
          <p14:tracePt t="14504" x="2667000" y="2865438"/>
          <p14:tracePt t="14504" x="2659063" y="2879725"/>
          <p14:tracePt t="14513" x="2628900" y="2917825"/>
          <p14:tracePt t="14519" x="2606675" y="2941638"/>
          <p14:tracePt t="14530" x="2598738" y="2949575"/>
          <p14:tracePt t="14530" x="2552700" y="2994025"/>
          <p14:tracePt t="14536" x="2544763" y="3009900"/>
          <p14:tracePt t="14536" x="2506663" y="3032125"/>
          <p14:tracePt t="14546" x="2492375" y="3048000"/>
          <p14:tracePt t="14547" x="2384425" y="3140075"/>
          <p14:tracePt t="14553" x="2354263" y="3162300"/>
          <p14:tracePt t="14553" x="2293938" y="3208338"/>
          <p14:tracePt t="14563" x="2263775" y="3238500"/>
          <p14:tracePt t="14563" x="2111375" y="3352800"/>
          <p14:tracePt t="14570" x="2011363" y="3421063"/>
          <p14:tracePt t="14571" x="1997075" y="3429000"/>
          <p14:tracePt t="14580" x="1866900" y="3513138"/>
          <p14:tracePt t="14586" x="1790700" y="3551238"/>
          <p14:tracePt t="14596" x="1774825" y="3559175"/>
          <p14:tracePt t="14597" x="1722438" y="3581400"/>
          <p14:tracePt t="14602" x="1714500" y="3589338"/>
          <p14:tracePt t="14603" x="1698625" y="3589338"/>
          <p14:tracePt t="14613" x="1684338" y="3589338"/>
          <p14:tracePt t="14641" x="1676400" y="3589338"/>
          <p14:tracePt t="14648" x="1676400" y="3581400"/>
          <p14:tracePt t="14659" x="1676400" y="3573463"/>
          <p14:tracePt t="14667" x="1676400" y="3565525"/>
          <p14:tracePt t="14672" x="1676400" y="3559175"/>
          <p14:tracePt t="14681" x="1676400" y="3551238"/>
          <p14:tracePt t="14686" x="1684338" y="3551238"/>
          <p14:tracePt t="14689" x="1684338" y="3543300"/>
          <p14:tracePt t="14703" x="1692275" y="3535363"/>
          <p14:tracePt t="14708" x="1698625" y="3527425"/>
          <p14:tracePt t="14719" x="1706563" y="3521075"/>
          <p14:tracePt t="14723" x="1714500" y="3521075"/>
          <p14:tracePt t="14737" x="1730375" y="3505200"/>
          <p14:tracePt t="14744" x="1736725" y="3497263"/>
          <p14:tracePt t="14753" x="1744663" y="3497263"/>
          <p14:tracePt t="14753" x="1752600" y="3489325"/>
          <p14:tracePt t="14756" x="1760538" y="3489325"/>
          <p14:tracePt t="14757" x="1768475" y="3489325"/>
          <p14:tracePt t="14770" x="1782763" y="3475038"/>
          <p14:tracePt t="14773" x="1790700" y="3475038"/>
          <p14:tracePt t="14786" x="1812925" y="3459163"/>
          <p14:tracePt t="14790" x="1820863" y="3451225"/>
          <p14:tracePt t="14803" x="1844675" y="3444875"/>
          <p14:tracePt t="14805" x="1851025" y="3436938"/>
          <p14:tracePt t="14819" x="1874838" y="3421063"/>
          <p14:tracePt t="14823" x="1882775" y="3421063"/>
          <p14:tracePt t="14836" x="1897063" y="3413125"/>
          <p14:tracePt t="14839" x="1897063" y="3406775"/>
          <p14:tracePt t="14853" x="1905000" y="3398838"/>
          <p14:tracePt t="14892" x="1897063" y="3390900"/>
          <p14:tracePt t="14905" x="1897063" y="3398838"/>
          <p14:tracePt t="14908" x="1889125" y="3398838"/>
          <p14:tracePt t="14913" x="1889125" y="3406775"/>
          <p14:tracePt t="14919" x="1889125" y="3413125"/>
          <p14:tracePt t="14924" x="1889125" y="3421063"/>
          <p14:tracePt t="14936" x="1889125" y="3436938"/>
          <p14:tracePt t="14939" x="1897063" y="3444875"/>
          <p14:tracePt t="14953" x="1920875" y="3497263"/>
          <p14:tracePt t="14955" x="1920875" y="3505200"/>
          <p14:tracePt t="14956" x="1927225" y="3521075"/>
          <p14:tracePt t="14969" x="1935163" y="3521075"/>
          <p14:tracePt t="14970" x="1965325" y="3635375"/>
          <p14:tracePt t="14971" x="1973263" y="3665538"/>
          <p14:tracePt t="14972" x="1981200" y="3673475"/>
          <p14:tracePt t="14975" x="1997075" y="3733800"/>
          <p14:tracePt t="14976" x="1997075" y="3749675"/>
          <p14:tracePt t="14986" x="1997075" y="3763963"/>
          <p14:tracePt t="14986" x="2011363" y="3902075"/>
          <p14:tracePt t="14989" x="2019300" y="3932238"/>
          <p14:tracePt t="14990" x="2019300" y="3970338"/>
          <p14:tracePt t="15002" x="2019300" y="3978275"/>
          <p14:tracePt t="15003" x="2027238" y="4022725"/>
          <p14:tracePt t="15005" x="2027238" y="4030663"/>
          <p14:tracePt t="15019" x="2035175" y="4038600"/>
          <p14:tracePt t="15162" x="2027238" y="4038600"/>
          <p14:tracePt t="15168" x="2019300" y="4038600"/>
          <p14:tracePt t="15169" x="2011363" y="4038600"/>
          <p14:tracePt t="15171" x="2003425" y="4046538"/>
          <p14:tracePt t="15176" x="1997075" y="4046538"/>
          <p14:tracePt t="15186" x="1965325" y="4054475"/>
          <p14:tracePt t="15190" x="1951038" y="4054475"/>
          <p14:tracePt t="15203" x="1920875" y="4030663"/>
          <p14:tracePt t="15206" x="1912938" y="4016375"/>
          <p14:tracePt t="15221" x="1882775" y="3946525"/>
          <p14:tracePt t="15223" x="1874838" y="3932238"/>
          <p14:tracePt t="15224" x="1874838" y="3924300"/>
          <p14:tracePt t="15225" x="1874838" y="3916363"/>
          <p14:tracePt t="15238" x="1866900" y="3878263"/>
          <p14:tracePt t="15246" x="1858963" y="3863975"/>
          <p14:tracePt t="15247" x="1858963" y="3856038"/>
          <p14:tracePt t="15247" x="1858963" y="3848100"/>
          <p14:tracePt t="15255" x="1858963" y="3840163"/>
          <p14:tracePt t="15257" x="1858963" y="3825875"/>
          <p14:tracePt t="15259" x="1858963" y="3817938"/>
          <p14:tracePt t="15271" x="1851025" y="3787775"/>
          <p14:tracePt t="15274" x="1844675" y="3771900"/>
          <p14:tracePt t="15287" x="1836738" y="3763963"/>
          <p14:tracePt t="15288" x="1812925" y="3711575"/>
          <p14:tracePt t="15292" x="1812925" y="3695700"/>
          <p14:tracePt t="15292" x="1806575" y="3679825"/>
          <p14:tracePt t="15293" x="1798638" y="3673475"/>
          <p14:tracePt t="15304" x="1782763" y="3627438"/>
          <p14:tracePt t="15307" x="1782763" y="3611563"/>
          <p14:tracePt t="15307" x="1774825" y="3597275"/>
          <p14:tracePt t="15308" x="1774825" y="3589338"/>
          <p14:tracePt t="15309" x="1774825" y="3581400"/>
          <p14:tracePt t="15321" x="1768475" y="3521075"/>
          <p14:tracePt t="15324" x="1768475" y="3505200"/>
          <p14:tracePt t="15338" x="1774825" y="3459163"/>
          <p14:tracePt t="15338" x="1782763" y="3451225"/>
          <p14:tracePt t="15342" x="1790700" y="3436938"/>
          <p14:tracePt t="15354" x="1812925" y="3406775"/>
          <p14:tracePt t="15356" x="1820863" y="3398838"/>
          <p14:tracePt t="15357" x="1828800" y="3390900"/>
          <p14:tracePt t="15371" x="1874838" y="3360738"/>
          <p14:tracePt t="15374" x="1882775" y="3352800"/>
          <p14:tracePt t="15374" x="1897063" y="3344863"/>
          <p14:tracePt t="15375" x="1905000" y="3344863"/>
          <p14:tracePt t="15387" x="1912938" y="3344863"/>
          <p14:tracePt t="15387" x="1965325" y="3314700"/>
          <p14:tracePt t="15390" x="1997075" y="3306763"/>
          <p14:tracePt t="15391" x="2019300" y="3298825"/>
          <p14:tracePt t="15391" x="2027238" y="3298825"/>
          <p14:tracePt t="15404" x="2171700" y="3268663"/>
          <p14:tracePt t="15407" x="2201863" y="3260725"/>
          <p14:tracePt t="15407" x="2232025" y="3260725"/>
          <p14:tracePt t="15420" x="2247900" y="3254375"/>
          <p14:tracePt t="15421" x="2392363" y="3238500"/>
          <p14:tracePt t="15424" x="2408238" y="3230563"/>
          <p14:tracePt t="15425" x="2446338" y="3222625"/>
          <p14:tracePt t="15437" x="2454275" y="3222625"/>
          <p14:tracePt t="15437" x="2530475" y="3216275"/>
          <p14:tracePt t="15440" x="2552700" y="3216275"/>
          <p14:tracePt t="15441" x="2560638" y="3216275"/>
          <p14:tracePt t="15441" x="2568575" y="3216275"/>
          <p14:tracePt t="15454" x="2574925" y="3216275"/>
          <p14:tracePt t="15454" x="2613025" y="3208338"/>
          <p14:tracePt t="15457" x="2620963" y="3208338"/>
          <p14:tracePt t="15457" x="2628900" y="3208338"/>
          <p14:tracePt t="15458" x="2636838" y="3208338"/>
          <p14:tracePt t="15471" x="2659063" y="3200400"/>
          <p14:tracePt t="15474" x="2667000" y="3192463"/>
          <p14:tracePt t="15474" x="2674938" y="3192463"/>
          <p14:tracePt t="15487" x="2697163" y="3184525"/>
          <p14:tracePt t="15490" x="2705100" y="3184525"/>
          <p14:tracePt t="15491" x="2713038" y="3178175"/>
          <p14:tracePt t="15504" x="2720975" y="3178175"/>
          <p14:tracePt t="15504" x="2743200" y="3170238"/>
          <p14:tracePt t="15507" x="2751138" y="3170238"/>
          <p14:tracePt t="15521" x="2781300" y="3162300"/>
          <p14:tracePt t="15524" x="2789238" y="3154363"/>
          <p14:tracePt t="15537" x="2803525" y="3146425"/>
          <p14:tracePt t="15539" x="2811463" y="3146425"/>
          <p14:tracePt t="15554" x="2827338" y="3140075"/>
          <p14:tracePt t="15559" x="2827338" y="3132138"/>
          <p14:tracePt t="15571" x="2841625" y="3124200"/>
          <p14:tracePt t="15574" x="2849563" y="3124200"/>
          <p14:tracePt t="15587" x="2857500" y="3116263"/>
          <p14:tracePt t="15590" x="2865438" y="3108325"/>
          <p14:tracePt t="15605" x="2879725" y="3094038"/>
          <p14:tracePt t="15609" x="2887663" y="3086100"/>
          <p14:tracePt t="15621" x="2895600" y="3078163"/>
          <p14:tracePt t="15625" x="2903538" y="3070225"/>
          <p14:tracePt t="15638" x="2917825" y="3063875"/>
          <p14:tracePt t="15641" x="2917825" y="3055938"/>
          <p14:tracePt t="15641" x="2925763" y="3055938"/>
          <p14:tracePt t="15654" x="2933700" y="3048000"/>
          <p14:tracePt t="15739" x="2941638" y="3048000"/>
          <p14:tracePt t="15745" x="2949575" y="3048000"/>
          <p14:tracePt t="15751" x="2955925" y="3048000"/>
          <p14:tracePt t="15758" x="2963863" y="3048000"/>
          <p14:tracePt t="15764" x="2971800" y="3048000"/>
          <p14:tracePt t="15775" x="2979738" y="3048000"/>
          <p14:tracePt t="15782" x="2987675" y="3048000"/>
          <p14:tracePt t="15825" x="2994025" y="3048000"/>
          <p14:tracePt t="15841" x="3001963" y="3048000"/>
          <p14:tracePt t="15844" x="3009900" y="3048000"/>
          <p14:tracePt t="15848" x="3017838" y="3048000"/>
          <p14:tracePt t="15856" x="3032125" y="3048000"/>
          <p14:tracePt t="15859" x="3040063" y="3048000"/>
          <p14:tracePt t="15873" x="3078163" y="3048000"/>
          <p14:tracePt t="15876" x="3086100" y="3048000"/>
          <p14:tracePt t="15890" x="3132138" y="3048000"/>
          <p14:tracePt t="15893" x="3140075" y="3048000"/>
          <p14:tracePt t="15906" x="3162300" y="3048000"/>
          <p14:tracePt t="15912" x="3170238" y="3048000"/>
          <p14:tracePt t="15923" x="3178175" y="3048000"/>
          <p14:tracePt t="15925" x="3184525" y="3048000"/>
          <p14:tracePt t="15940" x="3208338" y="3040063"/>
          <p14:tracePt t="15944" x="3216275" y="3040063"/>
          <p14:tracePt t="15956" x="3260725" y="3032125"/>
          <p14:tracePt t="15959" x="3260725" y="3025775"/>
          <p14:tracePt t="15960" x="3268663" y="3025775"/>
          <p14:tracePt t="15974" x="3322638" y="3017838"/>
          <p14:tracePt t="15975" x="3330575" y="3017838"/>
          <p14:tracePt t="15980" x="3344863" y="3017838"/>
          <p14:tracePt t="15990" x="3368675" y="3009900"/>
          <p14:tracePt t="15994" x="3382963" y="3009900"/>
          <p14:tracePt t="15994" x="3382963" y="3001963"/>
          <p14:tracePt t="16007" x="3406775" y="3001963"/>
          <p14:tracePt t="16009" x="3406775" y="2994025"/>
          <p14:tracePt t="16024" x="3413125" y="2994025"/>
          <p14:tracePt t="16041" x="3421063" y="2994025"/>
          <p14:tracePt t="16048" x="3429000" y="2994025"/>
          <p14:tracePt t="16057" x="3429000" y="2987675"/>
          <p14:tracePt t="16061" x="3436938" y="2987675"/>
          <p14:tracePt t="16075" x="3436938" y="2979738"/>
          <p14:tracePt t="16078" x="3444875" y="2979738"/>
          <p14:tracePt t="16090" x="3451225" y="2979738"/>
          <p14:tracePt t="16100" x="3459163" y="2979738"/>
          <p14:tracePt t="16110" x="3467100" y="2979738"/>
          <p14:tracePt t="16125" x="3467100" y="2987675"/>
          <p14:tracePt t="16127" x="3475038" y="2987675"/>
          <p14:tracePt t="16133" x="3482975" y="2987675"/>
          <p14:tracePt t="16140" x="3489325" y="2994025"/>
          <p14:tracePt t="16147" x="3497263" y="3001963"/>
          <p14:tracePt t="16157" x="3505200" y="3009900"/>
          <p14:tracePt t="16160" x="3513138" y="3009900"/>
          <p14:tracePt t="16173" x="3527425" y="3025775"/>
          <p14:tracePt t="16178" x="3527425" y="3032125"/>
          <p14:tracePt t="16190" x="3543300" y="3040063"/>
          <p14:tracePt t="16195" x="3543300" y="3048000"/>
          <p14:tracePt t="16206" x="3551238" y="3055938"/>
          <p14:tracePt t="16210" x="3559175" y="3055938"/>
          <p14:tracePt t="16223" x="3565525" y="3063875"/>
          <p14:tracePt t="16227" x="3573463" y="3070225"/>
          <p14:tracePt t="16240" x="3581400" y="3078163"/>
          <p14:tracePt t="16248" x="3589338" y="3078163"/>
          <p14:tracePt t="16286" x="3589338" y="3086100"/>
          <p14:tracePt t="16294" x="3597275" y="3086100"/>
          <p14:tracePt t="16396" x="3603625" y="3086100"/>
          <p14:tracePt t="16537" x="3603625" y="3094038"/>
          <p14:tracePt t="16673" x="3611563" y="3094038"/>
          <p14:tracePt t="16677" x="3619500" y="3094038"/>
          <p14:tracePt t="16681" x="3635375" y="3094038"/>
          <p14:tracePt t="16687" x="3649663" y="3094038"/>
          <p14:tracePt t="16696" x="3673475" y="3094038"/>
          <p14:tracePt t="16702" x="3703638" y="3094038"/>
          <p14:tracePt t="16715" x="3711575" y="3094038"/>
          <p14:tracePt t="16716" x="3794125" y="3086100"/>
          <p14:tracePt t="16719" x="3825875" y="3078163"/>
          <p14:tracePt t="16732" x="3840163" y="3078163"/>
          <p14:tracePt t="16732" x="3954463" y="3063875"/>
          <p14:tracePt t="16735" x="3978275" y="3063875"/>
          <p14:tracePt t="16735" x="4000500" y="3055938"/>
          <p14:tracePt t="16748" x="4008438" y="3055938"/>
          <p14:tracePt t="16749" x="4175125" y="3040063"/>
          <p14:tracePt t="16752" x="4206875" y="3040063"/>
          <p14:tracePt t="16752" x="4221163" y="3040063"/>
          <p14:tracePt t="16765" x="4244975" y="3040063"/>
          <p14:tracePt t="16766" x="4419600" y="3040063"/>
          <p14:tracePt t="16769" x="4449763" y="3040063"/>
          <p14:tracePt t="16769" x="4457700" y="3040063"/>
          <p14:tracePt t="16782" x="4479925" y="3040063"/>
          <p14:tracePt t="16782" x="4587875" y="3040063"/>
          <p14:tracePt t="16785" x="4594225" y="3040063"/>
          <p14:tracePt t="16786" x="4610100" y="3032125"/>
          <p14:tracePt t="16798" x="4618038" y="3032125"/>
          <p14:tracePt t="16799" x="4670425" y="3032125"/>
          <p14:tracePt t="16802" x="4686300" y="3025775"/>
          <p14:tracePt t="16817" x="4716463" y="3017838"/>
          <p14:tracePt t="16817" x="4724400" y="3017838"/>
          <p14:tracePt t="16822" x="4732338" y="3017838"/>
          <p14:tracePt t="16832" x="4740275" y="3017838"/>
          <p14:tracePt t="16837" x="4746625" y="3017838"/>
          <p14:tracePt t="17073" x="4740275" y="3017838"/>
          <p14:tracePt t="17078" x="4732338" y="3017838"/>
          <p14:tracePt t="17081" x="4724400" y="3017838"/>
          <p14:tracePt t="17087" x="4716463" y="3017838"/>
          <p14:tracePt t="17089" x="4708525" y="3017838"/>
          <p14:tracePt t="17090" x="4702175" y="3017838"/>
          <p14:tracePt t="17093" x="4694238" y="3017838"/>
          <p14:tracePt t="17105" x="4664075" y="3025775"/>
          <p14:tracePt t="17108" x="4618038" y="3032125"/>
          <p14:tracePt t="17123" x="4487863" y="3070225"/>
          <p14:tracePt t="17126" x="4473575" y="3070225"/>
          <p14:tracePt t="17127" x="4449763" y="3078163"/>
          <p14:tracePt t="17127" x="4435475" y="3086100"/>
          <p14:tracePt t="17140" x="4427538" y="3086100"/>
          <p14:tracePt t="17140" x="4289425" y="3140075"/>
          <p14:tracePt t="17143" x="4275138" y="3146425"/>
          <p14:tracePt t="17144" x="4259263" y="3154363"/>
          <p14:tracePt t="17157" x="4098925" y="3222625"/>
          <p14:tracePt t="17160" x="4046538" y="3246438"/>
          <p14:tracePt t="17173" x="4022725" y="3254375"/>
          <p14:tracePt t="17174" x="3863975" y="3314700"/>
          <p14:tracePt t="17178" x="3825875" y="3330575"/>
          <p14:tracePt t="17178" x="3810000" y="3336925"/>
          <p14:tracePt t="17190" x="3573463" y="3421063"/>
          <p14:tracePt t="17193" x="3513138" y="3444875"/>
          <p14:tracePt t="17193" x="3489325" y="3451225"/>
          <p14:tracePt t="17206" x="3467100" y="3451225"/>
          <p14:tracePt t="17207" x="3216275" y="3543300"/>
          <p14:tracePt t="17210" x="3170238" y="3559175"/>
          <p14:tracePt t="17223" x="2865438" y="3665538"/>
          <p14:tracePt t="17226" x="2849563" y="3673475"/>
          <p14:tracePt t="17227" x="2819400" y="3687763"/>
          <p14:tracePt t="17228" x="2803525" y="3687763"/>
          <p14:tracePt t="17228" x="2797175" y="3695700"/>
          <p14:tracePt t="17245" x="2781300" y="3703638"/>
          <p14:tracePt t="17245" x="2644775" y="3771900"/>
          <p14:tracePt t="17251" x="2636838" y="3771900"/>
          <p14:tracePt t="17257" x="2598738" y="3794125"/>
          <p14:tracePt t="17261" x="2582863" y="3794125"/>
          <p14:tracePt t="17262" x="2582863" y="3802063"/>
          <p14:tracePt t="17273" x="2568575" y="3810000"/>
          <p14:tracePt t="17277" x="2568575" y="3817938"/>
          <p14:tracePt t="17290" x="2560638" y="3817938"/>
          <p14:tracePt t="17292" x="2560638" y="3825875"/>
          <p14:tracePt t="17360" x="2568575" y="3825875"/>
          <p14:tracePt t="17369" x="2574925" y="3825875"/>
          <p14:tracePt t="17376" x="2582863" y="3825875"/>
          <p14:tracePt t="17387" x="2590800" y="3825875"/>
          <p14:tracePt t="17394" x="2598738" y="3825875"/>
          <p14:tracePt t="17408" x="2606675" y="3825875"/>
          <p14:tracePt t="17422" x="2613025" y="3825875"/>
          <p14:tracePt t="17430" x="2620963" y="3825875"/>
          <p14:tracePt t="17439" x="2628900" y="3825875"/>
          <p14:tracePt t="17444" x="2636838" y="3825875"/>
          <p14:tracePt t="17447" x="2636838" y="3817938"/>
          <p14:tracePt t="17452" x="2644775" y="3817938"/>
          <p14:tracePt t="17458" x="2651125" y="3817938"/>
          <p14:tracePt t="17469" x="2674938" y="3817938"/>
          <p14:tracePt t="17474" x="2682875" y="3817938"/>
          <p14:tracePt t="17475" x="2697163" y="3810000"/>
          <p14:tracePt t="17485" x="2743200" y="3810000"/>
          <p14:tracePt t="17491" x="2751138" y="3810000"/>
          <p14:tracePt t="17502" x="2773363" y="3810000"/>
          <p14:tracePt t="17511" x="2781300" y="3810000"/>
          <p14:tracePt t="17520" x="2789238" y="3810000"/>
          <p14:tracePt t="17526" x="2797175" y="3810000"/>
          <p14:tracePt t="17535" x="2803525" y="3817938"/>
          <p14:tracePt t="17541" x="2803525" y="3825875"/>
          <p14:tracePt t="17552" x="2811463" y="3825875"/>
          <p14:tracePt t="17599" x="2819400" y="3825875"/>
          <p14:tracePt t="17636" x="2827338" y="3825875"/>
          <p14:tracePt t="17686" x="2835275" y="3825875"/>
          <p14:tracePt t="17690" x="2835275" y="3817938"/>
          <p14:tracePt t="17709" x="2835275" y="3810000"/>
          <p14:tracePt t="17722" x="2841625" y="3810000"/>
          <p14:tracePt t="17730" x="2841625" y="3802063"/>
          <p14:tracePt t="17749" x="2841625" y="3794125"/>
          <p14:tracePt t="17817" x="2849563" y="3794125"/>
          <p14:tracePt t="17820" x="2849563" y="3787775"/>
          <p14:tracePt t="17827" x="2857500" y="3787775"/>
          <p14:tracePt t="17836" x="2865438" y="3787775"/>
          <p14:tracePt t="17841" x="2873375" y="3779838"/>
          <p14:tracePt t="17852" x="2895600" y="3779838"/>
          <p14:tracePt t="17854" x="2903538" y="3771900"/>
          <p14:tracePt t="17869" x="3009900" y="3741738"/>
          <p14:tracePt t="17872" x="3017838" y="3733800"/>
          <p14:tracePt t="17872" x="3032125" y="3733800"/>
          <p14:tracePt t="17885" x="3040063" y="3733800"/>
          <p14:tracePt t="17886" x="3094038" y="3711575"/>
          <p14:tracePt t="17888" x="3101975" y="3711575"/>
          <p14:tracePt t="17889" x="3101975" y="3703638"/>
          <p14:tracePt t="17902" x="3146425" y="3687763"/>
          <p14:tracePt t="17905" x="3154363" y="3679825"/>
          <p14:tracePt t="17919" x="3178175" y="3665538"/>
          <p14:tracePt t="17924" x="3184525" y="3665538"/>
          <p14:tracePt t="17935" x="3184525" y="3657600"/>
          <p14:tracePt t="17949" x="3184525" y="3649663"/>
          <p14:tracePt t="17963" x="3192463" y="3649663"/>
          <p14:tracePt t="17971" x="3192463" y="3641725"/>
          <p14:tracePt t="17988" x="3200400" y="3641725"/>
          <p14:tracePt t="17997" x="3200400" y="3635375"/>
          <p14:tracePt t="18082" x="3208338" y="3635375"/>
          <p14:tracePt t="18101" x="3216275" y="3635375"/>
          <p14:tracePt t="18108" x="3222625" y="3627438"/>
          <p14:tracePt t="18115" x="3230563" y="3627438"/>
          <p14:tracePt t="18121" x="3238500" y="3627438"/>
          <p14:tracePt t="18124" x="3246438" y="3627438"/>
          <p14:tracePt t="18136" x="3268663" y="3619500"/>
          <p14:tracePt t="18140" x="3276600" y="3619500"/>
          <p14:tracePt t="18140" x="3292475" y="3619500"/>
          <p14:tracePt t="18152" x="3330575" y="3611563"/>
          <p14:tracePt t="18156" x="3336925" y="3611563"/>
          <p14:tracePt t="18169" x="3375025" y="3603625"/>
          <p14:tracePt t="18172" x="3382963" y="3597275"/>
          <p14:tracePt t="18172" x="3390900" y="3597275"/>
          <p14:tracePt t="18185" x="3436938" y="3597275"/>
          <p14:tracePt t="18187" x="3444875" y="3597275"/>
          <p14:tracePt t="18202" x="3497263" y="3597275"/>
          <p14:tracePt t="18204" x="3505200" y="3597275"/>
          <p14:tracePt t="18205" x="3513138" y="3597275"/>
          <p14:tracePt t="18219" x="3543300" y="3597275"/>
          <p14:tracePt t="18224" x="3559175" y="3597275"/>
          <p14:tracePt t="18235" x="3573463" y="3603625"/>
          <p14:tracePt t="18244" x="3581400" y="3603625"/>
          <p14:tracePt t="18254" x="3589338" y="3603625"/>
          <p14:tracePt t="18334" x="3581400" y="3603625"/>
          <p14:tracePt t="18353" x="3573463" y="3611563"/>
          <p14:tracePt t="18374" x="3565525" y="3611563"/>
          <p14:tracePt t="18406" x="3559175" y="3611563"/>
          <p14:tracePt t="18446" x="3565525" y="3611563"/>
          <p14:tracePt t="18458" x="3573463" y="3611563"/>
          <p14:tracePt t="18461" x="3573463" y="3619500"/>
          <p14:tracePt t="18470" x="3581400" y="3619500"/>
          <p14:tracePt t="18471" x="3589338" y="3619500"/>
          <p14:tracePt t="18476" x="3597275" y="3619500"/>
          <p14:tracePt t="18481" x="3603625" y="3619500"/>
          <p14:tracePt t="18487" x="3611563" y="3619500"/>
          <p14:tracePt t="18491" x="3619500" y="3619500"/>
          <p14:tracePt t="18502" x="3635375" y="3619500"/>
          <p14:tracePt t="18507" x="3641725" y="3619500"/>
          <p14:tracePt t="18519" x="3657600" y="3619500"/>
          <p14:tracePt t="18521" x="3665538" y="3619500"/>
          <p14:tracePt t="18535" x="3687763" y="3627438"/>
          <p14:tracePt t="18538" x="3695700" y="3627438"/>
          <p14:tracePt t="18552" x="3717925" y="3635375"/>
          <p14:tracePt t="18557" x="3725863" y="3635375"/>
          <p14:tracePt t="18569" x="3733800" y="3635375"/>
          <p14:tracePt t="18574" x="3741738" y="3635375"/>
          <p14:tracePt t="18991" x="3733800" y="3635375"/>
          <p14:tracePt t="18995" x="3725863" y="3641725"/>
          <p14:tracePt t="19003" x="3717925" y="3641725"/>
          <p14:tracePt t="19011" x="3711575" y="3641725"/>
          <p14:tracePt t="19013" x="3711575" y="3649663"/>
          <p14:tracePt t="19020" x="3703638" y="3649663"/>
          <p14:tracePt t="19027" x="3695700" y="3649663"/>
          <p14:tracePt t="19037" x="3687763" y="3657600"/>
          <p14:tracePt t="19040" x="3679825" y="3657600"/>
          <p14:tracePt t="19054" x="3665538" y="3665538"/>
          <p14:tracePt t="19063" x="3657600" y="3665538"/>
          <p14:tracePt t="19073" x="3657600" y="3673475"/>
          <p14:tracePt t="19080" x="3649663" y="3673475"/>
          <p14:tracePt t="19142" x="3657600" y="3673475"/>
          <p14:tracePt t="19169" x="3665538" y="3673475"/>
          <p14:tracePt t="19182" x="3673475" y="3673475"/>
          <p14:tracePt t="19194" x="3679825" y="3673475"/>
          <p14:tracePt t="19199" x="3687763" y="3673475"/>
          <p14:tracePt t="19203" x="3695700" y="3673475"/>
          <p14:tracePt t="19206" x="3703638" y="3673475"/>
          <p14:tracePt t="19209" x="3711575" y="3673475"/>
          <p14:tracePt t="19222" x="3733800" y="3665538"/>
          <p14:tracePt t="19225" x="3741738" y="3665538"/>
          <p14:tracePt t="19244" x="3802063" y="3657600"/>
          <p14:tracePt t="19248" x="3817938" y="3649663"/>
          <p14:tracePt t="19255" x="3832225" y="3649663"/>
          <p14:tracePt t="19258" x="3840163" y="3641725"/>
          <p14:tracePt t="19272" x="3878263" y="3641725"/>
          <p14:tracePt t="19274" x="3894138" y="3641725"/>
          <p14:tracePt t="19288" x="3924300" y="3641725"/>
          <p14:tracePt t="19291" x="3932238" y="3641725"/>
          <p14:tracePt t="19305" x="3946525" y="3641725"/>
          <p14:tracePt t="19312" x="3954463" y="3641725"/>
          <p14:tracePt t="19403" x="3946525" y="3641725"/>
          <p14:tracePt t="19408" x="3946525" y="3649663"/>
          <p14:tracePt t="19413" x="3940175" y="3649663"/>
          <p14:tracePt t="19422" x="3940175" y="3657600"/>
          <p14:tracePt t="19428" x="3932238" y="3657600"/>
          <p14:tracePt t="19438" x="3916363" y="3673475"/>
          <p14:tracePt t="19443" x="3908425" y="3673475"/>
          <p14:tracePt t="19458" x="3894138" y="3687763"/>
          <p14:tracePt t="19463" x="3886200" y="3695700"/>
          <p14:tracePt t="19475" x="3870325" y="3703638"/>
          <p14:tracePt t="19478" x="3863975" y="3703638"/>
          <p14:tracePt t="19478" x="3863975" y="3711575"/>
          <p14:tracePt t="19491" x="3840163" y="3717925"/>
          <p14:tracePt t="19494" x="3840163" y="3725863"/>
          <p14:tracePt t="19508" x="3817938" y="3733800"/>
          <p14:tracePt t="19511" x="3810000" y="3733800"/>
          <p14:tracePt t="19525" x="3779838" y="3749675"/>
          <p14:tracePt t="19530" x="3771900" y="3756025"/>
          <p14:tracePt t="19541" x="3741738" y="3763963"/>
          <p14:tracePt t="19544" x="3733800" y="3763963"/>
          <p14:tracePt t="19557" x="3733800" y="3771900"/>
          <p14:tracePt t="19558" x="3619500" y="3779838"/>
          <p14:tracePt t="19561" x="3597275" y="3787775"/>
          <p14:tracePt t="19575" x="3497263" y="3787775"/>
          <p14:tracePt t="19577" x="3475038" y="3787775"/>
          <p14:tracePt t="19591" x="3390900" y="3787775"/>
          <p14:tracePt t="19593" x="3382963" y="3787775"/>
          <p14:tracePt t="19608" x="3330575" y="3787775"/>
          <p14:tracePt t="19611" x="3322638" y="3787775"/>
          <p14:tracePt t="19611" x="3314700" y="3787775"/>
          <p14:tracePt t="19625" x="3284538" y="3787775"/>
          <p14:tracePt t="19627" x="3276600" y="3787775"/>
          <p14:tracePt t="19641" x="3238500" y="3771900"/>
          <p14:tracePt t="19644" x="3230563" y="3771900"/>
          <p14:tracePt t="19658" x="3200400" y="3749675"/>
          <p14:tracePt t="19662" x="3192463" y="3749675"/>
          <p14:tracePt t="19662" x="3192463" y="3741738"/>
          <p14:tracePt t="19674" x="3162300" y="3711575"/>
          <p14:tracePt t="19677" x="3162300" y="3703638"/>
          <p14:tracePt t="19678" x="3154363" y="3703638"/>
          <p14:tracePt t="19691" x="3124200" y="3641725"/>
          <p14:tracePt t="19695" x="3108325" y="3635375"/>
          <p14:tracePt t="19695" x="3108325" y="3627438"/>
          <p14:tracePt t="19708" x="3070225" y="3573463"/>
          <p14:tracePt t="19711" x="3063875" y="3551238"/>
          <p14:tracePt t="19724" x="3055938" y="3543300"/>
          <p14:tracePt t="19725" x="3025775" y="3489325"/>
          <p14:tracePt t="19728" x="3025775" y="3482975"/>
          <p14:tracePt t="19741" x="3001963" y="3436938"/>
          <p14:tracePt t="19744" x="2994025" y="3429000"/>
          <p14:tracePt t="19757" x="2994025" y="3421063"/>
          <p14:tracePt t="19758" x="2987675" y="3390900"/>
          <p14:tracePt t="19761" x="2987675" y="3382963"/>
          <p14:tracePt t="19775" x="2994025" y="3352800"/>
          <p14:tracePt t="19778" x="2994025" y="3344863"/>
          <p14:tracePt t="19791" x="3009900" y="3322638"/>
          <p14:tracePt t="19794" x="3009900" y="3314700"/>
          <p14:tracePt t="19808" x="3032125" y="3292475"/>
          <p14:tracePt t="19811" x="3040063" y="3284538"/>
          <p14:tracePt t="19824" x="3040063" y="3276600"/>
          <p14:tracePt t="19825" x="3055938" y="3260725"/>
          <p14:tracePt t="19827" x="3063875" y="3260725"/>
          <p14:tracePt t="19841" x="3086100" y="3238500"/>
          <p14:tracePt t="19844" x="3094038" y="3230563"/>
          <p14:tracePt t="19858" x="3116263" y="3216275"/>
          <p14:tracePt t="19861" x="3116263" y="3208338"/>
          <p14:tracePt t="19875" x="3146425" y="3192463"/>
          <p14:tracePt t="19878" x="3154363" y="3184525"/>
          <p14:tracePt t="19891" x="3208338" y="3170238"/>
          <p14:tracePt t="19894" x="3216275" y="3170238"/>
          <p14:tracePt t="19895" x="3216275" y="3162300"/>
          <p14:tracePt t="19908" x="3276600" y="3162300"/>
          <p14:tracePt t="19910" x="3284538" y="3162300"/>
          <p14:tracePt t="19924" x="3292475" y="3162300"/>
          <p14:tracePt t="19925" x="3368675" y="3162300"/>
          <p14:tracePt t="19927" x="3375025" y="3162300"/>
          <p14:tracePt t="19941" x="3436938" y="3162300"/>
          <p14:tracePt t="19943" x="3451225" y="3162300"/>
          <p14:tracePt t="19958" x="3535363" y="3178175"/>
          <p14:tracePt t="19961" x="3551238" y="3184525"/>
          <p14:tracePt t="19974" x="3635375" y="3216275"/>
          <p14:tracePt t="19977" x="3649663" y="3222625"/>
          <p14:tracePt t="19978" x="3657600" y="3222625"/>
          <p14:tracePt t="19991" x="3725863" y="3260725"/>
          <p14:tracePt t="19994" x="3733800" y="3260725"/>
          <p14:tracePt t="19994" x="3741738" y="3260725"/>
          <p14:tracePt t="20008" x="3794125" y="3298825"/>
          <p14:tracePt t="20011" x="3810000" y="3306763"/>
          <p14:tracePt t="20025" x="3848100" y="3336925"/>
          <p14:tracePt t="20028" x="3848100" y="3344863"/>
          <p14:tracePt t="20041" x="3863975" y="3375025"/>
          <p14:tracePt t="20044" x="3863975" y="3382963"/>
          <p14:tracePt t="20057" x="3863975" y="3390900"/>
          <p14:tracePt t="20058" x="3863975" y="3421063"/>
          <p14:tracePt t="20060" x="3863975" y="3429000"/>
          <p14:tracePt t="20075" x="3848100" y="3467100"/>
          <p14:tracePt t="20078" x="3840163" y="3475038"/>
          <p14:tracePt t="20091" x="3810000" y="3513138"/>
          <p14:tracePt t="20094" x="3802063" y="3513138"/>
          <p14:tracePt t="20094" x="3802063" y="3521075"/>
          <p14:tracePt t="20108" x="3779838" y="3543300"/>
          <p14:tracePt t="20111" x="3756025" y="3559175"/>
          <p14:tracePt t="20124" x="3749675" y="3559175"/>
          <p14:tracePt t="20125" x="3673475" y="3597275"/>
          <p14:tracePt t="20129" x="3657600" y="3603625"/>
          <p14:tracePt t="20129" x="3649663" y="3603625"/>
          <p14:tracePt t="20141" x="3589338" y="3611563"/>
          <p14:tracePt t="20145" x="3565525" y="3611563"/>
          <p14:tracePt t="20145" x="3559175" y="3611563"/>
          <p14:tracePt t="20158" x="3489325" y="3611563"/>
          <p14:tracePt t="20160" x="3475038" y="3611563"/>
          <p14:tracePt t="20175" x="3406775" y="3597275"/>
          <p14:tracePt t="20178" x="3390900" y="3589338"/>
          <p14:tracePt t="20178" x="3382963" y="3589338"/>
          <p14:tracePt t="20191" x="3375025" y="3589338"/>
          <p14:tracePt t="20191" x="3306763" y="3559175"/>
          <p14:tracePt t="20194" x="3298825" y="3559175"/>
          <p14:tracePt t="20194" x="3292475" y="3559175"/>
          <p14:tracePt t="20208" x="3216275" y="3521075"/>
          <p14:tracePt t="20211" x="3192463" y="3505200"/>
          <p14:tracePt t="20224" x="3184525" y="3505200"/>
          <p14:tracePt t="20225" x="3132138" y="3467100"/>
          <p14:tracePt t="20228" x="3124200" y="3459163"/>
          <p14:tracePt t="20228" x="3124200" y="3451225"/>
          <p14:tracePt t="20243" x="3078163" y="3406775"/>
          <p14:tracePt t="20244" x="3070225" y="3398838"/>
          <p14:tracePt t="20250" x="3063875" y="3382963"/>
          <p14:tracePt t="20251" x="3055938" y="3375025"/>
          <p14:tracePt t="20258" x="3048000" y="3352800"/>
          <p14:tracePt t="20262" x="3040063" y="3336925"/>
          <p14:tracePt t="20262" x="3040063" y="3330575"/>
          <p14:tracePt t="20275" x="3040063" y="3284538"/>
          <p14:tracePt t="20277" x="3048000" y="3276600"/>
          <p14:tracePt t="20291" x="3048000" y="3268663"/>
          <p14:tracePt t="20291" x="3094038" y="3230563"/>
          <p14:tracePt t="20294" x="3094038" y="3222625"/>
          <p14:tracePt t="20295" x="3101975" y="3222625"/>
          <p14:tracePt t="20308" x="3154363" y="3192463"/>
          <p14:tracePt t="20312" x="3162300" y="3184525"/>
          <p14:tracePt t="20312" x="3170238" y="3178175"/>
          <p14:tracePt t="20324" x="3178175" y="3178175"/>
          <p14:tracePt t="20325" x="3208338" y="3162300"/>
          <p14:tracePt t="20328" x="3216275" y="3162300"/>
          <p14:tracePt t="20341" x="3260725" y="3154363"/>
          <p14:tracePt t="20345" x="3276600" y="3154363"/>
          <p14:tracePt t="20358" x="3314700" y="3154363"/>
          <p14:tracePt t="20361" x="3322638" y="3154363"/>
          <p14:tracePt t="20361" x="3330575" y="3154363"/>
          <p14:tracePt t="20375" x="3390900" y="3154363"/>
          <p14:tracePt t="20377" x="3406775" y="3162300"/>
          <p14:tracePt t="20391" x="3413125" y="3162300"/>
          <p14:tracePt t="20391" x="3489325" y="3178175"/>
          <p14:tracePt t="20394" x="3497263" y="3184525"/>
          <p14:tracePt t="20395" x="3505200" y="3184525"/>
          <p14:tracePt t="20408" x="3581400" y="3216275"/>
          <p14:tracePt t="20411" x="3597275" y="3222625"/>
          <p14:tracePt t="20424" x="3603625" y="3222625"/>
          <p14:tracePt t="20425" x="3641725" y="3254375"/>
          <p14:tracePt t="20428" x="3649663" y="3260725"/>
          <p14:tracePt t="20441" x="3665538" y="3306763"/>
          <p14:tracePt t="20444" x="3665538" y="3314700"/>
          <p14:tracePt t="20457" x="3665538" y="3322638"/>
          <p14:tracePt t="20458" x="3635375" y="3390900"/>
          <p14:tracePt t="20461" x="3627438" y="3406775"/>
          <p14:tracePt t="20461" x="3627438" y="3413125"/>
          <p14:tracePt t="20475" x="3559175" y="3459163"/>
          <p14:tracePt t="20478" x="3543300" y="3475038"/>
          <p14:tracePt t="20491" x="3482975" y="3497263"/>
          <p14:tracePt t="20495" x="3467100" y="3497263"/>
          <p14:tracePt t="20495" x="3459163" y="3505200"/>
          <p14:tracePt t="20508" x="3382963" y="3505200"/>
          <p14:tracePt t="20510" x="3360738" y="3513138"/>
          <p14:tracePt t="20524" x="3352800" y="3513138"/>
          <p14:tracePt t="20525" x="3230563" y="3497263"/>
          <p14:tracePt t="20527" x="3216275" y="3497263"/>
          <p14:tracePt t="20541" x="3124200" y="3475038"/>
          <p14:tracePt t="20544" x="3101975" y="3467100"/>
          <p14:tracePt t="20557" x="3086100" y="3459163"/>
          <p14:tracePt t="20558" x="3009900" y="3429000"/>
          <p14:tracePt t="20561" x="3001963" y="3429000"/>
          <p14:tracePt t="20562" x="3001963" y="3421063"/>
          <p14:tracePt t="20574" x="2949575" y="3390900"/>
          <p14:tracePt t="20578" x="2941638" y="3382963"/>
          <p14:tracePt t="20591" x="2925763" y="3360738"/>
          <p14:tracePt t="20596" x="2925763" y="3352800"/>
          <p14:tracePt t="20608" x="2933700" y="3336925"/>
          <p14:tracePt t="20611" x="2941638" y="3330575"/>
          <p14:tracePt t="20612" x="2949575" y="3322638"/>
          <p14:tracePt t="20625" x="3017838" y="3292475"/>
          <p14:tracePt t="20628" x="3025775" y="3284538"/>
          <p14:tracePt t="20641" x="3108325" y="3254375"/>
          <p14:tracePt t="20644" x="3132138" y="3246438"/>
          <p14:tracePt t="20658" x="3192463" y="3230563"/>
          <p14:tracePt t="20661" x="3216275" y="3230563"/>
          <p14:tracePt t="20675" x="3298825" y="3230563"/>
          <p14:tracePt t="20677" x="3322638" y="3230563"/>
          <p14:tracePt t="20691" x="3406775" y="3254375"/>
          <p14:tracePt t="20695" x="3413125" y="3254375"/>
          <p14:tracePt t="20708" x="3535363" y="3298825"/>
          <p14:tracePt t="20711" x="3551238" y="3306763"/>
          <p14:tracePt t="20712" x="3573463" y="3314700"/>
          <p14:tracePt t="20712" x="3589338" y="3314700"/>
          <p14:tracePt t="20724" x="3589338" y="3322638"/>
          <p14:tracePt t="20725" x="3695700" y="3368675"/>
          <p14:tracePt t="20728" x="3711575" y="3375025"/>
          <p14:tracePt t="20728" x="3711575" y="3382963"/>
          <p14:tracePt t="20741" x="3779838" y="3444875"/>
          <p14:tracePt t="20744" x="3787775" y="3459163"/>
          <p14:tracePt t="20757" x="3794125" y="3459163"/>
          <p14:tracePt t="20758" x="3810000" y="3505200"/>
          <p14:tracePt t="20761" x="3802063" y="3513138"/>
          <p14:tracePt t="20775" x="3749675" y="3559175"/>
          <p14:tracePt t="20777" x="3725863" y="3565525"/>
          <p14:tracePt t="20791" x="3573463" y="3611563"/>
          <p14:tracePt t="20794" x="3559175" y="3611563"/>
          <p14:tracePt t="20794" x="3551238" y="3611563"/>
          <p14:tracePt t="20808" x="3298825" y="3619500"/>
          <p14:tracePt t="20810" x="3238500" y="3619500"/>
          <p14:tracePt t="20824" x="3222625" y="3619500"/>
          <p14:tracePt t="20825" x="2994025" y="3597275"/>
          <p14:tracePt t="20827" x="2963863" y="3581400"/>
          <p14:tracePt t="20841" x="2773363" y="3521075"/>
          <p14:tracePt t="20844" x="2765425" y="3513138"/>
          <p14:tracePt t="20844" x="2751138" y="3505200"/>
          <p14:tracePt t="20845" x="2743200" y="3497263"/>
          <p14:tracePt t="20857" x="2735263" y="3497263"/>
          <p14:tracePt t="20858" x="2682875" y="3459163"/>
          <p14:tracePt t="20861" x="2674938" y="3459163"/>
          <p14:tracePt t="20875" x="2651125" y="3421063"/>
          <p14:tracePt t="20878" x="2651125" y="3413125"/>
          <p14:tracePt t="20891" x="2659063" y="3398838"/>
          <p14:tracePt t="20895" x="2659063" y="3390900"/>
          <p14:tracePt t="20895" x="2667000" y="3390900"/>
          <p14:tracePt t="20908" x="2689225" y="3368675"/>
          <p14:tracePt t="20911" x="2705100" y="3368675"/>
          <p14:tracePt t="20924" x="2713038" y="3360738"/>
          <p14:tracePt t="20925" x="2759075" y="3344863"/>
          <p14:tracePt t="20928" x="2765425" y="3336925"/>
          <p14:tracePt t="20941" x="2849563" y="3322638"/>
          <p14:tracePt t="20944" x="2865438" y="3314700"/>
          <p14:tracePt t="20958" x="2933700" y="3314700"/>
          <p14:tracePt t="20960" x="2941638" y="3306763"/>
          <p14:tracePt t="20961" x="2949575" y="3306763"/>
          <p14:tracePt t="20974" x="3009900" y="3306763"/>
          <p14:tracePt t="20977" x="3025775" y="3306763"/>
          <p14:tracePt t="20991" x="3040063" y="3306763"/>
          <p14:tracePt t="20996" x="3048000" y="3306763"/>
          <p14:tracePt t="21036" x="3040063" y="3306763"/>
          <p14:tracePt t="21040" x="3040063" y="3314700"/>
          <p14:tracePt t="21046" x="3032125" y="3314700"/>
          <p14:tracePt t="21052" x="3025775" y="3314700"/>
          <p14:tracePt t="21058" x="3017838" y="3314700"/>
          <p14:tracePt t="21070" x="3009900" y="3322638"/>
          <p14:tracePt t="21075" x="3001963" y="3322638"/>
          <p14:tracePt t="21085" x="2994025" y="3330575"/>
          <p14:tracePt t="21091" x="2987675" y="3330575"/>
          <p14:tracePt t="21103" x="2971800" y="3336925"/>
          <p14:tracePt t="21103" x="2963863" y="3336925"/>
          <p14:tracePt t="21109" x="2955925" y="3336925"/>
          <p14:tracePt t="21119" x="2955925" y="3344863"/>
          <p14:tracePt t="21124" x="2949575" y="3344863"/>
          <p14:tracePt t="21136" x="2941638" y="3344863"/>
          <p14:tracePt t="21141" x="2941638" y="3352800"/>
          <p14:tracePt t="21406" x="2949575" y="3352800"/>
          <p14:tracePt t="21409" x="2955925" y="3352800"/>
          <p14:tracePt t="21409" x="2963863" y="3352800"/>
          <p14:tracePt t="21411" x="2979738" y="3352800"/>
          <p14:tracePt t="21412" x="3001963" y="3360738"/>
          <p14:tracePt t="21416" x="3078163" y="3382963"/>
          <p14:tracePt t="21417" x="3108325" y="3390900"/>
          <p14:tracePt t="21420" x="3140075" y="3398838"/>
          <p14:tracePt t="21421" x="3208338" y="3413125"/>
          <p14:tracePt t="21421" x="3238500" y="3421063"/>
          <p14:tracePt t="21428" x="3276600" y="3436938"/>
          <p14:tracePt t="21428" x="3475038" y="3482975"/>
          <p14:tracePt t="21429" x="3505200" y="3482975"/>
          <p14:tracePt t="21435" x="3687763" y="3521075"/>
          <p14:tracePt t="21443" x="3856038" y="3559175"/>
          <p14:tracePt t="21443" x="3908425" y="3565525"/>
          <p14:tracePt t="21451" x="4092575" y="3603625"/>
          <p14:tracePt t="21461" x="4106863" y="3603625"/>
          <p14:tracePt t="21462" x="4275138" y="3627438"/>
          <p14:tracePt t="21468" x="4297363" y="3635375"/>
          <p14:tracePt t="21468" x="4389438" y="3641725"/>
          <p14:tracePt t="21478" x="4427538" y="3641725"/>
          <p14:tracePt t="21478" x="4564063" y="3649663"/>
          <p14:tracePt t="21484" x="4572000" y="3649663"/>
          <p14:tracePt t="21485" x="4632325" y="3649663"/>
          <p14:tracePt t="21494" x="4648200" y="3649663"/>
          <p14:tracePt t="21495" x="4708525" y="3641725"/>
          <p14:tracePt t="21502" x="4746625" y="3635375"/>
          <p14:tracePt t="21511" x="4754563" y="3635375"/>
          <p14:tracePt t="21512" x="4792663" y="3627438"/>
          <p14:tracePt t="21518" x="4816475" y="3619500"/>
          <p14:tracePt t="21528" x="4822825" y="3611563"/>
          <p14:tracePt t="21528" x="4838700" y="3603625"/>
          <p14:tracePt t="21535" x="4846638" y="3603625"/>
          <p14:tracePt t="21544" x="4846638" y="3597275"/>
          <p14:tracePt t="21545" x="4854575" y="3597275"/>
          <p14:tracePt t="21553" x="4860925" y="3597275"/>
          <p14:tracePt t="21699" x="4868863" y="3597275"/>
          <p14:tracePt t="21713" x="4876800" y="3597275"/>
          <p14:tracePt t="21716" x="4884738" y="3597275"/>
          <p14:tracePt t="21720" x="4899025" y="3597275"/>
          <p14:tracePt t="21729" x="4945063" y="3597275"/>
          <p14:tracePt t="21736" x="4999038" y="3597275"/>
          <p14:tracePt t="21736" x="5006975" y="3597275"/>
          <p14:tracePt t="21747" x="5097463" y="3597275"/>
          <p14:tracePt t="21751" x="5127625" y="3597275"/>
          <p14:tracePt t="21764" x="5135563" y="3597275"/>
          <p14:tracePt t="21764" x="5241925" y="3603625"/>
          <p14:tracePt t="21770" x="5265738" y="3603625"/>
          <p14:tracePt t="21770" x="5295900" y="3603625"/>
          <p14:tracePt t="21781" x="5356225" y="3603625"/>
          <p14:tracePt t="21785" x="5380038" y="3603625"/>
          <p14:tracePt t="21797" x="5387975" y="3603625"/>
          <p14:tracePt t="21798" x="5426075" y="3603625"/>
          <p14:tracePt t="21803" x="5432425" y="3603625"/>
          <p14:tracePt t="21814" x="5486400" y="3603625"/>
          <p14:tracePt t="21818" x="5494338" y="3603625"/>
          <p14:tracePt t="21831" x="5502275" y="3603625"/>
          <p14:tracePt t="21831" x="5562600" y="3603625"/>
          <p14:tracePt t="21837" x="5578475" y="3603625"/>
          <p14:tracePt t="21847" x="5608638" y="3603625"/>
          <p14:tracePt t="21848" x="5668963" y="3603625"/>
          <p14:tracePt t="21852" x="5699125" y="3611563"/>
          <p14:tracePt t="21864" x="5707063" y="3611563"/>
          <p14:tracePt t="21864" x="5799138" y="3611563"/>
          <p14:tracePt t="21870" x="5807075" y="3611563"/>
          <p14:tracePt t="21870" x="5813425" y="3619500"/>
          <p14:tracePt t="21881" x="5845175" y="3619500"/>
          <p14:tracePt t="21881" x="5889625" y="3627438"/>
          <p14:tracePt t="21885" x="5897563" y="3627438"/>
          <p14:tracePt t="21897" x="5905500" y="3627438"/>
          <p14:tracePt t="21898" x="5921375" y="3627438"/>
          <p14:tracePt t="21905" x="5927725" y="3627438"/>
          <p14:tracePt t="21952" x="5921375" y="3627438"/>
          <p14:tracePt t="21962" x="5913438" y="3627438"/>
          <p14:tracePt t="21968" x="5905500" y="3627438"/>
          <p14:tracePt t="21976" x="5905500" y="3619500"/>
          <p14:tracePt t="21978" x="5897563" y="3619500"/>
          <p14:tracePt t="21988" x="5889625" y="3619500"/>
          <p14:tracePt t="21992" x="5889625" y="3611563"/>
          <p14:tracePt t="22002" x="5883275" y="3611563"/>
          <p14:tracePt t="22004" x="5875338" y="3611563"/>
          <p14:tracePt t="22018" x="5867400" y="3603625"/>
          <p14:tracePt t="22036" x="5859463" y="3603625"/>
          <p14:tracePt t="22184" x="5867400" y="3603625"/>
          <p14:tracePt t="22192" x="5875338" y="3603625"/>
          <p14:tracePt t="22195" x="5883275" y="3603625"/>
          <p14:tracePt t="22202" x="5897563" y="3603625"/>
          <p14:tracePt t="22204" x="5905500" y="3603625"/>
          <p14:tracePt t="22218" x="5951538" y="3603625"/>
          <p14:tracePt t="22220" x="5959475" y="3603625"/>
          <p14:tracePt t="22235" x="6003925" y="3611563"/>
          <p14:tracePt t="22238" x="6011863" y="3611563"/>
          <p14:tracePt t="22239" x="6019800" y="3611563"/>
          <p14:tracePt t="22253" x="6035675" y="3611563"/>
          <p14:tracePt t="22254" x="6042025" y="3611563"/>
          <p14:tracePt t="22254" x="6049963" y="3611563"/>
          <p14:tracePt t="22259" x="6057900" y="3611563"/>
          <p14:tracePt t="22332" x="6057900" y="3619500"/>
          <p14:tracePt t="22332" x="6049963" y="3619500"/>
          <p14:tracePt t="22338" x="6042025" y="3619500"/>
          <p14:tracePt t="22341" x="6042025" y="3627438"/>
          <p14:tracePt t="22350" x="6035675" y="3627438"/>
          <p14:tracePt t="22355" x="6027738" y="3627438"/>
          <p14:tracePt t="22358" x="6027738" y="3635375"/>
          <p14:tracePt t="22369" x="6011863" y="3635375"/>
          <p14:tracePt t="22372" x="6003925" y="3641725"/>
          <p14:tracePt t="22386" x="5981700" y="3649663"/>
          <p14:tracePt t="22390" x="5973763" y="3649663"/>
          <p14:tracePt t="22403" x="5965825" y="3657600"/>
          <p14:tracePt t="22408" x="5959475" y="3665538"/>
          <p14:tracePt t="22419" x="5951538" y="3665538"/>
          <p14:tracePt t="22439" x="5943600" y="3665538"/>
          <p14:tracePt t="22484" x="5951538" y="3665538"/>
          <p14:tracePt t="22502" x="5959475" y="3665538"/>
          <p14:tracePt t="22532" x="5965825" y="3665538"/>
          <p14:tracePt t="22545" x="5973763" y="3665538"/>
          <p14:tracePt t="22550" x="5981700" y="3665538"/>
          <p14:tracePt t="22554" x="5989638" y="3665538"/>
          <p14:tracePt t="22557" x="5997575" y="3665538"/>
          <p14:tracePt t="22568" x="6019800" y="3665538"/>
          <p14:tracePt t="22571" x="6035675" y="3657600"/>
          <p14:tracePt t="22585" x="6073775" y="3649663"/>
          <p14:tracePt t="22588" x="6080125" y="3649663"/>
          <p14:tracePt t="22588" x="6088063" y="3649663"/>
          <p14:tracePt t="22602" x="6118225" y="3641725"/>
          <p14:tracePt t="22604" x="6126163" y="3641725"/>
          <p14:tracePt t="22619" x="6142038" y="3635375"/>
          <p14:tracePt t="22627" x="6149975" y="3635375"/>
          <p14:tracePt t="22641" x="6149975" y="3627438"/>
          <p14:tracePt t="22646" x="6156325" y="3627438"/>
          <p14:tracePt t="22658" x="6164263" y="3627438"/>
          <p14:tracePt t="22671" x="6172200" y="3627438"/>
          <p14:tracePt t="22687" x="6180138" y="3619500"/>
          <p14:tracePt t="22692" x="6188075" y="3619500"/>
          <p14:tracePt t="22698" x="6194425" y="3619500"/>
          <p14:tracePt t="22704" x="6202363" y="3611563"/>
          <p14:tracePt t="22710" x="6210300" y="3611563"/>
          <p14:tracePt t="22720" x="6218238" y="3611563"/>
          <p14:tracePt t="22723" x="6226175" y="3611563"/>
          <p14:tracePt t="22736" x="6248400" y="3611563"/>
          <p14:tracePt t="22739" x="6256338" y="3611563"/>
          <p14:tracePt t="22753" x="6270625" y="3603625"/>
          <p14:tracePt t="22756" x="6278563" y="3603625"/>
          <p14:tracePt t="22769" x="6294438" y="3597275"/>
          <p14:tracePt t="22794" x="6302375" y="3597275"/>
          <p14:tracePt t="22840" x="6302375" y="3603625"/>
          <p14:tracePt t="22846" x="6294438" y="3603625"/>
          <p14:tracePt t="22848" x="6294438" y="3611563"/>
          <p14:tracePt t="22857" x="6294438" y="3619500"/>
          <p14:tracePt t="22859" x="6286500" y="3619500"/>
          <p14:tracePt t="22869" x="6278563" y="3627438"/>
          <p14:tracePt t="22873" x="6270625" y="3627438"/>
          <p14:tracePt t="22886" x="6240463" y="3649663"/>
          <p14:tracePt t="22890" x="6202363" y="3665538"/>
          <p14:tracePt t="22903" x="6194425" y="3665538"/>
          <p14:tracePt t="22903" x="6057900" y="3695700"/>
          <p14:tracePt t="22907" x="6027738" y="3703638"/>
          <p14:tracePt t="22908" x="6003925" y="3711575"/>
          <p14:tracePt t="22920" x="5684838" y="3756025"/>
          <p14:tracePt t="22922" x="5638800" y="3756025"/>
          <p14:tracePt t="22923" x="5608638" y="3771900"/>
          <p14:tracePt t="22923" x="5578475" y="3771900"/>
          <p14:tracePt t="22936" x="5554663" y="3779838"/>
          <p14:tracePt t="22936" x="5257800" y="3825875"/>
          <p14:tracePt t="22940" x="5227638" y="3825875"/>
          <p14:tracePt t="22941" x="5203825" y="3825875"/>
          <p14:tracePt t="22953" x="4914900" y="3863975"/>
          <p14:tracePt t="22955" x="4906963" y="3863975"/>
          <p14:tracePt t="22956" x="4884738" y="3863975"/>
          <p14:tracePt t="22969" x="4868863" y="3870325"/>
          <p14:tracePt t="22970" x="4778375" y="3878263"/>
          <p14:tracePt t="22972" x="4762500" y="3878263"/>
          <p14:tracePt t="22975" x="4746625" y="3878263"/>
          <p14:tracePt t="22976" x="4740275" y="3878263"/>
          <p14:tracePt t="22986" x="4708525" y="3878263"/>
          <p14:tracePt t="22989" x="4694238" y="3878263"/>
          <p14:tracePt t="23003" x="4648200" y="3863975"/>
          <p14:tracePt t="23006" x="4640263" y="3863975"/>
          <p14:tracePt t="23007" x="4632325" y="3856038"/>
          <p14:tracePt t="23020" x="4533900" y="3787775"/>
          <p14:tracePt t="23023" x="4511675" y="3771900"/>
          <p14:tracePt t="23023" x="4487863" y="3749675"/>
          <p14:tracePt t="23036" x="4479925" y="3741738"/>
          <p14:tracePt t="23037" x="4343400" y="3603625"/>
          <p14:tracePt t="23040" x="4335463" y="3597275"/>
          <p14:tracePt t="23041" x="4327525" y="3589338"/>
          <p14:tracePt t="23053" x="4198938" y="3459163"/>
          <p14:tracePt t="23056" x="4183063" y="3436938"/>
          <p14:tracePt t="23057" x="4175125" y="3436938"/>
          <p14:tracePt t="23070" x="4130675" y="3368675"/>
          <p14:tracePt t="23073" x="4130675" y="3352800"/>
          <p14:tracePt t="23086" x="4114800" y="3298825"/>
          <p14:tracePt t="23090" x="4114800" y="3292475"/>
          <p14:tracePt t="23103" x="4122738" y="3268663"/>
          <p14:tracePt t="23106" x="4122738" y="3260725"/>
          <p14:tracePt t="23120" x="4144963" y="3230563"/>
          <p14:tracePt t="23121" x="4152900" y="3222625"/>
          <p14:tracePt t="23126" x="4168775" y="3216275"/>
          <p14:tracePt t="23136" x="4198938" y="3192463"/>
          <p14:tracePt t="23141" x="4229100" y="3178175"/>
          <p14:tracePt t="23141" x="4237038" y="3178175"/>
          <p14:tracePt t="23153" x="4305300" y="3146425"/>
          <p14:tracePt t="23156" x="4373563" y="3124200"/>
          <p14:tracePt t="23169" x="4397375" y="3124200"/>
          <p14:tracePt t="23170" x="4670425" y="3086100"/>
          <p14:tracePt t="23172" x="4708525" y="3078163"/>
          <p14:tracePt t="23186" x="5006975" y="3070225"/>
          <p14:tracePt t="23189" x="5029200" y="3070225"/>
          <p14:tracePt t="23189" x="5075238" y="3070225"/>
          <p14:tracePt t="23203" x="5097463" y="3070225"/>
          <p14:tracePt t="23203" x="5426075" y="3070225"/>
          <p14:tracePt t="23205" x="5456238" y="3070225"/>
          <p14:tracePt t="23206" x="5478463" y="3070225"/>
          <p14:tracePt t="23220" x="5851525" y="3086100"/>
          <p14:tracePt t="23222" x="5897563" y="3094038"/>
          <p14:tracePt t="23222" x="5927725" y="3101975"/>
          <p14:tracePt t="23223" x="5951538" y="3101975"/>
          <p14:tracePt t="23236" x="5981700" y="3108325"/>
          <p14:tracePt t="23237" x="6202363" y="3140075"/>
          <p14:tracePt t="23248" x="6416675" y="3178175"/>
          <p14:tracePt t="23249" x="6430963" y="3184525"/>
          <p14:tracePt t="23254" x="6515100" y="3200400"/>
          <p14:tracePt t="23254" x="6553200" y="3216275"/>
          <p14:tracePt t="23260" x="6575425" y="3216275"/>
          <p14:tracePt t="23260" x="6629400" y="3238500"/>
          <p14:tracePt t="23270" x="6637338" y="3238500"/>
          <p14:tracePt t="23270" x="6683375" y="3260725"/>
          <p14:tracePt t="23274" x="6689725" y="3268663"/>
          <p14:tracePt t="23286" x="6721475" y="3298825"/>
          <p14:tracePt t="23290" x="6721475" y="3306763"/>
          <p14:tracePt t="23290" x="6727825" y="3314700"/>
          <p14:tracePt t="23303" x="6727825" y="3336925"/>
          <p14:tracePt t="23306" x="6727825" y="3352800"/>
          <p14:tracePt t="23320" x="6705600" y="3398838"/>
          <p14:tracePt t="23323" x="6697663" y="3413125"/>
          <p14:tracePt t="23323" x="6689725" y="3421063"/>
          <p14:tracePt t="23324" x="6683375" y="3421063"/>
          <p14:tracePt t="23337" x="6683375" y="3429000"/>
          <p14:tracePt t="23337" x="6607175" y="3497263"/>
          <p14:tracePt t="23341" x="6561138" y="3543300"/>
          <p14:tracePt t="23341" x="6537325" y="3551238"/>
          <p14:tracePt t="23353" x="6210300" y="3717925"/>
          <p14:tracePt t="23355" x="6126163" y="3749675"/>
          <p14:tracePt t="23356" x="6103938" y="3756025"/>
          <p14:tracePt t="23369" x="6073775" y="3763963"/>
          <p14:tracePt t="23370" x="5707063" y="3817938"/>
          <p14:tracePt t="23373" x="5646738" y="3817938"/>
          <p14:tracePt t="23374" x="5608638" y="3825875"/>
          <p14:tracePt t="23386" x="5143500" y="3832225"/>
          <p14:tracePt t="23388" x="5113338" y="3832225"/>
          <p14:tracePt t="23389" x="5075238" y="3832225"/>
          <p14:tracePt t="23389" x="5045075" y="3832225"/>
          <p14:tracePt t="23403" x="5013325" y="3832225"/>
          <p14:tracePt t="23403" x="4648200" y="3832225"/>
          <p14:tracePt t="23405" x="4594225" y="3825875"/>
          <p14:tracePt t="23406" x="4572000" y="3825875"/>
          <p14:tracePt t="23420" x="4321175" y="3779838"/>
          <p14:tracePt t="23422" x="4267200" y="3763963"/>
          <p14:tracePt t="23436" x="4251325" y="3756025"/>
          <p14:tracePt t="23436" x="4092575" y="3687763"/>
          <p14:tracePt t="23440" x="4084638" y="3679825"/>
          <p14:tracePt t="23440" x="4068763" y="3673475"/>
          <p14:tracePt t="23453" x="4000500" y="3597275"/>
          <p14:tracePt t="23456" x="3992563" y="3597275"/>
          <p14:tracePt t="23456" x="3984625" y="3581400"/>
          <p14:tracePt t="23457" x="3984625" y="3573463"/>
          <p14:tracePt t="23470" x="3970338" y="3505200"/>
          <p14:tracePt t="23473" x="3970338" y="3497263"/>
          <p14:tracePt t="23486" x="3984625" y="3413125"/>
          <p14:tracePt t="23489" x="3984625" y="3406775"/>
          <p14:tracePt t="23490" x="3992563" y="3398838"/>
          <p14:tracePt t="23503" x="4046538" y="3298825"/>
          <p14:tracePt t="23506" x="4054475" y="3284538"/>
          <p14:tracePt t="23506" x="4060825" y="3276600"/>
          <p14:tracePt t="23519" x="4206875" y="3108325"/>
          <p14:tracePt t="23522" x="4221163" y="3094038"/>
          <p14:tracePt t="23523" x="4251325" y="3063875"/>
          <p14:tracePt t="23539" x="4267200" y="3055938"/>
          <p14:tracePt t="23540" x="4479925" y="2903538"/>
          <p14:tracePt t="23540" x="4495800" y="2887663"/>
          <p14:tracePt t="23544" x="4549775" y="2865438"/>
          <p14:tracePt t="23553" x="4572000" y="2857500"/>
          <p14:tracePt t="23553" x="4694238" y="2811463"/>
          <p14:tracePt t="23557" x="4716463" y="2811463"/>
          <p14:tracePt t="23558" x="4778375" y="2797175"/>
          <p14:tracePt t="23558" x="4792663" y="2797175"/>
          <p14:tracePt t="23569" x="4808538" y="2797175"/>
          <p14:tracePt t="23570" x="5029200" y="2773363"/>
          <p14:tracePt t="23572" x="5089525" y="2765425"/>
          <p14:tracePt t="23573" x="5121275" y="2765425"/>
          <p14:tracePt t="23573" x="5159375" y="2765425"/>
          <p14:tracePt t="23586" x="5524500" y="2797175"/>
          <p14:tracePt t="23588" x="5546725" y="2797175"/>
          <p14:tracePt t="23589" x="5562600" y="2803525"/>
          <p14:tracePt t="23589" x="5578475" y="2811463"/>
          <p14:tracePt t="23603" x="5600700" y="2811463"/>
          <p14:tracePt t="23603" x="5753100" y="2873375"/>
          <p14:tracePt t="23606" x="5768975" y="2887663"/>
          <p14:tracePt t="23607" x="5791200" y="2903538"/>
          <p14:tracePt t="23619" x="5799138" y="2911475"/>
          <p14:tracePt t="23620" x="5867400" y="2987675"/>
          <p14:tracePt t="23623" x="5883275" y="3001963"/>
          <p14:tracePt t="23624" x="5889625" y="3017838"/>
          <p14:tracePt t="23624" x="5889625" y="3025775"/>
          <p14:tracePt t="23636" x="5905500" y="3116263"/>
          <p14:tracePt t="23640" x="5897563" y="3140075"/>
          <p14:tracePt t="23640" x="5897563" y="3146425"/>
          <p14:tracePt t="23653" x="5829300" y="3260725"/>
          <p14:tracePt t="23656" x="5813425" y="3284538"/>
          <p14:tracePt t="23656" x="5791200" y="3314700"/>
          <p14:tracePt t="23657" x="5775325" y="3322638"/>
          <p14:tracePt t="23670" x="5578475" y="3459163"/>
          <p14:tracePt t="23673" x="5554663" y="3467100"/>
          <p14:tracePt t="23673" x="5494338" y="3497263"/>
          <p14:tracePt t="23674" x="5470525" y="3505200"/>
          <p14:tracePt t="23686" x="5159375" y="3611563"/>
          <p14:tracePt t="23688" x="5127625" y="3619500"/>
          <p14:tracePt t="23689" x="5097463" y="3619500"/>
          <p14:tracePt t="23689" x="5075238" y="3627438"/>
          <p14:tracePt t="23703" x="5045075" y="3635375"/>
          <p14:tracePt t="23703" x="4670425" y="3665538"/>
          <p14:tracePt t="23706" x="4648200" y="3665538"/>
          <p14:tracePt t="23707" x="4556125" y="3665538"/>
          <p14:tracePt t="23721" x="4183063" y="3649663"/>
          <p14:tracePt t="23722" x="4130675" y="3641725"/>
          <p14:tracePt t="23726" x="3978275" y="3627438"/>
          <p14:tracePt t="23736" x="3946525" y="3619500"/>
          <p14:tracePt t="23737" x="3756025" y="3573463"/>
          <p14:tracePt t="23740" x="3649663" y="3543300"/>
          <p14:tracePt t="23741" x="3589338" y="3513138"/>
          <p14:tracePt t="23753" x="3559175" y="3505200"/>
          <p14:tracePt t="23753" x="3382963" y="3406775"/>
          <p14:tracePt t="23758" x="3360738" y="3390900"/>
          <p14:tracePt t="23758" x="3322638" y="3360738"/>
          <p14:tracePt t="23769" x="3314700" y="3344863"/>
          <p14:tracePt t="23770" x="3276600" y="3292475"/>
          <p14:tracePt t="23775" x="3268663" y="3276600"/>
          <p14:tracePt t="23775" x="3268663" y="3268663"/>
          <p14:tracePt t="23786" x="3284538" y="3222625"/>
          <p14:tracePt t="23790" x="3298825" y="3216275"/>
          <p14:tracePt t="23803" x="3298825" y="3208338"/>
          <p14:tracePt t="23803" x="3368675" y="3162300"/>
          <p14:tracePt t="23806" x="3398838" y="3140075"/>
          <p14:tracePt t="23807" x="3444875" y="3116263"/>
          <p14:tracePt t="23807" x="3459163" y="3108325"/>
          <p14:tracePt t="23819" x="3482975" y="3101975"/>
          <p14:tracePt t="23820" x="3794125" y="2987675"/>
          <p14:tracePt t="23824" x="3856038" y="2971800"/>
          <p14:tracePt t="23824" x="3954463" y="2955925"/>
          <p14:tracePt t="23825" x="3984625" y="2941638"/>
          <p14:tracePt t="23836" x="4022725" y="2933700"/>
          <p14:tracePt t="23836" x="4389438" y="2887663"/>
          <p14:tracePt t="23840" x="4419600" y="2879725"/>
          <p14:tracePt t="23840" x="4541838" y="2879725"/>
          <p14:tracePt t="23841" x="4579938" y="2879725"/>
          <p14:tracePt t="23853" x="5051425" y="2873375"/>
          <p14:tracePt t="23855" x="5151438" y="2873375"/>
          <p14:tracePt t="23856" x="5189538" y="2873375"/>
          <p14:tracePt t="23856" x="5235575" y="2873375"/>
          <p14:tracePt t="23869" x="5280025" y="2879725"/>
          <p14:tracePt t="23870" x="5807075" y="2933700"/>
          <p14:tracePt t="23873" x="5889625" y="2955925"/>
          <p14:tracePt t="23873" x="5965825" y="2963863"/>
          <p14:tracePt t="23886" x="6011863" y="2979738"/>
          <p14:tracePt t="23886" x="6454775" y="3070225"/>
          <p14:tracePt t="23890" x="6484938" y="3078163"/>
          <p14:tracePt t="23890" x="6569075" y="3108325"/>
          <p14:tracePt t="23903" x="6591300" y="3116263"/>
          <p14:tracePt t="23903" x="6827838" y="3216275"/>
          <p14:tracePt t="23907" x="6835775" y="3222625"/>
          <p14:tracePt t="23907" x="6858000" y="3238500"/>
          <p14:tracePt t="23920" x="6865938" y="3246438"/>
          <p14:tracePt t="23920" x="6888163" y="3284538"/>
          <p14:tracePt t="23924" x="6896100" y="3292475"/>
          <p14:tracePt t="23925" x="6896100" y="3298825"/>
          <p14:tracePt t="23925" x="6896100" y="3306763"/>
          <p14:tracePt t="23936" x="6873875" y="3344863"/>
          <p14:tracePt t="23939" x="6865938" y="3352800"/>
          <p14:tracePt t="23940" x="6858000" y="3360738"/>
          <p14:tracePt t="23941" x="6850063" y="3368675"/>
          <p14:tracePt t="23941" x="6842125" y="3368675"/>
          <p14:tracePt t="23953" x="6705600" y="3444875"/>
          <p14:tracePt t="23956" x="6629400" y="3467100"/>
          <p14:tracePt t="23969" x="6607175" y="3482975"/>
          <p14:tracePt t="23970" x="6302375" y="3543300"/>
          <p14:tracePt t="23971" x="6270625" y="3551238"/>
          <p14:tracePt t="23972" x="6240463" y="3551238"/>
          <p14:tracePt t="23972" x="6210300" y="3551238"/>
          <p14:tracePt t="23975" x="6180138" y="3559175"/>
          <p14:tracePt t="23986" x="5715000" y="3573463"/>
          <p14:tracePt t="23988" x="5646738" y="3573463"/>
          <p14:tracePt t="23989" x="5608638" y="3573463"/>
          <p14:tracePt t="24003" x="5578475" y="3573463"/>
          <p14:tracePt t="24003" x="5227638" y="3573463"/>
          <p14:tracePt t="24005" x="5173663" y="3573463"/>
          <p14:tracePt t="24006" x="5135563" y="3573463"/>
          <p14:tracePt t="24019" x="5113338" y="3573463"/>
          <p14:tracePt t="24020" x="4930775" y="3551238"/>
          <p14:tracePt t="24023" x="4922838" y="3551238"/>
          <p14:tracePt t="24023" x="4906963" y="3551238"/>
          <p14:tracePt t="24024" x="4906963" y="3543300"/>
          <p14:tracePt t="24036" x="4884738" y="3543300"/>
          <p14:tracePt t="24043" x="4884738" y="3535363"/>
          <p14:tracePt t="24057" x="4892675" y="3535363"/>
          <p14:tracePt t="24059" x="4892675" y="3527425"/>
          <p14:tracePt t="24070" x="4899025" y="3521075"/>
          <p14:tracePt t="24072" x="4906963" y="3513138"/>
          <p14:tracePt t="24073" x="4914900" y="3505200"/>
          <p14:tracePt t="24086" x="5013325" y="3451225"/>
          <p14:tracePt t="24089" x="5021263" y="3451225"/>
          <p14:tracePt t="24090" x="5067300" y="3429000"/>
          <p14:tracePt t="24103" x="5075238" y="3421063"/>
          <p14:tracePt t="24103" x="5203825" y="3368675"/>
          <p14:tracePt t="24107" x="5219700" y="3360738"/>
          <p14:tracePt t="24107" x="5241925" y="3352800"/>
          <p14:tracePt t="24108" x="5249863" y="3352800"/>
          <p14:tracePt t="24120" x="5349875" y="3322638"/>
          <p14:tracePt t="24121" x="5364163" y="3322638"/>
          <p14:tracePt t="24121" x="5364163" y="3314700"/>
          <p14:tracePt t="24124" x="5380038" y="3314700"/>
          <p14:tracePt t="24125" x="5394325" y="3314700"/>
          <p14:tracePt t="24125" x="5402263" y="3314700"/>
          <p14:tracePt t="24136" x="5410200" y="3306763"/>
          <p14:tracePt t="24137" x="5464175" y="3298825"/>
          <p14:tracePt t="24141" x="5478463" y="3298825"/>
          <p14:tracePt t="24143" x="5486400" y="3298825"/>
          <p14:tracePt t="24143" x="5486400" y="3292475"/>
          <p14:tracePt t="24153" x="5502275" y="3292475"/>
          <p14:tracePt t="24156" x="5508625" y="3292475"/>
          <p14:tracePt t="24170" x="5516563" y="3292475"/>
          <p14:tracePt t="24172" x="5516563" y="3284538"/>
          <p14:tracePt t="24315" x="5516563" y="3276600"/>
          <p14:tracePt t="24337" x="5516563" y="3268663"/>
          <p14:tracePt t="24382" x="5516563" y="3260725"/>
          <p14:tracePt t="27420" x="5516563" y="3268663"/>
          <p14:tracePt t="27424" x="5516563" y="3276600"/>
          <p14:tracePt t="27434" x="5508625" y="3276600"/>
          <p14:tracePt t="27434" x="5502275" y="3306763"/>
          <p14:tracePt t="27438" x="5502275" y="3314700"/>
          <p14:tracePt t="27438" x="5494338" y="3314700"/>
          <p14:tracePt t="27439" x="5494338" y="3322638"/>
          <p14:tracePt t="27441" x="5486400" y="3322638"/>
          <p14:tracePt t="27451" x="5464175" y="3336925"/>
          <p14:tracePt t="27455" x="5456238" y="3336925"/>
          <p14:tracePt t="27455" x="5448300" y="3336925"/>
          <p14:tracePt t="27471" x="5364163" y="3344863"/>
          <p14:tracePt t="27474" x="5326063" y="3352800"/>
          <p14:tracePt t="27487" x="5318125" y="3352800"/>
          <p14:tracePt t="27488" x="5135563" y="3352800"/>
          <p14:tracePt t="27491" x="5097463" y="3352800"/>
          <p14:tracePt t="27491" x="5051425" y="3352800"/>
          <p14:tracePt t="27504" x="4800600" y="3344863"/>
          <p14:tracePt t="27506" x="4784725" y="3336925"/>
          <p14:tracePt t="27520" x="4754563" y="3336925"/>
          <p14:tracePt t="27521" x="4602163" y="3306763"/>
          <p14:tracePt t="27524" x="4587875" y="3306763"/>
          <p14:tracePt t="27524" x="4579938" y="3298825"/>
          <p14:tracePt t="27538" x="4503738" y="3260725"/>
          <p14:tracePt t="27541" x="4495800" y="3260725"/>
          <p14:tracePt t="27541" x="4487863" y="3260725"/>
          <p14:tracePt t="27554" x="4479925" y="3260725"/>
          <p14:tracePt t="27554" x="4397375" y="3254375"/>
          <p14:tracePt t="27558" x="4381500" y="3254375"/>
          <p14:tracePt t="27558" x="4359275" y="3254375"/>
          <p14:tracePt t="27571" x="4229100" y="3246438"/>
          <p14:tracePt t="27574" x="4213225" y="3246438"/>
          <p14:tracePt t="27574" x="4183063" y="3246438"/>
          <p14:tracePt t="27587" x="4168775" y="3246438"/>
          <p14:tracePt t="27588" x="4016375" y="3260725"/>
          <p14:tracePt t="27591" x="3970338" y="3260725"/>
          <p14:tracePt t="27591" x="3954463" y="3268663"/>
          <p14:tracePt t="27604" x="3856038" y="3306763"/>
          <p14:tracePt t="27608" x="3848100" y="3322638"/>
          <p14:tracePt t="27608" x="3840163" y="3330575"/>
          <p14:tracePt t="27621" x="3840163" y="3336925"/>
          <p14:tracePt t="27621" x="3810000" y="3482975"/>
          <p14:tracePt t="27624" x="3810000" y="3513138"/>
          <p14:tracePt t="27642" x="3810000" y="3543300"/>
          <p14:tracePt t="27644" x="3810000" y="3551238"/>
          <p14:tracePt t="27937" x="3817938" y="3543300"/>
          <p14:tracePt t="27942" x="3825875" y="3535363"/>
          <p14:tracePt t="27942" x="3832225" y="3527425"/>
          <p14:tracePt t="27959" x="3832225" y="3521075"/>
          <p14:tracePt t="27959" x="3924300" y="3413125"/>
          <p14:tracePt t="27962" x="3940175" y="3406775"/>
          <p14:tracePt t="27963" x="3970338" y="3360738"/>
          <p14:tracePt t="27964" x="3992563" y="3344863"/>
          <p14:tracePt t="27964" x="4016375" y="3306763"/>
          <p14:tracePt t="27965" x="4038600" y="3292475"/>
          <p14:tracePt t="27971" x="4060825" y="3260725"/>
          <p14:tracePt t="27972" x="4152900" y="3146425"/>
          <p14:tracePt t="27977" x="4289425" y="2955925"/>
          <p14:tracePt t="27977" x="4313238" y="2933700"/>
          <p14:tracePt t="27987" x="4533900" y="2568575"/>
          <p14:tracePt t="27990" x="4587875" y="2460625"/>
          <p14:tracePt t="28001" x="4602163" y="2422525"/>
          <p14:tracePt t="28001" x="4716463" y="2111375"/>
          <p14:tracePt t="28004" x="4732338" y="2057400"/>
          <p14:tracePt t="28005" x="4762500" y="1973263"/>
          <p14:tracePt t="28017" x="4770438" y="1943100"/>
          <p14:tracePt t="28018" x="4860925" y="1698625"/>
          <p14:tracePt t="28021" x="4876800" y="1668463"/>
          <p14:tracePt t="28021" x="4892675" y="1638300"/>
          <p14:tracePt t="28034" x="4906963" y="1622425"/>
          <p14:tracePt t="28034" x="5037138" y="1439863"/>
          <p14:tracePt t="28038" x="5059363" y="1401763"/>
          <p14:tracePt t="28038" x="5097463" y="1349375"/>
          <p14:tracePt t="28039" x="5105400" y="1333500"/>
          <p14:tracePt t="28051" x="5227638" y="1150938"/>
          <p14:tracePt t="28053" x="5241925" y="1120775"/>
          <p14:tracePt t="28068" x="5364163" y="914400"/>
          <p14:tracePt t="28070" x="5372100" y="892175"/>
          <p14:tracePt t="28071" x="5380038" y="876300"/>
          <p14:tracePt t="28084" x="5440363" y="739775"/>
          <p14:tracePt t="28087" x="5448300" y="723900"/>
          <p14:tracePt t="28087" x="5456238" y="701675"/>
          <p14:tracePt t="28088" x="5464175" y="685800"/>
          <p14:tracePt t="28101" x="5464175" y="677863"/>
          <p14:tracePt t="28101" x="5494338" y="555625"/>
          <p14:tracePt t="28104" x="5502275" y="541338"/>
          <p14:tracePt t="28104" x="5502275" y="525463"/>
          <p14:tracePt t="28105" x="5502275" y="517525"/>
          <p14:tracePt t="28118" x="5508625" y="427038"/>
          <p14:tracePt t="28121" x="5508625" y="419100"/>
          <p14:tracePt t="28121" x="5508625" y="403225"/>
          <p14:tracePt t="28122" x="5508625" y="396875"/>
          <p14:tracePt t="28135" x="5494338" y="334963"/>
          <p14:tracePt t="28138" x="5486400" y="327025"/>
          <p14:tracePt t="28138" x="5478463" y="304800"/>
          <p14:tracePt t="28151" x="5432425" y="244475"/>
          <p14:tracePt t="28152" x="5418138" y="228600"/>
          <p14:tracePt t="28156" x="5410200" y="220663"/>
          <p14:tracePt t="28156" x="5387975" y="198438"/>
          <p14:tracePt t="28168" x="5105400" y="0"/>
          <p14:tracePt t="28170" x="5013325" y="0"/>
          <p14:tracePt t="28171" x="4983163" y="0"/>
          <p14:tracePt t="28184" x="4618038" y="0"/>
          <p14:tracePt t="28187" x="4549775" y="0"/>
          <p14:tracePt t="28187" x="4473575" y="0"/>
          <p14:tracePt t="28201" x="4441825" y="0"/>
          <p14:tracePt t="28201" x="3946525" y="0"/>
          <p14:tracePt t="28203" x="3856038" y="0"/>
          <p14:tracePt t="28204" x="3763963" y="0"/>
          <p14:tracePt t="28217" x="3717925" y="0"/>
          <p14:tracePt t="28218" x="3184525" y="0"/>
          <p14:tracePt t="28220" x="3055938" y="0"/>
          <p14:tracePt t="28234" x="3009900" y="0"/>
          <p14:tracePt t="28234" x="2536825" y="22225"/>
          <p14:tracePt t="28237" x="2408238" y="46038"/>
          <p14:tracePt t="28251" x="2378075" y="46038"/>
          <p14:tracePt t="28252" x="2041525" y="136525"/>
          <p14:tracePt t="28252" x="1997075" y="152400"/>
          <p14:tracePt t="28253" x="1981200" y="152400"/>
          <p14:tracePt t="28257" x="1958975" y="160338"/>
          <p14:tracePt t="28257" x="1905000" y="182563"/>
          <p14:tracePt t="28258" x="1882775" y="190500"/>
          <p14:tracePt t="28269" x="1730375" y="266700"/>
          <p14:tracePt t="28272" x="1698625" y="282575"/>
          <p14:tracePt t="28272" x="1684338" y="288925"/>
          <p14:tracePt t="28284" x="1531938" y="396875"/>
          <p14:tracePt t="28287" x="1516063" y="419100"/>
          <p14:tracePt t="28288" x="1493838" y="441325"/>
          <p14:tracePt t="28288" x="1477963" y="449263"/>
          <p14:tracePt t="28301" x="1470025" y="465138"/>
          <p14:tracePt t="28301" x="1349375" y="631825"/>
          <p14:tracePt t="28305" x="1325563" y="663575"/>
          <p14:tracePt t="28306" x="1295400" y="715963"/>
          <p14:tracePt t="28306" x="1287463" y="731838"/>
          <p14:tracePt t="28318" x="1196975" y="952500"/>
          <p14:tracePt t="28321" x="1181100" y="990600"/>
          <p14:tracePt t="28321" x="1165225" y="1036638"/>
          <p14:tracePt t="28334" x="1158875" y="1058863"/>
          <p14:tracePt t="28334" x="1096963" y="1317625"/>
          <p14:tracePt t="28337" x="1089025" y="1363663"/>
          <p14:tracePt t="28338" x="1089025" y="1387475"/>
          <p14:tracePt t="28351" x="1066800" y="1744663"/>
          <p14:tracePt t="28353" x="1058863" y="1806575"/>
          <p14:tracePt t="28354" x="1058863" y="1828800"/>
          <p14:tracePt t="28354" x="1058863" y="1858963"/>
          <p14:tracePt t="28368" x="1058863" y="1882775"/>
          <p14:tracePt t="28368" x="1074738" y="2193925"/>
          <p14:tracePt t="28371" x="1082675" y="2239963"/>
          <p14:tracePt t="28371" x="1082675" y="2263775"/>
          <p14:tracePt t="28384" x="1158875" y="2560638"/>
          <p14:tracePt t="28387" x="1173163" y="2606675"/>
          <p14:tracePt t="28388" x="1189038" y="2644775"/>
          <p14:tracePt t="28401" x="1203325" y="2667000"/>
          <p14:tracePt t="28401" x="1317625" y="2911475"/>
          <p14:tracePt t="28404" x="1341438" y="2941638"/>
          <p14:tracePt t="28405" x="1355725" y="2963863"/>
          <p14:tracePt t="28418" x="1539875" y="3200400"/>
          <p14:tracePt t="28420" x="1562100" y="3230563"/>
          <p14:tracePt t="28420" x="1577975" y="3246438"/>
          <p14:tracePt t="28421" x="1592263" y="3254375"/>
          <p14:tracePt t="28434" x="1608138" y="3268663"/>
          <p14:tracePt t="28434" x="1744663" y="3398838"/>
          <p14:tracePt t="28438" x="1760538" y="3413125"/>
          <p14:tracePt t="28438" x="1774825" y="3429000"/>
          <p14:tracePt t="28451" x="1889125" y="3535363"/>
          <p14:tracePt t="28454" x="1897063" y="3543300"/>
          <p14:tracePt t="28454" x="1905000" y="3559175"/>
          <p14:tracePt t="28471" x="1912938" y="3559175"/>
          <p14:tracePt t="28471" x="1951038" y="3603625"/>
          <p14:tracePt t="28474" x="1951038" y="3611563"/>
          <p14:tracePt t="28484" x="1951038" y="3619500"/>
          <p14:tracePt t="28486" x="1958975" y="3619500"/>
          <p14:tracePt t="28531" x="1965325" y="3619500"/>
          <p14:tracePt t="28536" x="1973263" y="3619500"/>
          <p14:tracePt t="28539" x="1981200" y="3619500"/>
          <p14:tracePt t="28540" x="1989138" y="3619500"/>
          <p14:tracePt t="28540" x="1997075" y="3619500"/>
          <p14:tracePt t="28542" x="2003425" y="3619500"/>
          <p14:tracePt t="28551" x="2079625" y="3635375"/>
          <p14:tracePt t="28559" x="2179638" y="3673475"/>
          <p14:tracePt t="28568" x="2308225" y="3733800"/>
          <p14:tracePt t="28577" x="2446338" y="3802063"/>
          <p14:tracePt t="28578" x="2460625" y="3810000"/>
          <p14:tracePt t="28584" x="2544763" y="3856038"/>
          <p14:tracePt t="28592" x="2568575" y="3878263"/>
          <p14:tracePt t="28593" x="2644775" y="3916363"/>
          <p14:tracePt t="28601" x="2727325" y="3962400"/>
          <p14:tracePt t="28609" x="2743200" y="3978275"/>
          <p14:tracePt t="28609" x="2781300" y="4000500"/>
          <p14:tracePt t="28617" x="2789238" y="4008438"/>
          <p14:tracePt t="28618" x="2819400" y="4030663"/>
          <p14:tracePt t="28625" x="2827338" y="4030663"/>
          <p14:tracePt t="28626" x="2841625" y="4046538"/>
          <p14:tracePt t="28634" x="2857500" y="4060825"/>
          <p14:tracePt t="28642" x="2857500" y="4068763"/>
          <p14:tracePt t="28643" x="2857500" y="4076700"/>
          <p14:tracePt t="28651" x="2865438" y="4092575"/>
          <p14:tracePt t="28659" x="2865438" y="4098925"/>
          <p14:tracePt t="28667" x="2865438" y="4106863"/>
          <p14:tracePt t="28680" x="2865438" y="4114800"/>
          <p14:tracePt t="28680" x="2865438" y="4122738"/>
          <p14:tracePt t="28691" x="2857500" y="4122738"/>
          <p14:tracePt t="28703" x="2857500" y="4130675"/>
          <p14:tracePt t="28713" x="2849563" y="4130675"/>
          <p14:tracePt t="28720" x="2841625" y="4130675"/>
          <p14:tracePt t="28727" x="2835275" y="4122738"/>
          <p14:tracePt t="28730" x="2827338" y="4122738"/>
          <p14:tracePt t="28735" x="2819400" y="4122738"/>
          <p14:tracePt t="28742" x="2803525" y="4114800"/>
          <p14:tracePt t="28743" x="2759075" y="4076700"/>
          <p14:tracePt t="28751" x="2682875" y="4016375"/>
          <p14:tracePt t="28759" x="2667000" y="4008438"/>
          <p14:tracePt t="28759" x="2613025" y="3962400"/>
          <p14:tracePt t="28767" x="2598738" y="3946525"/>
          <p14:tracePt t="28768" x="2536825" y="3902075"/>
          <p14:tracePt t="28775" x="2514600" y="3886200"/>
          <p14:tracePt t="28776" x="2468563" y="3840163"/>
          <p14:tracePt t="28785" x="2416175" y="3794125"/>
          <p14:tracePt t="28792" x="2408238" y="3787775"/>
          <p14:tracePt t="28793" x="2392363" y="3763963"/>
          <p14:tracePt t="28801" x="2378075" y="3749675"/>
          <p14:tracePt t="28809" x="2378075" y="3741738"/>
          <p14:tracePt t="28809" x="2370138" y="3733800"/>
          <p14:tracePt t="29020" x="2362200" y="3733800"/>
          <p14:tracePt t="29023" x="2354263" y="3741738"/>
          <p14:tracePt t="29027" x="2346325" y="3749675"/>
          <p14:tracePt t="29028" x="2339975" y="3749675"/>
          <p14:tracePt t="29034" x="2316163" y="3763963"/>
          <p14:tracePt t="29037" x="2301875" y="3787775"/>
          <p14:tracePt t="29038" x="2293938" y="3794125"/>
          <p14:tracePt t="29051" x="2209800" y="3878263"/>
          <p14:tracePt t="29054" x="2201863" y="3886200"/>
          <p14:tracePt t="29054" x="2193925" y="3894138"/>
          <p14:tracePt t="29068" x="2149475" y="3940175"/>
          <p14:tracePt t="29071" x="2141538" y="3946525"/>
          <p14:tracePt t="29084" x="2117725" y="3970338"/>
          <p14:tracePt t="29087" x="2111375" y="3970338"/>
          <p14:tracePt t="29101" x="2087563" y="3984625"/>
          <p14:tracePt t="29104" x="2079625" y="3984625"/>
          <p14:tracePt t="29118" x="2065338" y="3984625"/>
          <p14:tracePt t="29123" x="2057400" y="3984625"/>
          <p14:tracePt t="29134" x="2041525" y="3984625"/>
          <p14:tracePt t="29137" x="2035175" y="3984625"/>
          <p14:tracePt t="29151" x="2019300" y="3984625"/>
          <p14:tracePt t="29156" x="2011363" y="3984625"/>
          <p14:tracePt t="29168" x="1997075" y="3984625"/>
          <p14:tracePt t="29170" x="1997075" y="3992563"/>
          <p14:tracePt t="29185" x="1973263" y="4000500"/>
          <p14:tracePt t="29186" x="1973263" y="4008438"/>
          <p14:tracePt t="29190" x="1965325" y="4008438"/>
          <p14:tracePt t="29201" x="1951038" y="4030663"/>
          <p14:tracePt t="29204" x="1943100" y="4038600"/>
          <p14:tracePt t="29204" x="1935163" y="4046538"/>
          <p14:tracePt t="29205" x="1935163" y="4054475"/>
          <p14:tracePt t="29218" x="1912938" y="4084638"/>
          <p14:tracePt t="29222" x="1905000" y="4092575"/>
          <p14:tracePt t="29234" x="1882775" y="4137025"/>
          <p14:tracePt t="29238" x="1874838" y="4144963"/>
          <p14:tracePt t="29238" x="1874838" y="4152900"/>
          <p14:tracePt t="29251" x="1851025" y="4175125"/>
          <p14:tracePt t="29252" x="1844675" y="4191000"/>
          <p14:tracePt t="29253" x="1836738" y="4191000"/>
          <p14:tracePt t="29259" x="1828800" y="4206875"/>
          <p14:tracePt t="29268" x="1812925" y="4221163"/>
          <p14:tracePt t="29272" x="1812925" y="4229100"/>
          <p14:tracePt t="29272" x="1806575" y="4237038"/>
          <p14:tracePt t="29284" x="1798638" y="4244975"/>
          <p14:tracePt t="29287" x="1790700" y="4251325"/>
          <p14:tracePt t="29392" x="1790700" y="4244975"/>
          <p14:tracePt t="29396" x="1782763" y="4244975"/>
          <p14:tracePt t="29409" x="1782763" y="4237038"/>
          <p14:tracePt t="29415" x="1774825" y="4237038"/>
          <p14:tracePt t="29417" x="1774825" y="4229100"/>
          <p14:tracePt t="29426" x="1768475" y="4229100"/>
          <p14:tracePt t="29433" x="1768475" y="4221163"/>
          <p14:tracePt t="29436" x="1768475" y="4213225"/>
          <p14:tracePt t="29450" x="1760538" y="4213225"/>
          <p14:tracePt t="29452" x="1760538" y="4206875"/>
          <p14:tracePt t="29453" x="1752600" y="4206875"/>
          <p14:tracePt t="29466" x="1744663" y="4206875"/>
          <p14:tracePt t="29470" x="1736725" y="4206875"/>
          <p14:tracePt t="29483" x="1730375" y="4198938"/>
          <p14:tracePt t="29485" x="1722438" y="4198938"/>
          <p14:tracePt t="29486" x="1722438" y="4191000"/>
          <p14:tracePt t="29499" x="1698625" y="4183063"/>
          <p14:tracePt t="29506" x="1692275" y="4183063"/>
          <p14:tracePt t="29516" x="1684338" y="4168775"/>
          <p14:tracePt t="29519" x="1676400" y="4168775"/>
          <p14:tracePt t="29533" x="1668463" y="4160838"/>
          <p14:tracePt t="29536" x="1668463" y="4152900"/>
          <p14:tracePt t="29550" x="1660525" y="4152900"/>
          <p14:tracePt t="29553" x="1660525" y="4144963"/>
          <p14:tracePt t="29568" x="1654175" y="4144963"/>
          <p14:tracePt t="29575" x="1654175" y="4137025"/>
          <p14:tracePt t="29606" x="1654175" y="4130675"/>
          <p14:tracePt t="29635" x="1660525" y="4130675"/>
          <p14:tracePt t="29639" x="1660525" y="4122738"/>
          <p14:tracePt t="29642" x="1668463" y="4122738"/>
          <p14:tracePt t="29652" x="1676400" y="4122738"/>
          <p14:tracePt t="29658" x="1684338" y="4122738"/>
          <p14:tracePt t="29668" x="1692275" y="4114800"/>
          <p14:tracePt t="29670" x="1698625" y="4114800"/>
          <p14:tracePt t="29684" x="1706563" y="4114800"/>
          <p14:tracePt t="29706" x="1706563" y="4122738"/>
          <p14:tracePt t="29722" x="1706563" y="4130675"/>
          <p14:tracePt t="29730" x="1698625" y="4137025"/>
          <p14:tracePt t="29739" x="1692275" y="4137025"/>
          <p14:tracePt t="29743" x="1684338" y="4137025"/>
          <p14:tracePt t="29750" x="1676400" y="4137025"/>
          <p14:tracePt t="29752" x="1668463" y="4144963"/>
          <p14:tracePt t="29766" x="1646238" y="4144963"/>
          <p14:tracePt t="29772" x="1638300" y="4144963"/>
          <p14:tracePt t="29783" x="1622425" y="4144963"/>
          <p14:tracePt t="29786" x="1616075" y="4144963"/>
          <p14:tracePt t="29800" x="1600200" y="4144963"/>
          <p14:tracePt t="29803" x="1592263" y="4144963"/>
          <p14:tracePt t="29816" x="1584325" y="4137025"/>
          <p14:tracePt t="29819" x="1577975" y="4137025"/>
          <p14:tracePt t="29833" x="1570038" y="4130675"/>
          <p14:tracePt t="29836" x="1562100" y="4130675"/>
          <p14:tracePt t="29850" x="1554163" y="4122738"/>
          <p14:tracePt t="29865" x="1546225" y="4122738"/>
          <p14:tracePt t="29870" x="1546225" y="4114800"/>
          <p14:tracePt t="29889" x="1546225" y="4106863"/>
          <p14:tracePt t="29910" x="1539875" y="4098925"/>
          <p14:tracePt t="29983" x="1531938" y="4098925"/>
          <p14:tracePt t="30016" x="1524000" y="4092575"/>
          <p14:tracePt t="30019" x="1516063" y="4084638"/>
          <p14:tracePt t="30023" x="1508125" y="4076700"/>
          <p14:tracePt t="30034" x="1501775" y="4068763"/>
          <p14:tracePt t="30034" x="1477963" y="4046538"/>
          <p14:tracePt t="30039" x="1463675" y="4030663"/>
          <p14:tracePt t="30052" x="1439863" y="4008438"/>
          <p14:tracePt t="30055" x="1431925" y="4008438"/>
          <p14:tracePt t="30056" x="1431925" y="4000500"/>
          <p14:tracePt t="30069" x="1401763" y="3984625"/>
          <p14:tracePt t="30072" x="1393825" y="3984625"/>
          <p14:tracePt t="30072" x="1387475" y="3984625"/>
          <p14:tracePt t="30086" x="1371600" y="3978275"/>
          <p14:tracePt t="30092" x="1363663" y="3978275"/>
          <p14:tracePt t="30114" x="1355725" y="3978275"/>
          <p14:tracePt t="30123" x="1349375" y="3978275"/>
          <p14:tracePt t="30126" x="1349375" y="3984625"/>
          <p14:tracePt t="30133" x="1349375" y="3992563"/>
          <p14:tracePt t="30136" x="1341438" y="3992563"/>
          <p14:tracePt t="30139" x="1341438" y="4000500"/>
          <p14:tracePt t="30152" x="1333500" y="4000500"/>
          <p14:tracePt t="30153" x="1325563" y="4016375"/>
          <p14:tracePt t="30156" x="1317625" y="4016375"/>
          <p14:tracePt t="30169" x="1311275" y="4038600"/>
          <p14:tracePt t="30172" x="1303338" y="4046538"/>
          <p14:tracePt t="30186" x="1295400" y="4054475"/>
          <p14:tracePt t="30189" x="1287463" y="4054475"/>
          <p14:tracePt t="30202" x="1287463" y="4060825"/>
          <p14:tracePt t="30221" x="1279525" y="4060825"/>
          <p14:tracePt t="30260" x="1279525" y="4068763"/>
          <p14:tracePt t="30263" x="1287463" y="4068763"/>
          <p14:tracePt t="30266" x="1287463" y="4076700"/>
          <p14:tracePt t="30266" x="1295400" y="4076700"/>
          <p14:tracePt t="30270" x="1303338" y="4084638"/>
          <p14:tracePt t="30272" x="1303338" y="4092575"/>
          <p14:tracePt t="30273" x="1311275" y="4098925"/>
          <p14:tracePt t="30285" x="1349375" y="4183063"/>
          <p14:tracePt t="30288" x="1349375" y="4191000"/>
          <p14:tracePt t="30289" x="1355725" y="4206875"/>
          <p14:tracePt t="30302" x="1401763" y="4381500"/>
          <p14:tracePt t="30305" x="1417638" y="4419600"/>
          <p14:tracePt t="30306" x="1425575" y="4457700"/>
          <p14:tracePt t="30306" x="1431925" y="4473575"/>
          <p14:tracePt t="30318" x="1439863" y="4487863"/>
          <p14:tracePt t="30319" x="1477963" y="4640263"/>
          <p14:tracePt t="30322" x="1485900" y="4678363"/>
          <p14:tracePt t="30323" x="1493838" y="4694238"/>
          <p14:tracePt t="30335" x="1531938" y="4838700"/>
          <p14:tracePt t="30338" x="1531938" y="4854575"/>
          <p14:tracePt t="30339" x="1539875" y="4868863"/>
          <p14:tracePt t="30352" x="1546225" y="4876800"/>
          <p14:tracePt t="30352" x="1554163" y="4930775"/>
          <p14:tracePt t="30356" x="1554163" y="4937125"/>
          <p14:tracePt t="30356" x="1554163" y="4945063"/>
          <p14:tracePt t="30368" x="1554163" y="4953000"/>
          <p14:tracePt t="30369" x="1554163" y="4968875"/>
          <p14:tracePt t="30380" x="1554163" y="4975225"/>
          <p14:tracePt t="30399" x="1546225" y="4975225"/>
          <p14:tracePt t="30409" x="1539875" y="4975225"/>
          <p14:tracePt t="30416" x="1539875" y="4968875"/>
          <p14:tracePt t="30420" x="1531938" y="4968875"/>
          <p14:tracePt t="30427" x="1524000" y="4960938"/>
          <p14:tracePt t="30436" x="1524000" y="4953000"/>
          <p14:tracePt t="30439" x="1516063" y="4953000"/>
          <p14:tracePt t="30451" x="1508125" y="4945063"/>
          <p14:tracePt t="30462" x="1501775" y="4945063"/>
          <p14:tracePt t="30468" x="1501775" y="4937125"/>
          <p14:tracePt t="30474" x="1493838" y="4937125"/>
          <p14:tracePt t="30491" x="1485900" y="4937125"/>
          <p14:tracePt t="30509" x="1477963" y="4937125"/>
          <p14:tracePt t="30523" x="1477963" y="4945063"/>
          <p14:tracePt t="30541" x="1477963" y="4953000"/>
          <p14:tracePt t="30552" x="1477963" y="4960938"/>
          <p14:tracePt t="30555" x="1485900" y="4960938"/>
          <p14:tracePt t="30559" x="1485900" y="4968875"/>
          <p14:tracePt t="30569" x="1501775" y="4968875"/>
          <p14:tracePt t="30573" x="1508125" y="4968875"/>
          <p14:tracePt t="30588" x="1516063" y="4968875"/>
          <p14:tracePt t="30601" x="1524000" y="4968875"/>
          <p14:tracePt t="30604" x="1524000" y="4960938"/>
          <p14:tracePt t="30609" x="1524000" y="4953000"/>
          <p14:tracePt t="30619" x="1531938" y="4937125"/>
          <p14:tracePt t="30622" x="1531938" y="4930775"/>
          <p14:tracePt t="30636" x="1554163" y="4899025"/>
          <p14:tracePt t="30639" x="1554163" y="4892675"/>
          <p14:tracePt t="30639" x="1562100" y="4884738"/>
          <p14:tracePt t="30652" x="1570038" y="4854575"/>
          <p14:tracePt t="30655" x="1577975" y="4846638"/>
          <p14:tracePt t="30669" x="1577975" y="4822825"/>
          <p14:tracePt t="30671" x="1577975" y="4816475"/>
          <p14:tracePt t="30685" x="1577975" y="4808538"/>
          <p14:tracePt t="30686" x="1577975" y="4784725"/>
          <p14:tracePt t="30692" x="1577975" y="4778375"/>
          <p14:tracePt t="30702" x="1570038" y="4770438"/>
          <p14:tracePt t="30705" x="1570038" y="4762500"/>
          <p14:tracePt t="30724" x="1577975" y="4762500"/>
          <p14:tracePt t="30727" x="1577975" y="4754563"/>
          <p14:tracePt t="30736" x="1584325" y="4754563"/>
          <p14:tracePt t="30738" x="1592263" y="4754563"/>
          <p14:tracePt t="30752" x="1616075" y="4746625"/>
          <p14:tracePt t="30756" x="1622425" y="4746625"/>
          <p14:tracePt t="30769" x="1638300" y="4746625"/>
          <p14:tracePt t="30776" x="1646238" y="4746625"/>
          <p14:tracePt t="30785" x="1646238" y="4754563"/>
          <p14:tracePt t="30788" x="1646238" y="4762500"/>
          <p14:tracePt t="30802" x="1654175" y="4784725"/>
          <p14:tracePt t="30805" x="1654175" y="4792663"/>
          <p14:tracePt t="30819" x="1654175" y="4808538"/>
          <p14:tracePt t="30824" x="1654175" y="4816475"/>
          <p14:tracePt t="30836" x="1654175" y="4822825"/>
          <p14:tracePt t="30842" x="1654175" y="4830763"/>
          <p14:tracePt t="30852" x="1646238" y="4830763"/>
          <p14:tracePt t="30854" x="1646238" y="4838700"/>
          <p14:tracePt t="30870" x="1638300" y="4838700"/>
          <p14:tracePt t="30879" x="1630363" y="4838700"/>
          <p14:tracePt t="30890" x="1622425" y="4838700"/>
          <p14:tracePt t="30904" x="1616075" y="4838700"/>
          <p14:tracePt t="30906" x="1616075" y="4830763"/>
          <p14:tracePt t="30910" x="1608138" y="4822825"/>
          <p14:tracePt t="30919" x="1608138" y="4816475"/>
          <p14:tracePt t="30921" x="1600200" y="4816475"/>
          <p14:tracePt t="30936" x="1592263" y="4792663"/>
          <p14:tracePt t="30938" x="1592263" y="4784725"/>
          <p14:tracePt t="30952" x="1584325" y="4770438"/>
          <p14:tracePt t="30955" x="1584325" y="4762500"/>
          <p14:tracePt t="30970" x="1584325" y="4754563"/>
          <p14:tracePt t="31037" x="1577975" y="4754563"/>
          <p14:tracePt t="31051" x="1570038" y="4754563"/>
          <p14:tracePt t="31059" x="1562100" y="4754563"/>
          <p14:tracePt t="31070" x="1554163" y="4754563"/>
          <p14:tracePt t="31075" x="1546225" y="4754563"/>
          <p14:tracePt t="31082" x="1539875" y="4754563"/>
          <p14:tracePt t="31089" x="1539875" y="4746625"/>
          <p14:tracePt t="31093" x="1531938" y="4746625"/>
          <p14:tracePt t="31101" x="1524000" y="4746625"/>
          <p14:tracePt t="31108" x="1516063" y="4746625"/>
          <p14:tracePt t="31108" x="1508125" y="4740275"/>
          <p14:tracePt t="31118" x="1493838" y="4740275"/>
          <p14:tracePt t="31125" x="1485900" y="4732338"/>
          <p14:tracePt t="31125" x="1477963" y="4732338"/>
          <p14:tracePt t="31135" x="1463675" y="4724400"/>
          <p14:tracePt t="31142" x="1447800" y="4724400"/>
          <p14:tracePt t="31151" x="1439863" y="4724400"/>
          <p14:tracePt t="31151" x="1431925" y="4716463"/>
          <p14:tracePt t="31158" x="1417638" y="4708525"/>
          <p14:tracePt t="31168" x="1401763" y="4702175"/>
          <p14:tracePt t="31175" x="1401763" y="4694238"/>
          <p14:tracePt t="31175" x="1401763" y="4686300"/>
          <p14:tracePt t="31184" x="1393825" y="4686300"/>
          <p14:tracePt t="31185" x="1387475" y="4670425"/>
          <p14:tracePt t="31192" x="1387475" y="4656138"/>
          <p14:tracePt t="31201" x="1401763" y="4640263"/>
          <p14:tracePt t="31208" x="1401763" y="4632325"/>
          <p14:tracePt t="31209" x="1417638" y="4625975"/>
          <p14:tracePt t="31217" x="1425575" y="4618038"/>
          <p14:tracePt t="31218" x="1447800" y="4610100"/>
          <p14:tracePt t="31225" x="1455738" y="4602163"/>
          <p14:tracePt t="31225" x="1477963" y="4594225"/>
          <p14:tracePt t="31234" x="1493838" y="4594225"/>
          <p14:tracePt t="31234" x="1531938" y="4587875"/>
          <p14:tracePt t="31246" x="1546225" y="4579938"/>
          <p14:tracePt t="31246" x="1622425" y="4572000"/>
          <p14:tracePt t="31253" x="1646238" y="4572000"/>
          <p14:tracePt t="31254" x="1668463" y="4572000"/>
          <p14:tracePt t="31254" x="1676400" y="4564063"/>
          <p14:tracePt t="31260" x="1706563" y="4564063"/>
          <p14:tracePt t="31268" x="1730375" y="4564063"/>
          <p14:tracePt t="31275" x="1752600" y="4556125"/>
          <p14:tracePt t="31284" x="1782763" y="4549775"/>
          <p14:tracePt t="31293" x="1798638" y="4549775"/>
          <p14:tracePt t="31301" x="1806575" y="4549775"/>
          <p14:tracePt t="31308" x="1812925" y="4549775"/>
          <p14:tracePt t="31399" x="1820863" y="4549775"/>
          <p14:tracePt t="31413" x="1828800" y="4556125"/>
          <p14:tracePt t="31422" x="1836738" y="4556125"/>
          <p14:tracePt t="31424" x="1844675" y="4564063"/>
          <p14:tracePt t="31427" x="1851025" y="4572000"/>
          <p14:tracePt t="31434" x="1858963" y="4572000"/>
          <p14:tracePt t="31434" x="1897063" y="4587875"/>
          <p14:tracePt t="31444" x="1920875" y="4602163"/>
          <p14:tracePt t="31444" x="2065338" y="4656138"/>
          <p14:tracePt t="31451" x="2079625" y="4664075"/>
          <p14:tracePt t="31451" x="2171700" y="4686300"/>
          <p14:tracePt t="31460" x="2209800" y="4702175"/>
          <p14:tracePt t="31461" x="2339975" y="4732338"/>
          <p14:tracePt t="31468" x="2370138" y="4740275"/>
          <p14:tracePt t="31468" x="2446338" y="4762500"/>
          <p14:tracePt t="31477" x="2476500" y="4770438"/>
          <p14:tracePt t="31478" x="2582863" y="4784725"/>
          <p14:tracePt t="31484" x="2651125" y="4784725"/>
          <p14:tracePt t="31494" x="2751138" y="4792663"/>
          <p14:tracePt t="31501" x="2781300" y="4792663"/>
          <p14:tracePt t="31501" x="2797175" y="4792663"/>
          <p14:tracePt t="31511" x="2835275" y="4792663"/>
          <p14:tracePt t="31517" x="2857500" y="4792663"/>
          <p14:tracePt t="31527" x="2865438" y="4792663"/>
          <p14:tracePt t="31528" x="2895600" y="4792663"/>
          <p14:tracePt t="31534" x="2903538" y="4792663"/>
          <p14:tracePt t="31534" x="2911475" y="4792663"/>
          <p14:tracePt t="31544" x="2917825" y="4792663"/>
          <p14:tracePt t="31544" x="2963863" y="4792663"/>
          <p14:tracePt t="31550" x="2971800" y="4792663"/>
          <p14:tracePt t="31550" x="2994025" y="4784725"/>
          <p14:tracePt t="31561" x="3001963" y="4784725"/>
          <p14:tracePt t="31561" x="3048000" y="4778375"/>
          <p14:tracePt t="31567" x="3063875" y="4778375"/>
          <p14:tracePt t="31567" x="3086100" y="4778375"/>
          <p14:tracePt t="31577" x="3146425" y="4762500"/>
          <p14:tracePt t="31584" x="3178175" y="4754563"/>
          <p14:tracePt t="31594" x="3208338" y="4740275"/>
          <p14:tracePt t="31601" x="3222625" y="4732338"/>
          <p14:tracePt t="31601" x="3230563" y="4732338"/>
          <p14:tracePt t="31611" x="3246438" y="4724400"/>
          <p14:tracePt t="31617" x="3254375" y="4724400"/>
          <p14:tracePt t="31627" x="3254375" y="4716463"/>
          <p14:tracePt t="31628" x="3260725" y="4716463"/>
          <p14:tracePt t="31637" x="3260725" y="4708525"/>
          <p14:tracePt t="31662" x="3260725" y="4702175"/>
          <p14:tracePt t="31665" x="3254375" y="4702175"/>
          <p14:tracePt t="31669" x="3254375" y="4694238"/>
          <p14:tracePt t="31677" x="3238500" y="4694238"/>
          <p14:tracePt t="31684" x="3238500" y="4686300"/>
          <p14:tracePt t="31695" x="3222625" y="4686300"/>
          <p14:tracePt t="31700" x="3216275" y="4678363"/>
          <p14:tracePt t="31710" x="3208338" y="4678363"/>
          <p14:tracePt t="31711" x="3170238" y="4678363"/>
          <p14:tracePt t="31717" x="3154363" y="4678363"/>
          <p14:tracePt t="31717" x="3140075" y="4678363"/>
          <p14:tracePt t="31727" x="3132138" y="4678363"/>
          <p14:tracePt t="31728" x="3101975" y="4678363"/>
          <p14:tracePt t="31734" x="3086100" y="4678363"/>
          <p14:tracePt t="31734" x="3078163" y="4678363"/>
          <p14:tracePt t="31744" x="3070225" y="4686300"/>
          <p14:tracePt t="31744" x="3048000" y="4694238"/>
          <p14:tracePt t="31750" x="3040063" y="4694238"/>
          <p14:tracePt t="31750" x="3032125" y="4694238"/>
          <p14:tracePt t="31761" x="3017838" y="4702175"/>
          <p14:tracePt t="31767" x="3009900" y="4702175"/>
          <p14:tracePt t="31767" x="3009900" y="4708525"/>
          <p14:tracePt t="31778" x="2994025" y="4716463"/>
          <p14:tracePt t="31784" x="2987675" y="4724400"/>
          <p14:tracePt t="31794" x="2979738" y="4732338"/>
          <p14:tracePt t="31804" x="2971800" y="4732338"/>
          <p14:tracePt t="31811" x="2971800" y="4740275"/>
          <p14:tracePt t="31817" x="2963863" y="4740275"/>
          <p14:tracePt t="31828" x="2955925" y="4746625"/>
          <p14:tracePt t="31853" x="2955925" y="4754563"/>
          <p14:tracePt t="31967" x="2949575" y="4754563"/>
          <p14:tracePt t="31979" x="2941638" y="4754563"/>
          <p14:tracePt t="31982" x="2933700" y="4754563"/>
          <p14:tracePt t="31985" x="2925763" y="4754563"/>
          <p14:tracePt t="31994" x="2895600" y="4754563"/>
          <p14:tracePt t="32001" x="2857500" y="4746625"/>
          <p14:tracePt t="32001" x="2849563" y="4746625"/>
          <p14:tracePt t="32014" x="2743200" y="4724400"/>
          <p14:tracePt t="32017" x="2705100" y="4716463"/>
          <p14:tracePt t="32030" x="2682875" y="4708525"/>
          <p14:tracePt t="32031" x="2522538" y="4670425"/>
          <p14:tracePt t="32036" x="2514600" y="4670425"/>
          <p14:tracePt t="32036" x="2492375" y="4664075"/>
          <p14:tracePt t="32047" x="2422525" y="4648200"/>
          <p14:tracePt t="32047" x="2293938" y="4632325"/>
          <p14:tracePt t="32051" x="2270125" y="4625975"/>
          <p14:tracePt t="32051" x="2232025" y="4618038"/>
          <p14:tracePt t="32052" x="2217738" y="4618038"/>
          <p14:tracePt t="32063" x="2209800" y="4618038"/>
          <p14:tracePt t="32064" x="2095500" y="4602163"/>
          <p14:tracePt t="32069" x="2073275" y="4602163"/>
          <p14:tracePt t="32070" x="2027238" y="4602163"/>
          <p14:tracePt t="32080" x="2019300" y="4602163"/>
          <p14:tracePt t="32080" x="1935163" y="4602163"/>
          <p14:tracePt t="32083" x="1927225" y="4602163"/>
          <p14:tracePt t="32084" x="1920875" y="4602163"/>
          <p14:tracePt t="32097" x="1905000" y="4602163"/>
          <p14:tracePt t="32097" x="1851025" y="4602163"/>
          <p14:tracePt t="32103" x="1844675" y="4602163"/>
          <p14:tracePt t="32113" x="1828800" y="4602163"/>
          <p14:tracePt t="32114" x="1806575" y="4594225"/>
          <p14:tracePt t="32117" x="1806575" y="4587875"/>
          <p14:tracePt t="32118" x="1798638" y="4587875"/>
          <p14:tracePt t="32131" x="1774825" y="4579938"/>
          <p14:tracePt t="32137" x="1768475" y="4579938"/>
          <p14:tracePt t="32147" x="1744663" y="4556125"/>
          <p14:tracePt t="32151" x="1736725" y="4556125"/>
          <p14:tracePt t="32163" x="1736725" y="4549775"/>
          <p14:tracePt t="32164" x="1722438" y="4541838"/>
          <p14:tracePt t="32170" x="1722438" y="4533900"/>
          <p14:tracePt t="32180" x="1714500" y="4525963"/>
          <p14:tracePt t="32185" x="1706563" y="4518025"/>
          <p14:tracePt t="32265" x="1698625" y="4518025"/>
          <p14:tracePt t="32270" x="1692275" y="4511675"/>
          <p14:tracePt t="32273" x="1684338" y="4511675"/>
          <p14:tracePt t="32277" x="1676400" y="4503738"/>
          <p14:tracePt t="32277" x="1668463" y="4495800"/>
          <p14:tracePt t="32284" x="1638300" y="4487863"/>
          <p14:tracePt t="32287" x="1630363" y="4479925"/>
          <p14:tracePt t="32287" x="1622425" y="4473575"/>
          <p14:tracePt t="32300" x="1616075" y="4473575"/>
          <p14:tracePt t="32301" x="1570038" y="4441825"/>
          <p14:tracePt t="32303" x="1562100" y="4441825"/>
          <p14:tracePt t="32304" x="1554163" y="4441825"/>
          <p14:tracePt t="32318" x="1516063" y="4419600"/>
          <p14:tracePt t="32319" x="1508125" y="4419600"/>
          <p14:tracePt t="32322" x="1501775" y="4419600"/>
          <p14:tracePt t="32335" x="1501775" y="4411663"/>
          <p14:tracePt t="32337" x="1493838" y="4411663"/>
          <p14:tracePt t="32428" x="1501775" y="4411663"/>
          <p14:tracePt t="32432" x="1501775" y="4419600"/>
          <p14:tracePt t="32442" x="1501775" y="4427538"/>
          <p14:tracePt t="32466" x="1501775" y="4435475"/>
          <p14:tracePt t="32479" x="1501775" y="4441825"/>
          <p14:tracePt t="32493" x="1501775" y="4449763"/>
          <p14:tracePt t="32524" x="1501775" y="4457700"/>
          <p14:tracePt t="32653" x="1508125" y="4457700"/>
          <p14:tracePt t="32803" x="1501775" y="4457700"/>
          <p14:tracePt t="32807" x="1493838" y="4457700"/>
          <p14:tracePt t="32829" x="1485900" y="4457700"/>
          <p14:tracePt t="32875" x="1485900" y="4449763"/>
          <p14:tracePt t="32879" x="1493838" y="4449763"/>
          <p14:tracePt t="32885" x="1501775" y="4449763"/>
          <p14:tracePt t="32888" x="1508125" y="4449763"/>
          <p14:tracePt t="32895" x="1516063" y="4441825"/>
          <p14:tracePt t="32901" x="1524000" y="4441825"/>
          <p14:tracePt t="32911" x="1531938" y="4435475"/>
          <p14:tracePt t="32912" x="1554163" y="4435475"/>
          <p14:tracePt t="32917" x="1554163" y="4427538"/>
          <p14:tracePt t="32917" x="1562100" y="4427538"/>
          <p14:tracePt t="32929" x="1616075" y="4419600"/>
          <p14:tracePt t="32935" x="1660525" y="4411663"/>
          <p14:tracePt t="32935" x="1676400" y="4411663"/>
          <p14:tracePt t="32945" x="1744663" y="4411663"/>
          <p14:tracePt t="32950" x="1768475" y="4411663"/>
          <p14:tracePt t="32951" x="1790700" y="4411663"/>
          <p14:tracePt t="32961" x="1820863" y="4411663"/>
          <p14:tracePt t="32962" x="1943100" y="4411663"/>
          <p14:tracePt t="32968" x="1981200" y="4411663"/>
          <p14:tracePt t="32978" x="2041525" y="4411663"/>
          <p14:tracePt t="32979" x="2125663" y="4411663"/>
          <p14:tracePt t="32984" x="2149475" y="4411663"/>
          <p14:tracePt t="32995" x="2179638" y="4411663"/>
          <p14:tracePt t="33001" x="2187575" y="4411663"/>
          <p14:tracePt t="33012" x="2193925" y="4411663"/>
          <p14:tracePt t="33059" x="2187575" y="4411663"/>
          <p14:tracePt t="33064" x="2179638" y="4411663"/>
          <p14:tracePt t="33069" x="2171700" y="4411663"/>
          <p14:tracePt t="33070" x="2163763" y="4411663"/>
          <p14:tracePt t="33072" x="2155825" y="4411663"/>
          <p14:tracePt t="33078" x="2133600" y="4411663"/>
          <p14:tracePt t="33084" x="2117725" y="4419600"/>
          <p14:tracePt t="33095" x="2103438" y="4419600"/>
          <p14:tracePt t="33095" x="2073275" y="4419600"/>
          <p14:tracePt t="33100" x="2065338" y="4427538"/>
          <p14:tracePt t="33101" x="2049463" y="4427538"/>
          <p14:tracePt t="33111" x="2041525" y="4427538"/>
          <p14:tracePt t="33112" x="2003425" y="4435475"/>
          <p14:tracePt t="33117" x="1997075" y="4435475"/>
          <p14:tracePt t="33117" x="1989138" y="4441825"/>
          <p14:tracePt t="33128" x="1981200" y="4441825"/>
          <p14:tracePt t="33129" x="1951038" y="4441825"/>
          <p14:tracePt t="33135" x="1943100" y="4441825"/>
          <p14:tracePt t="33145" x="1927225" y="4441825"/>
          <p14:tracePt t="33163" x="1920875" y="4441825"/>
          <p14:tracePt t="33239" x="1927225" y="4441825"/>
          <p14:tracePt t="33365" x="1927225" y="4435475"/>
          <p14:tracePt t="33419" x="1920875" y="4435475"/>
          <p14:tracePt t="33437" x="1912938" y="4435475"/>
          <p14:tracePt t="33459" x="1905000" y="4435475"/>
          <p14:tracePt t="33486" x="1905000" y="4441825"/>
          <p14:tracePt t="33519" x="1897063" y="4441825"/>
          <p14:tracePt t="33672" x="1905000" y="4441825"/>
          <p14:tracePt t="33679" x="1912938" y="4441825"/>
          <p14:tracePt t="33682" x="1920875" y="4441825"/>
          <p14:tracePt t="33685" x="1927225" y="4441825"/>
          <p14:tracePt t="33688" x="1935163" y="4441825"/>
          <p14:tracePt t="33702" x="1958975" y="4441825"/>
          <p14:tracePt t="33704" x="1965325" y="4441825"/>
          <p14:tracePt t="33721" x="1989138" y="4441825"/>
          <p14:tracePt t="33723" x="1997075" y="4441825"/>
          <p14:tracePt t="33738" x="2011363" y="4441825"/>
          <p14:tracePt t="33743" x="2019300" y="4441825"/>
          <p14:tracePt t="33756" x="2027238" y="4441825"/>
          <p14:tracePt t="33977" x="2035175" y="4441825"/>
          <p14:tracePt t="33980" x="2041525" y="4441825"/>
          <p14:tracePt t="33983" x="2049463" y="4441825"/>
          <p14:tracePt t="33986" x="2057400" y="4441825"/>
          <p14:tracePt t="33987" x="2065338" y="4441825"/>
          <p14:tracePt t="33989" x="2073275" y="4441825"/>
          <p14:tracePt t="33990" x="2079625" y="4441825"/>
          <p14:tracePt t="34000" x="2125663" y="4441825"/>
          <p14:tracePt t="34007" x="2155825" y="4435475"/>
          <p14:tracePt t="34018" x="2201863" y="4435475"/>
          <p14:tracePt t="34018" x="2209800" y="4435475"/>
          <p14:tracePt t="34024" x="2239963" y="4427538"/>
          <p14:tracePt t="34034" x="2308225" y="4427538"/>
          <p14:tracePt t="34040" x="2316163" y="4427538"/>
          <p14:tracePt t="34041" x="2378075" y="4419600"/>
          <p14:tracePt t="34050" x="2392363" y="4419600"/>
          <p14:tracePt t="34050" x="2468563" y="4419600"/>
          <p14:tracePt t="34057" x="2506663" y="4419600"/>
          <p14:tracePt t="34067" x="2552700" y="4427538"/>
          <p14:tracePt t="34074" x="2568575" y="4435475"/>
          <p14:tracePt t="34085" x="2582863" y="4441825"/>
          <p14:tracePt t="34091" x="2590800" y="4441825"/>
          <p14:tracePt t="34100" x="2598738" y="4441825"/>
          <p14:tracePt t="34112" x="2598738" y="4449763"/>
          <p14:tracePt t="34118" x="2606675" y="4449763"/>
          <p14:tracePt t="34232" x="2598738" y="4449763"/>
          <p14:tracePt t="34287" x="2590800" y="4449763"/>
          <p14:tracePt t="34290" x="2590800" y="4457700"/>
          <p14:tracePt t="34293" x="2598738" y="4457700"/>
          <p14:tracePt t="34300" x="2620963" y="4465638"/>
          <p14:tracePt t="34303" x="2628900" y="4465638"/>
          <p14:tracePt t="34304" x="2636838" y="4465638"/>
          <p14:tracePt t="34317" x="2705100" y="4465638"/>
          <p14:tracePt t="34318" x="2720975" y="4465638"/>
          <p14:tracePt t="34320" x="2727325" y="4465638"/>
          <p14:tracePt t="34321" x="2735263" y="4465638"/>
          <p14:tracePt t="34334" x="2819400" y="4479925"/>
          <p14:tracePt t="34337" x="2835275" y="4487863"/>
          <p14:tracePt t="34350" x="2933700" y="4518025"/>
          <p14:tracePt t="34354" x="2949575" y="4518025"/>
          <p14:tracePt t="34367" x="2949575" y="4525963"/>
          <p14:tracePt t="34367" x="2979738" y="4541838"/>
          <p14:tracePt t="34372" x="2979738" y="4549775"/>
          <p14:tracePt t="34384" x="2987675" y="4556125"/>
          <p14:tracePt t="34388" x="2987675" y="4564063"/>
          <p14:tracePt t="34400" x="2987675" y="4572000"/>
          <p14:tracePt t="34407" x="2987675" y="4579938"/>
          <p14:tracePt t="34417" x="2971800" y="4587875"/>
          <p14:tracePt t="34421" x="2963863" y="4594225"/>
          <p14:tracePt t="34434" x="2941638" y="4602163"/>
          <p14:tracePt t="34437" x="2933700" y="4610100"/>
          <p14:tracePt t="34450" x="2895600" y="4625975"/>
          <p14:tracePt t="34454" x="2887663" y="4625975"/>
          <p14:tracePt t="34454" x="2879725" y="4625975"/>
          <p14:tracePt t="34467" x="2879725" y="4632325"/>
          <p14:tracePt t="34467" x="2841625" y="4640263"/>
          <p14:tracePt t="34471" x="2835275" y="4640263"/>
          <p14:tracePt t="34484" x="2819400" y="4640263"/>
          <p14:tracePt t="34486" x="2811463" y="4640263"/>
          <p14:tracePt t="34539" x="2819400" y="4640263"/>
          <p14:tracePt t="34539" x="2819400" y="4632325"/>
          <p14:tracePt t="34544" x="2827338" y="4632325"/>
          <p14:tracePt t="34549" x="2835275" y="4632325"/>
          <p14:tracePt t="34553" x="2841625" y="4632325"/>
          <p14:tracePt t="34562" x="2865438" y="4625975"/>
          <p14:tracePt t="34567" x="2873375" y="4618038"/>
          <p14:tracePt t="34578" x="2879725" y="4618038"/>
          <p14:tracePt t="34579" x="2917825" y="4610100"/>
          <p14:tracePt t="34584" x="2925763" y="4610100"/>
          <p14:tracePt t="34584" x="2933700" y="4610100"/>
          <p14:tracePt t="34595" x="2941638" y="4602163"/>
          <p14:tracePt t="34596" x="3009900" y="4594225"/>
          <p14:tracePt t="34600" x="3025775" y="4594225"/>
          <p14:tracePt t="34600" x="3070225" y="4594225"/>
          <p14:tracePt t="34612" x="3086100" y="4594225"/>
          <p14:tracePt t="34612" x="3200400" y="4594225"/>
          <p14:tracePt t="34617" x="3208338" y="4594225"/>
          <p14:tracePt t="34617" x="3230563" y="4594225"/>
          <p14:tracePt t="34629" x="3238500" y="4594225"/>
          <p14:tracePt t="34629" x="3276600" y="4594225"/>
          <p14:tracePt t="34634" x="3284538" y="4594225"/>
          <p14:tracePt t="34647" x="3292475" y="4594225"/>
          <p14:tracePt t="34647" x="3298825" y="4594225"/>
          <p14:tracePt t="34801" x="3306763" y="4587875"/>
          <p14:tracePt t="34804" x="3314700" y="4587875"/>
          <p14:tracePt t="34808" x="3322638" y="4587875"/>
          <p14:tracePt t="34817" x="3368675" y="4579938"/>
          <p14:tracePt t="34820" x="3375025" y="4572000"/>
          <p14:tracePt t="34820" x="3390900" y="4572000"/>
          <p14:tracePt t="34821" x="3390900" y="4564063"/>
          <p14:tracePt t="34833" x="3398838" y="4564063"/>
          <p14:tracePt t="34834" x="3475038" y="4549775"/>
          <p14:tracePt t="34837" x="3489325" y="4549775"/>
          <p14:tracePt t="34851" x="3581400" y="4525963"/>
          <p14:tracePt t="34854" x="3589338" y="4525963"/>
          <p14:tracePt t="34854" x="3603625" y="4518025"/>
          <p14:tracePt t="34867" x="3611563" y="4518025"/>
          <p14:tracePt t="34867" x="3673475" y="4511675"/>
          <p14:tracePt t="34870" x="3687763" y="4503738"/>
          <p14:tracePt t="34884" x="3771900" y="4495800"/>
          <p14:tracePt t="34887" x="3787775" y="4495800"/>
          <p14:tracePt t="34887" x="3794125" y="4495800"/>
          <p14:tracePt t="34901" x="3832225" y="4487863"/>
          <p14:tracePt t="34904" x="3840163" y="4487863"/>
          <p14:tracePt t="34917" x="3863975" y="4479925"/>
          <p14:tracePt t="34920" x="3870325" y="4479925"/>
          <p14:tracePt t="34934" x="3886200" y="4473575"/>
          <p14:tracePt t="34938" x="3894138" y="4473575"/>
          <p14:tracePt t="34950" x="3902075" y="4473575"/>
          <p14:tracePt t="34952" x="3908425" y="4473575"/>
          <p14:tracePt t="34967" x="3916363" y="4473575"/>
          <p14:tracePt t="34972" x="3924300" y="4473575"/>
          <p14:tracePt t="34984" x="3932238" y="4473575"/>
          <p14:tracePt t="34990" x="3932238" y="4465638"/>
          <p14:tracePt t="35001" x="3940175" y="4465638"/>
          <p14:tracePt t="35012" x="3946525" y="4465638"/>
          <p14:tracePt t="35036" x="3954463" y="4465638"/>
          <p14:tracePt t="35081" x="3954463" y="4473575"/>
          <p14:tracePt t="35111" x="3954463" y="4479925"/>
          <p14:tracePt t="35123" x="3954463" y="4487863"/>
          <p14:tracePt t="35127" x="3946525" y="4487863"/>
          <p14:tracePt t="35137" x="3940175" y="4487863"/>
          <p14:tracePt t="35138" x="3940175" y="4495800"/>
          <p14:tracePt t="35143" x="3932238" y="4495800"/>
          <p14:tracePt t="35148" x="3932238" y="4503738"/>
          <p14:tracePt t="35152" x="3924300" y="4503738"/>
          <p14:tracePt t="35159" x="3916363" y="4503738"/>
          <p14:tracePt t="35168" x="3916363" y="4511675"/>
          <p14:tracePt t="35170" x="3908425" y="4511675"/>
          <p14:tracePt t="35184" x="3902075" y="4511675"/>
          <p14:tracePt t="35186" x="3894138" y="4518025"/>
          <p14:tracePt t="35219" x="3886200" y="4518025"/>
          <p14:tracePt t="35229" x="3886200" y="4525963"/>
          <p14:tracePt t="35278" x="3878263" y="4525963"/>
          <p14:tracePt t="35331" x="3870325" y="4525963"/>
          <p14:tracePt t="35335" x="3863975" y="4533900"/>
          <p14:tracePt t="35338" x="3856038" y="4533900"/>
          <p14:tracePt t="35349" x="3856038" y="4541838"/>
          <p14:tracePt t="35350" x="3802063" y="4556125"/>
          <p14:tracePt t="35353" x="3779838" y="4556125"/>
          <p14:tracePt t="35366" x="3771900" y="4556125"/>
          <p14:tracePt t="35366" x="3665538" y="4564063"/>
          <p14:tracePt t="35369" x="3635375" y="4564063"/>
          <p14:tracePt t="35385" x="3627438" y="4564063"/>
          <p14:tracePt t="35386" x="3451225" y="4556125"/>
          <p14:tracePt t="35389" x="3436938" y="4556125"/>
          <p14:tracePt t="35402" x="3336925" y="4518025"/>
          <p14:tracePt t="35405" x="3322638" y="4518025"/>
          <p14:tracePt t="35419" x="3314700" y="4511675"/>
          <p14:tracePt t="35419" x="3284538" y="4479925"/>
          <p14:tracePt t="35423" x="3276600" y="4479925"/>
          <p14:tracePt t="35423" x="3276600" y="4473575"/>
          <p14:tracePt t="35435" x="3268663" y="4465638"/>
          <p14:tracePt t="35436" x="3254375" y="4435475"/>
          <p14:tracePt t="35440" x="3246438" y="4435475"/>
          <p14:tracePt t="35440" x="3246438" y="4427538"/>
          <p14:tracePt t="35452" x="3246438" y="4419600"/>
          <p14:tracePt t="35452" x="3230563" y="4389438"/>
          <p14:tracePt t="35456" x="3230563" y="4381500"/>
          <p14:tracePt t="35469" x="3238500" y="4321175"/>
          <p14:tracePt t="35472" x="3254375" y="4297363"/>
          <p14:tracePt t="35473" x="3260725" y="4289425"/>
          <p14:tracePt t="35485" x="3406775" y="4160838"/>
          <p14:tracePt t="35489" x="3467100" y="4122738"/>
          <p14:tracePt t="35502" x="3673475" y="4054475"/>
          <p14:tracePt t="35505" x="3717925" y="4046538"/>
          <p14:tracePt t="35506" x="3741738" y="4046538"/>
          <p14:tracePt t="35519" x="3749675" y="4046538"/>
          <p14:tracePt t="35519" x="3946525" y="4022725"/>
          <p14:tracePt t="35522" x="3984625" y="4022725"/>
          <p14:tracePt t="35522" x="3992563" y="4022725"/>
          <p14:tracePt t="35536" x="4229100" y="4060825"/>
          <p14:tracePt t="35538" x="4275138" y="4076700"/>
          <p14:tracePt t="35552" x="4283075" y="4076700"/>
          <p14:tracePt t="35552" x="4373563" y="4122738"/>
          <p14:tracePt t="35555" x="4381500" y="4122738"/>
          <p14:tracePt t="35569" x="4411663" y="4144963"/>
          <p14:tracePt t="35714" x="4411663" y="4152900"/>
          <p14:tracePt t="35716" x="4403725" y="4160838"/>
          <p14:tracePt t="35719" x="4397375" y="4175125"/>
          <p14:tracePt t="35722" x="4373563" y="4191000"/>
          <p14:tracePt t="35722" x="4351338" y="4221163"/>
          <p14:tracePt t="35723" x="4327525" y="4237038"/>
          <p14:tracePt t="35735" x="4305300" y="4251325"/>
          <p14:tracePt t="35736" x="4016375" y="4457700"/>
          <p14:tracePt t="35739" x="3946525" y="4503738"/>
          <p14:tracePt t="35739" x="3886200" y="4541838"/>
          <p14:tracePt t="35740" x="3848100" y="4564063"/>
          <p14:tracePt t="35755" x="3254375" y="4899025"/>
          <p14:tracePt t="35758" x="3216275" y="4922838"/>
          <p14:tracePt t="35758" x="3132138" y="4960938"/>
          <p14:tracePt t="35759" x="3086100" y="4983163"/>
          <p14:tracePt t="35772" x="2628900" y="5181600"/>
          <p14:tracePt t="35775" x="2530475" y="5211763"/>
          <p14:tracePt t="35775" x="2506663" y="5219700"/>
          <p14:tracePt t="35788" x="2232025" y="5273675"/>
          <p14:tracePt t="35791" x="2201863" y="5273675"/>
          <p14:tracePt t="35805" x="2117725" y="5273675"/>
          <p14:tracePt t="35808" x="2103438" y="5265738"/>
          <p14:tracePt t="35822" x="2065338" y="5235575"/>
          <p14:tracePt t="35825" x="2065338" y="5227638"/>
          <p14:tracePt t="35838" x="2057400" y="5219700"/>
          <p14:tracePt t="35839" x="2035175" y="5181600"/>
          <p14:tracePt t="35842" x="2035175" y="5173663"/>
          <p14:tracePt t="35855" x="2019300" y="5127625"/>
          <p14:tracePt t="35858" x="2011363" y="5113338"/>
          <p14:tracePt t="35872" x="1989138" y="5059363"/>
          <p14:tracePt t="35876" x="1981200" y="5045075"/>
          <p14:tracePt t="35876" x="1981200" y="5037138"/>
          <p14:tracePt t="35888" x="1951038" y="4999038"/>
          <p14:tracePt t="35892" x="1943100" y="4983163"/>
          <p14:tracePt t="35892" x="1935163" y="4983163"/>
          <p14:tracePt t="35905" x="1935163" y="4975225"/>
          <p14:tracePt t="35905" x="1912938" y="4945063"/>
          <p14:tracePt t="35908" x="1905000" y="4945063"/>
          <p14:tracePt t="35922" x="1882775" y="4922838"/>
          <p14:tracePt t="35925" x="1874838" y="4914900"/>
          <p14:tracePt t="35939" x="1858963" y="4906963"/>
          <p14:tracePt t="35946" x="1851025" y="4906963"/>
          <p14:tracePt t="35955" x="1844675" y="4906963"/>
          <p14:tracePt t="35959" x="1836738" y="4906963"/>
          <p14:tracePt t="35973" x="1820863" y="4906963"/>
          <p14:tracePt t="35974" x="1812925" y="4906963"/>
          <p14:tracePt t="35978" x="1806575" y="4906963"/>
          <p14:tracePt t="35978" x="1806575" y="4914900"/>
          <p14:tracePt t="35989" x="1790700" y="4914900"/>
          <p14:tracePt t="36006" x="1782763" y="4914900"/>
          <p14:tracePt t="36023" x="1774825" y="4914900"/>
          <p14:tracePt t="36066" x="1782763" y="4914900"/>
          <p14:tracePt t="36073" x="1790700" y="4906963"/>
          <p14:tracePt t="36076" x="1798638" y="4906963"/>
          <p14:tracePt t="36079" x="1806575" y="4899025"/>
          <p14:tracePt t="36088" x="1820863" y="4892675"/>
          <p14:tracePt t="36091" x="1828800" y="4884738"/>
          <p14:tracePt t="36105" x="1866900" y="4854575"/>
          <p14:tracePt t="36108" x="1866900" y="4846638"/>
          <p14:tracePt t="36109" x="1874838" y="4846638"/>
          <p14:tracePt t="36122" x="1912938" y="4816475"/>
          <p14:tracePt t="36125" x="1920875" y="4808538"/>
          <p14:tracePt t="36138" x="1920875" y="4800600"/>
          <p14:tracePt t="36139" x="1927225" y="4784725"/>
          <p14:tracePt t="36143" x="1935163" y="4784725"/>
          <p14:tracePt t="36155" x="1935163" y="4778375"/>
          <p14:tracePt t="36215" x="1927225" y="4778375"/>
          <p14:tracePt t="36224" x="1920875" y="4778375"/>
          <p14:tracePt t="36238" x="1912938" y="4784725"/>
          <p14:tracePt t="36255" x="1905000" y="4784725"/>
          <p14:tracePt t="36274" x="1897063" y="4784725"/>
          <p14:tracePt t="36309" x="1889125" y="4784725"/>
          <p14:tracePt t="36419" x="1897063" y="4784725"/>
          <p14:tracePt t="36424" x="1905000" y="4784725"/>
          <p14:tracePt t="36438" x="1935163" y="4778375"/>
          <p14:tracePt t="36439" x="1951038" y="4778375"/>
          <p14:tracePt t="36444" x="1958975" y="4778375"/>
          <p14:tracePt t="36451" x="1965325" y="4778375"/>
          <p14:tracePt t="36452" x="1981200" y="4770438"/>
          <p14:tracePt t="36453" x="1989138" y="4770438"/>
          <p14:tracePt t="36458" x="2011363" y="4770438"/>
          <p14:tracePt t="36467" x="2027238" y="4770438"/>
          <p14:tracePt t="36468" x="2065338" y="4778375"/>
          <p14:tracePt t="36468" x="2073275" y="4778375"/>
          <p14:tracePt t="36487" x="2163763" y="4792663"/>
          <p14:tracePt t="36497" x="2171700" y="4800600"/>
          <p14:tracePt t="36497" x="2193925" y="4808538"/>
          <p14:tracePt t="36502" x="2201863" y="4808538"/>
          <p14:tracePt t="36503" x="2209800" y="4816475"/>
          <p14:tracePt t="36507" x="2217738" y="4816475"/>
          <p14:tracePt t="36508" x="2225675" y="4822825"/>
          <p14:tracePt t="36516" x="2232025" y="4822825"/>
          <p14:tracePt t="36522" x="2232025" y="4830763"/>
          <p14:tracePt t="36535" x="2239963" y="4830763"/>
          <p14:tracePt t="36575" x="2232025" y="4830763"/>
          <p14:tracePt t="36581" x="2225675" y="4830763"/>
          <p14:tracePt t="36595" x="2217738" y="4830763"/>
          <p14:tracePt t="36603" x="2209800" y="4830763"/>
          <p14:tracePt t="36609" x="2201863" y="4830763"/>
          <p14:tracePt t="36627" x="2193925" y="4830763"/>
          <p14:tracePt t="36665" x="2201863" y="4830763"/>
          <p14:tracePt t="36671" x="2217738" y="4830763"/>
          <p14:tracePt t="36674" x="2225675" y="4830763"/>
          <p14:tracePt t="36676" x="2232025" y="4830763"/>
          <p14:tracePt t="36683" x="2247900" y="4830763"/>
          <p14:tracePt t="36683" x="2301875" y="4846638"/>
          <p14:tracePt t="36692" x="2332038" y="4846638"/>
          <p14:tracePt t="36693" x="2454275" y="4860925"/>
          <p14:tracePt t="36700" x="2484438" y="4868863"/>
          <p14:tracePt t="36700" x="2582863" y="4884738"/>
          <p14:tracePt t="36709" x="2628900" y="4884738"/>
          <p14:tracePt t="36710" x="2819400" y="4914900"/>
          <p14:tracePt t="36717" x="2994025" y="4930775"/>
          <p14:tracePt t="36726" x="3017838" y="4937125"/>
          <p14:tracePt t="36726" x="3230563" y="4953000"/>
          <p14:tracePt t="36733" x="3260725" y="4953000"/>
          <p14:tracePt t="36733" x="3368675" y="4953000"/>
          <p14:tracePt t="36742" x="3413125" y="4953000"/>
          <p14:tracePt t="36743" x="3559175" y="4953000"/>
          <p14:tracePt t="36750" x="3649663" y="4953000"/>
          <p14:tracePt t="36761" x="3673475" y="4953000"/>
          <p14:tracePt t="36767" x="3756025" y="4953000"/>
          <p14:tracePt t="36776" x="3763963" y="4953000"/>
          <p14:tracePt t="36776" x="3787775" y="4945063"/>
          <p14:tracePt t="36783" x="3794125" y="4945063"/>
          <p14:tracePt t="37118" x="3802063" y="4945063"/>
          <p14:tracePt t="37126" x="3810000" y="4945063"/>
          <p14:tracePt t="37130" x="3810000" y="4937125"/>
          <p14:tracePt t="37133" x="3817938" y="4937125"/>
          <p14:tracePt t="37137" x="3825875" y="4937125"/>
          <p14:tracePt t="37145" x="3825875" y="4930775"/>
          <p14:tracePt t="37146" x="3832225" y="4930775"/>
          <p14:tracePt t="37150" x="3840163" y="4922838"/>
          <p14:tracePt t="37167" x="3878263" y="4914900"/>
          <p14:tracePt t="37168" x="3886200" y="4906963"/>
          <p14:tracePt t="37171" x="3902075" y="4906963"/>
          <p14:tracePt t="37182" x="3932238" y="4899025"/>
          <p14:tracePt t="37185" x="3946525" y="4899025"/>
          <p14:tracePt t="37199" x="3978275" y="4892675"/>
          <p14:tracePt t="37201" x="3984625" y="4892675"/>
          <p14:tracePt t="37215" x="4008438" y="4884738"/>
          <p14:tracePt t="37219" x="4016375" y="4884738"/>
          <p14:tracePt t="37232" x="4022725" y="4884738"/>
          <p14:tracePt t="37234" x="4030663" y="4884738"/>
          <p14:tracePt t="37252" x="4038600" y="4884738"/>
          <p14:tracePt t="37303" x="4046538" y="4884738"/>
          <p14:tracePt t="37306" x="4046538" y="4892675"/>
          <p14:tracePt t="37317" x="4046538" y="4899025"/>
          <p14:tracePt t="37324" x="4046538" y="4906963"/>
          <p14:tracePt t="37330" x="4038600" y="4906963"/>
          <p14:tracePt t="37338" x="4038600" y="4914900"/>
          <p14:tracePt t="37342" x="4030663" y="4914900"/>
          <p14:tracePt t="37350" x="4030663" y="4922838"/>
          <p14:tracePt t="37353" x="4022725" y="4922838"/>
          <p14:tracePt t="37353" x="4022725" y="4930775"/>
          <p14:tracePt t="37368" x="4000500" y="4945063"/>
          <p14:tracePt t="37370" x="3992563" y="4945063"/>
          <p14:tracePt t="37371" x="3984625" y="4953000"/>
          <p14:tracePt t="37384" x="3954463" y="4968875"/>
          <p14:tracePt t="37387" x="3946525" y="4975225"/>
          <p14:tracePt t="37388" x="3940175" y="4975225"/>
          <p14:tracePt t="37401" x="3878263" y="4999038"/>
          <p14:tracePt t="37404" x="3856038" y="5006975"/>
          <p14:tracePt t="37404" x="3848100" y="5006975"/>
          <p14:tracePt t="37417" x="3840163" y="5006975"/>
          <p14:tracePt t="37418" x="3756025" y="5029200"/>
          <p14:tracePt t="37421" x="3717925" y="5029200"/>
          <p14:tracePt t="37434" x="3551238" y="5037138"/>
          <p14:tracePt t="37438" x="3513138" y="5037138"/>
          <p14:tracePt t="37438" x="3475038" y="5037138"/>
          <p14:tracePt t="37439" x="3459163" y="5037138"/>
          <p14:tracePt t="37451" x="3330575" y="5037138"/>
          <p14:tracePt t="37453" x="3298825" y="5037138"/>
          <p14:tracePt t="37454" x="3292475" y="5037138"/>
          <p14:tracePt t="37468" x="3200400" y="5037138"/>
          <p14:tracePt t="37470" x="3192463" y="5037138"/>
          <p14:tracePt t="37470" x="3184525" y="5029200"/>
          <p14:tracePt t="37484" x="3154363" y="5021263"/>
          <p14:tracePt t="37487" x="3146425" y="5021263"/>
          <p14:tracePt t="37501" x="3132138" y="4999038"/>
          <p14:tracePt t="37505" x="3132138" y="4991100"/>
          <p14:tracePt t="37518" x="3124200" y="4945063"/>
          <p14:tracePt t="37521" x="3124200" y="4937125"/>
          <p14:tracePt t="37534" x="3124200" y="4868863"/>
          <p14:tracePt t="37537" x="3132138" y="4854575"/>
          <p14:tracePt t="37537" x="3132138" y="4846638"/>
          <p14:tracePt t="37551" x="3154363" y="4808538"/>
          <p14:tracePt t="37554" x="3162300" y="4800600"/>
          <p14:tracePt t="37567" x="3200400" y="4762500"/>
          <p14:tracePt t="37571" x="3208338" y="4754563"/>
          <p14:tracePt t="37571" x="3222625" y="4746625"/>
          <p14:tracePt t="37572" x="3230563" y="4746625"/>
          <p14:tracePt t="37584" x="3284538" y="4732338"/>
          <p14:tracePt t="37587" x="3306763" y="4732338"/>
          <p14:tracePt t="37601" x="3398838" y="4724400"/>
          <p14:tracePt t="37604" x="3436938" y="4724400"/>
          <p14:tracePt t="37604" x="3467100" y="4724400"/>
          <p14:tracePt t="37605" x="3482975" y="4732338"/>
          <p14:tracePt t="37618" x="3489325" y="4732338"/>
          <p14:tracePt t="37618" x="3619500" y="4746625"/>
          <p14:tracePt t="37621" x="3649663" y="4754563"/>
          <p14:tracePt t="37622" x="3665538" y="4754563"/>
          <p14:tracePt t="37634" x="3794125" y="4792663"/>
          <p14:tracePt t="37637" x="3817938" y="4808538"/>
          <p14:tracePt t="37638" x="3832225" y="4808538"/>
          <p14:tracePt t="37638" x="3832225" y="4816475"/>
          <p14:tracePt t="37651" x="3840163" y="4816475"/>
          <p14:tracePt t="37651" x="3863975" y="4822825"/>
          <p14:tracePt t="37655" x="3863975" y="4830763"/>
          <p14:tracePt t="37681" x="3856038" y="4830763"/>
          <p14:tracePt t="37689" x="3848100" y="4838700"/>
          <p14:tracePt t="37692" x="3840163" y="4838700"/>
          <p14:tracePt t="37700" x="3825875" y="4838700"/>
          <p14:tracePt t="37702" x="3817938" y="4846638"/>
          <p14:tracePt t="37717" x="3794125" y="4846638"/>
          <p14:tracePt t="37719" x="3787775" y="4846638"/>
          <p14:tracePt t="37733" x="3779838" y="4846638"/>
          <p14:tracePt t="37736" x="3771900" y="4846638"/>
          <p14:tracePt t="37750" x="3763963" y="4846638"/>
          <p14:tracePt t="37753" x="3756025" y="4846638"/>
          <p14:tracePt t="37767" x="3749675" y="4846638"/>
          <p14:tracePt t="37772" x="3741738" y="4846638"/>
          <p14:tracePt t="37786" x="3733800" y="4846638"/>
          <p14:tracePt t="37798" x="3733800" y="4854575"/>
          <p14:tracePt t="37809" x="3725863" y="4854575"/>
          <p14:tracePt t="37836" x="3717925" y="4854575"/>
          <p14:tracePt t="37841" x="3711575" y="4860925"/>
          <p14:tracePt t="37844" x="3703638" y="4868863"/>
          <p14:tracePt t="37850" x="3679825" y="4884738"/>
          <p14:tracePt t="37854" x="3665538" y="4899025"/>
          <p14:tracePt t="37854" x="3657600" y="4899025"/>
          <p14:tracePt t="37868" x="3551238" y="4991100"/>
          <p14:tracePt t="37871" x="3521075" y="5006975"/>
          <p14:tracePt t="37871" x="3482975" y="5037138"/>
          <p14:tracePt t="37884" x="3467100" y="5045075"/>
          <p14:tracePt t="37885" x="3284538" y="5151438"/>
          <p14:tracePt t="37888" x="3222625" y="5189538"/>
          <p14:tracePt t="37889" x="3200400" y="5197475"/>
          <p14:tracePt t="37901" x="3132138" y="5235575"/>
          <p14:tracePt t="37901" x="2903538" y="5326063"/>
          <p14:tracePt t="37905" x="2835275" y="5341938"/>
          <p14:tracePt t="37905" x="2765425" y="5364163"/>
          <p14:tracePt t="37917" x="2743200" y="5372100"/>
          <p14:tracePt t="37918" x="2536825" y="5410200"/>
          <p14:tracePt t="37921" x="2476500" y="5418138"/>
          <p14:tracePt t="37934" x="2270125" y="5426075"/>
          <p14:tracePt t="37938" x="2217738" y="5426075"/>
          <p14:tracePt t="37938" x="2171700" y="5426075"/>
          <p14:tracePt t="37951" x="2155825" y="5426075"/>
          <p14:tracePt t="37951" x="2003425" y="5394325"/>
          <p14:tracePt t="37954" x="1951038" y="5380038"/>
          <p14:tracePt t="37968" x="1730375" y="5334000"/>
          <p14:tracePt t="37972" x="1668463" y="5318125"/>
          <p14:tracePt t="37972" x="1638300" y="5318125"/>
          <p14:tracePt t="37984" x="1616075" y="5311775"/>
          <p14:tracePt t="37984" x="1501775" y="5287963"/>
          <p14:tracePt t="37988" x="1470025" y="5280025"/>
          <p14:tracePt t="37988" x="1463675" y="5280025"/>
          <p14:tracePt t="38001" x="1439863" y="5280025"/>
          <p14:tracePt t="38001" x="1393825" y="5273675"/>
          <p14:tracePt t="38005" x="1387475" y="5273675"/>
          <p14:tracePt t="38005" x="1379538" y="5273675"/>
          <p14:tracePt t="38018" x="1371600" y="5273675"/>
          <p14:tracePt t="38039" x="1371600" y="5280025"/>
          <p14:tracePt t="38047" x="1371600" y="5287963"/>
          <p14:tracePt t="38053" x="1379538" y="5295900"/>
          <p14:tracePt t="38058" x="1379538" y="5303838"/>
          <p14:tracePt t="38069" x="1387475" y="5311775"/>
          <p14:tracePt t="38081" x="1393825" y="5318125"/>
          <p14:tracePt t="38095" x="1401763" y="5318125"/>
          <p14:tracePt t="38103" x="1401763" y="5326063"/>
          <p14:tracePt t="38113" x="1409700" y="5326063"/>
          <p14:tracePt t="38186" x="1409700" y="5318125"/>
          <p14:tracePt t="38203" x="1409700" y="5311775"/>
          <p14:tracePt t="38206" x="1409700" y="5303838"/>
          <p14:tracePt t="38210" x="1409700" y="5295900"/>
          <p14:tracePt t="38218" x="1409700" y="5280025"/>
          <p14:tracePt t="38221" x="1409700" y="5265738"/>
          <p14:tracePt t="38221" x="1409700" y="5257800"/>
          <p14:tracePt t="38237" x="1425575" y="5219700"/>
          <p14:tracePt t="38240" x="1439863" y="5203825"/>
          <p14:tracePt t="38254" x="1477963" y="5165725"/>
          <p14:tracePt t="38258" x="1477963" y="5159375"/>
          <p14:tracePt t="38270" x="1516063" y="5127625"/>
          <p14:tracePt t="38273" x="1524000" y="5121275"/>
          <p14:tracePt t="38274" x="1531938" y="5113338"/>
          <p14:tracePt t="38274" x="1539875" y="5113338"/>
          <p14:tracePt t="38286" x="1539875" y="5105400"/>
          <p14:tracePt t="38287" x="1577975" y="5083175"/>
          <p14:tracePt t="38290" x="1584325" y="5075238"/>
          <p14:tracePt t="38303" x="1622425" y="5051425"/>
          <p14:tracePt t="38307" x="1630363" y="5051425"/>
          <p14:tracePt t="38320" x="1638300" y="5045075"/>
          <p14:tracePt t="38323" x="1646238" y="5045075"/>
          <p14:tracePt t="38503" x="1654175" y="5045075"/>
          <p14:tracePt t="38510" x="1654175" y="5051425"/>
          <p14:tracePt t="38517" x="1660525" y="5051425"/>
          <p14:tracePt t="38520" x="1660525" y="5059363"/>
          <p14:tracePt t="38526" x="1660525" y="5067300"/>
          <p14:tracePt t="38537" x="1668463" y="5075238"/>
          <p14:tracePt t="38540" x="1676400" y="5083175"/>
          <p14:tracePt t="38556" x="1692275" y="5097463"/>
          <p14:tracePt t="38559" x="1692275" y="5105400"/>
          <p14:tracePt t="38573" x="1722438" y="5127625"/>
          <p14:tracePt t="38576" x="1730375" y="5135563"/>
          <p14:tracePt t="38589" x="1774825" y="5159375"/>
          <p14:tracePt t="38593" x="1782763" y="5159375"/>
          <p14:tracePt t="38606" x="1836738" y="5165725"/>
          <p14:tracePt t="38609" x="1844675" y="5173663"/>
          <p14:tracePt t="38623" x="1889125" y="5173663"/>
          <p14:tracePt t="38626" x="1897063" y="5173663"/>
          <p14:tracePt t="38639" x="1905000" y="5173663"/>
          <p14:tracePt t="38642" x="1912938" y="5173663"/>
          <p14:tracePt t="38656" x="1920875" y="5173663"/>
          <p14:tracePt t="38775" x="1927225" y="5173663"/>
          <p14:tracePt t="38779" x="1935163" y="5173663"/>
          <p14:tracePt t="38782" x="1943100" y="5173663"/>
          <p14:tracePt t="38789" x="1958975" y="5165725"/>
          <p14:tracePt t="38793" x="1965325" y="5165725"/>
          <p14:tracePt t="38793" x="1973263" y="5165725"/>
          <p14:tracePt t="38806" x="2019300" y="5165725"/>
          <p14:tracePt t="38808" x="2027238" y="5159375"/>
          <p14:tracePt t="38825" x="2073275" y="5151438"/>
          <p14:tracePt t="38829" x="2079625" y="5151438"/>
          <p14:tracePt t="38842" x="2095500" y="5151438"/>
          <p14:tracePt t="38917" x="2087563" y="5151438"/>
          <p14:tracePt t="38922" x="2079625" y="5151438"/>
          <p14:tracePt t="38929" x="2073275" y="5151438"/>
          <p14:tracePt t="38937" x="2065338" y="5151438"/>
          <p14:tracePt t="38941" x="2065338" y="5159375"/>
          <p14:tracePt t="38950" x="2057400" y="5159375"/>
          <p14:tracePt t="38953" x="2049463" y="5159375"/>
          <p14:tracePt t="38966" x="2041525" y="5165725"/>
          <p14:tracePt t="39004" x="2049463" y="5165725"/>
          <p14:tracePt t="39009" x="2057400" y="5165725"/>
          <p14:tracePt t="39013" x="2065338" y="5165725"/>
          <p14:tracePt t="39017" x="2073275" y="5165725"/>
          <p14:tracePt t="39019" x="2079625" y="5165725"/>
          <p14:tracePt t="39033" x="2141538" y="5159375"/>
          <p14:tracePt t="39036" x="2149475" y="5159375"/>
          <p14:tracePt t="39037" x="2163763" y="5159375"/>
          <p14:tracePt t="39050" x="2232025" y="5159375"/>
          <p14:tracePt t="39053" x="2247900" y="5159375"/>
          <p14:tracePt t="39066" x="2293938" y="5159375"/>
          <p14:tracePt t="39069" x="2308225" y="5159375"/>
          <p14:tracePt t="39083" x="2339975" y="5159375"/>
          <p14:tracePt t="39086" x="2346325" y="5159375"/>
          <p14:tracePt t="39100" x="2354263" y="5151438"/>
          <p14:tracePt t="39102" x="2362200" y="5151438"/>
          <p14:tracePt t="39186" x="2370138" y="5151438"/>
          <p14:tracePt t="39190" x="2370138" y="5159375"/>
          <p14:tracePt t="39194" x="2378075" y="5159375"/>
          <p14:tracePt t="39200" x="2384425" y="5165725"/>
          <p14:tracePt t="39203" x="2392363" y="5173663"/>
          <p14:tracePt t="39204" x="2400300" y="5181600"/>
          <p14:tracePt t="39216" x="2430463" y="5197475"/>
          <p14:tracePt t="39220" x="2438400" y="5203825"/>
          <p14:tracePt t="39234" x="2498725" y="5227638"/>
          <p14:tracePt t="39234" x="2514600" y="5235575"/>
          <p14:tracePt t="39238" x="2552700" y="5241925"/>
          <p14:tracePt t="39251" x="2568575" y="5241925"/>
          <p14:tracePt t="39251" x="2735263" y="5273675"/>
          <p14:tracePt t="39252" x="2773363" y="5280025"/>
          <p14:tracePt t="39257" x="2797175" y="5287963"/>
          <p14:tracePt t="39257" x="2819400" y="5287963"/>
          <p14:tracePt t="39266" x="2895600" y="5295900"/>
          <p14:tracePt t="39267" x="3017838" y="5311775"/>
          <p14:tracePt t="39267" x="3078163" y="5311775"/>
          <p14:tracePt t="39272" x="3101975" y="5311775"/>
          <p14:tracePt t="39273" x="3178175" y="5318125"/>
          <p14:tracePt t="39273" x="3192463" y="5318125"/>
          <p14:tracePt t="39283" x="3216275" y="5318125"/>
          <p14:tracePt t="39283" x="3330575" y="5318125"/>
          <p14:tracePt t="39284" x="3368675" y="5318125"/>
          <p14:tracePt t="39286" x="3375025" y="5318125"/>
          <p14:tracePt t="39287" x="3398838" y="5318125"/>
          <p14:tracePt t="39300" x="3467100" y="5318125"/>
          <p14:tracePt t="39303" x="3475038" y="5318125"/>
          <p14:tracePt t="39317" x="3489325" y="5318125"/>
          <p14:tracePt t="39635" x="3482975" y="5318125"/>
          <p14:tracePt t="39647" x="3482975" y="5326063"/>
          <p14:tracePt t="39652" x="3475038" y="5326063"/>
          <p14:tracePt t="39671" x="3467100" y="5334000"/>
          <p14:tracePt t="39685" x="3459163" y="5334000"/>
          <p14:tracePt t="39689" x="3459163" y="5341938"/>
          <p14:tracePt t="39693" x="3451225" y="5341938"/>
          <p14:tracePt t="39702" x="3451225" y="5349875"/>
          <p14:tracePt t="39706" x="3444875" y="5349875"/>
          <p14:tracePt t="39718" x="3444875" y="5356225"/>
          <p14:tracePt t="39718" x="3436938" y="5364163"/>
          <p14:tracePt t="39769" x="3436938" y="5356225"/>
          <p14:tracePt t="39773" x="3444875" y="5356225"/>
          <p14:tracePt t="39776" x="3444875" y="5349875"/>
          <p14:tracePt t="39784" x="3451225" y="5341938"/>
          <p14:tracePt t="39787" x="3459163" y="5341938"/>
          <p14:tracePt t="39801" x="3489325" y="5318125"/>
          <p14:tracePt t="39804" x="3497263" y="5311775"/>
          <p14:tracePt t="39805" x="3505200" y="5303838"/>
          <p14:tracePt t="39805" x="3513138" y="5303838"/>
          <p14:tracePt t="39818" x="3543300" y="5280025"/>
          <p14:tracePt t="39821" x="3551238" y="5280025"/>
          <p14:tracePt t="39821" x="3551238" y="5273675"/>
          <p14:tracePt t="39835" x="3597275" y="5241925"/>
          <p14:tracePt t="39839" x="3603625" y="5241925"/>
          <p14:tracePt t="39852" x="3603625" y="5235575"/>
          <p14:tracePt t="39852" x="3635375" y="5219700"/>
          <p14:tracePt t="39857" x="3641725" y="5219700"/>
          <p14:tracePt t="39869" x="3657600" y="5203825"/>
          <p14:tracePt t="39873" x="3665538" y="5203825"/>
          <p14:tracePt t="39886" x="3679825" y="5197475"/>
          <p14:tracePt t="39889" x="3679825" y="5189538"/>
          <p14:tracePt t="39889" x="3687763" y="5189538"/>
          <p14:tracePt t="39902" x="3703638" y="5173663"/>
          <p14:tracePt t="39906" x="3711575" y="5173663"/>
          <p14:tracePt t="39919" x="3733800" y="5165725"/>
          <p14:tracePt t="39922" x="3733800" y="5159375"/>
          <p14:tracePt t="39935" x="3756025" y="5143500"/>
          <p14:tracePt t="39939" x="3756025" y="5135563"/>
          <p14:tracePt t="39952" x="3787775" y="5121275"/>
          <p14:tracePt t="39956" x="3802063" y="5121275"/>
          <p14:tracePt t="39970" x="3856038" y="5089525"/>
          <p14:tracePt t="39970" x="3863975" y="5083175"/>
          <p14:tracePt t="39974" x="3870325" y="5083175"/>
          <p14:tracePt t="39975" x="3878263" y="5075238"/>
          <p14:tracePt t="39985" x="3886200" y="5075238"/>
          <p14:tracePt t="39986" x="3916363" y="5067300"/>
          <p14:tracePt t="39990" x="3932238" y="5059363"/>
          <p14:tracePt t="40002" x="3992563" y="5051425"/>
          <p14:tracePt t="40006" x="4008438" y="5045075"/>
          <p14:tracePt t="40019" x="4060825" y="5037138"/>
          <p14:tracePt t="40023" x="4076700" y="5029200"/>
          <p14:tracePt t="40036" x="4160838" y="5021263"/>
          <p14:tracePt t="40039" x="4183063" y="5021263"/>
          <p14:tracePt t="40052" x="4191000" y="5021263"/>
          <p14:tracePt t="40052" x="4267200" y="5013325"/>
          <p14:tracePt t="40056" x="4275138" y="5013325"/>
          <p14:tracePt t="40069" x="4359275" y="5013325"/>
          <p14:tracePt t="40072" x="4373563" y="5013325"/>
          <p14:tracePt t="40085" x="4381500" y="5013325"/>
          <p14:tracePt t="40086" x="4441825" y="5013325"/>
          <p14:tracePt t="40088" x="4457700" y="5013325"/>
          <p14:tracePt t="40102" x="4525963" y="5021263"/>
          <p14:tracePt t="40105" x="4533900" y="5021263"/>
          <p14:tracePt t="40106" x="4541838" y="5021263"/>
          <p14:tracePt t="40119" x="4572000" y="5029200"/>
          <p14:tracePt t="40122" x="4579938" y="5037138"/>
          <p14:tracePt t="40123" x="4587875" y="5037138"/>
          <p14:tracePt t="40136" x="4618038" y="5051425"/>
          <p14:tracePt t="40139" x="4625975" y="5051425"/>
          <p14:tracePt t="40152" x="4625975" y="5059363"/>
          <p14:tracePt t="40152" x="4632325" y="5083175"/>
          <p14:tracePt t="40155" x="4632325" y="5089525"/>
          <p14:tracePt t="40169" x="4632325" y="5121275"/>
          <p14:tracePt t="40171" x="4625975" y="5127625"/>
          <p14:tracePt t="40172" x="4618038" y="5127625"/>
          <p14:tracePt t="40186" x="4564063" y="5165725"/>
          <p14:tracePt t="40189" x="4533900" y="5181600"/>
          <p14:tracePt t="40202" x="4403725" y="5219700"/>
          <p14:tracePt t="40206" x="4365625" y="5227638"/>
          <p14:tracePt t="40206" x="4351338" y="5227638"/>
          <p14:tracePt t="40219" x="4335463" y="5227638"/>
          <p14:tracePt t="40219" x="4106863" y="5235575"/>
          <p14:tracePt t="40222" x="4068763" y="5235575"/>
          <p14:tracePt t="40222" x="4046538" y="5235575"/>
          <p14:tracePt t="40236" x="3711575" y="5197475"/>
          <p14:tracePt t="40238" x="3665538" y="5189538"/>
          <p14:tracePt t="40239" x="3635375" y="5181600"/>
          <p14:tracePt t="40239" x="3611563" y="5181600"/>
          <p14:tracePt t="40252" x="3581400" y="5173663"/>
          <p14:tracePt t="40253" x="3298825" y="5105400"/>
          <p14:tracePt t="40258" x="3230563" y="5083175"/>
          <p14:tracePt t="40259" x="3208338" y="5075238"/>
          <p14:tracePt t="40269" x="2941638" y="4975225"/>
          <p14:tracePt t="40272" x="2911475" y="4960938"/>
          <p14:tracePt t="40273" x="2879725" y="4945063"/>
          <p14:tracePt t="40273" x="2873375" y="4937125"/>
          <p14:tracePt t="40285" x="2857500" y="4930775"/>
          <p14:tracePt t="40286" x="2759075" y="4860925"/>
          <p14:tracePt t="40290" x="2751138" y="4854575"/>
          <p14:tracePt t="40290" x="2751138" y="4846638"/>
          <p14:tracePt t="40302" x="2743200" y="4838700"/>
          <p14:tracePt t="40302" x="2727325" y="4808538"/>
          <p14:tracePt t="40307" x="2727325" y="4800600"/>
          <p14:tracePt t="40307" x="2727325" y="4792663"/>
          <p14:tracePt t="40319" x="2727325" y="4784725"/>
          <p14:tracePt t="40319" x="2735263" y="4762500"/>
          <p14:tracePt t="40322" x="2743200" y="4754563"/>
          <p14:tracePt t="40335" x="2781300" y="4716463"/>
          <p14:tracePt t="40338" x="2789238" y="4716463"/>
          <p14:tracePt t="40339" x="2811463" y="4702175"/>
          <p14:tracePt t="40352" x="2819400" y="4694238"/>
          <p14:tracePt t="40352" x="2987675" y="4632325"/>
          <p14:tracePt t="40356" x="2994025" y="4625975"/>
          <p14:tracePt t="40356" x="3009900" y="4625975"/>
          <p14:tracePt t="40369" x="3048000" y="4618038"/>
          <p14:tracePt t="40369" x="3178175" y="4594225"/>
          <p14:tracePt t="40373" x="3192463" y="4587875"/>
          <p14:tracePt t="40374" x="3222625" y="4587875"/>
          <p14:tracePt t="40374" x="3230563" y="4587875"/>
          <p14:tracePt t="40385" x="3246438" y="4587875"/>
          <p14:tracePt t="40386" x="3336925" y="4579938"/>
          <p14:tracePt t="40389" x="3344863" y="4579938"/>
          <p14:tracePt t="40402" x="3398838" y="4572000"/>
          <p14:tracePt t="40406" x="3406775" y="4572000"/>
          <p14:tracePt t="40461" x="3406775" y="4579938"/>
          <p14:tracePt t="40472" x="3398838" y="4579938"/>
          <p14:tracePt t="40474" x="3398838" y="4587875"/>
          <p14:tracePt t="40477" x="3390900" y="4587875"/>
          <p14:tracePt t="40486" x="3382963" y="4594225"/>
          <p14:tracePt t="40489" x="3375025" y="4594225"/>
          <p14:tracePt t="40502" x="3368675" y="4594225"/>
          <p14:tracePt t="40502" x="3344863" y="4610100"/>
          <p14:tracePt t="40505" x="3336925" y="4610100"/>
          <p14:tracePt t="40506" x="3336925" y="4618038"/>
          <p14:tracePt t="40519" x="3306763" y="4632325"/>
          <p14:tracePt t="40522" x="3298825" y="4632325"/>
          <p14:tracePt t="40535" x="3292475" y="4632325"/>
          <p14:tracePt t="40536" x="3260725" y="4648200"/>
          <p14:tracePt t="40539" x="3254375" y="4648200"/>
          <p14:tracePt t="40552" x="3230563" y="4664075"/>
          <p14:tracePt t="40556" x="3222625" y="4664075"/>
          <p14:tracePt t="40569" x="3200400" y="4678363"/>
          <p14:tracePt t="40572" x="3192463" y="4686300"/>
          <p14:tracePt t="40586" x="3162300" y="4708525"/>
          <p14:tracePt t="40589" x="3154363" y="4716463"/>
          <p14:tracePt t="40602" x="3070225" y="4778375"/>
          <p14:tracePt t="40605" x="3063875" y="4792663"/>
          <p14:tracePt t="40606" x="3055938" y="4792663"/>
          <p14:tracePt t="40619" x="2933700" y="4884738"/>
          <p14:tracePt t="40622" x="2887663" y="4922838"/>
          <p14:tracePt t="40635" x="2879725" y="4937125"/>
          <p14:tracePt t="40636" x="2667000" y="5097463"/>
          <p14:tracePt t="40639" x="2620963" y="5127625"/>
          <p14:tracePt t="40652" x="2179638" y="5394325"/>
          <p14:tracePt t="40655" x="2103438" y="5432425"/>
          <p14:tracePt t="40655" x="2073275" y="5448300"/>
          <p14:tracePt t="40668" x="2027238" y="5470525"/>
          <p14:tracePt t="40669" x="1570038" y="5661025"/>
          <p14:tracePt t="40672" x="1493838" y="5684838"/>
          <p14:tracePt t="40673" x="1463675" y="5699125"/>
          <p14:tracePt t="40686" x="1066800" y="5799138"/>
          <p14:tracePt t="40688" x="1020763" y="5799138"/>
          <p14:tracePt t="40702" x="1006475" y="5799138"/>
          <p14:tracePt t="40702" x="936625" y="5807075"/>
          <p14:tracePt t="40705" x="936625" y="5799138"/>
          <p14:tracePt t="40706" x="930275" y="5799138"/>
          <p14:tracePt t="40719" x="930275" y="5783263"/>
          <p14:tracePt t="40721" x="930275" y="5775325"/>
          <p14:tracePt t="40736" x="930275" y="5745163"/>
          <p14:tracePt t="40738" x="936625" y="5745163"/>
          <p14:tracePt t="40752" x="968375" y="5699125"/>
          <p14:tracePt t="40755" x="968375" y="5692775"/>
          <p14:tracePt t="40755" x="974725" y="5684838"/>
          <p14:tracePt t="40769" x="1012825" y="5646738"/>
          <p14:tracePt t="40772" x="1020763" y="5630863"/>
          <p14:tracePt t="40786" x="1058863" y="5600700"/>
          <p14:tracePt t="40788" x="1066800" y="5600700"/>
          <p14:tracePt t="40789" x="1066800" y="5592763"/>
          <p14:tracePt t="40802" x="1096963" y="5570538"/>
          <p14:tracePt t="40805" x="1104900" y="5570538"/>
          <p14:tracePt t="40819" x="1135063" y="5562600"/>
          <p14:tracePt t="40822" x="1150938" y="5562600"/>
          <p14:tracePt t="40836" x="1181100" y="5562600"/>
          <p14:tracePt t="40840" x="1189038" y="5562600"/>
          <p14:tracePt t="40852" x="1203325" y="5562600"/>
          <p14:tracePt t="40855" x="1211263" y="5562600"/>
          <p14:tracePt t="40869" x="1219200" y="5562600"/>
          <p14:tracePt t="40871" x="1219200" y="5570538"/>
          <p14:tracePt t="40885" x="1227138" y="5584825"/>
          <p14:tracePt t="40894" x="1227138" y="5592763"/>
          <p14:tracePt t="40903" x="1227138" y="5600700"/>
          <p14:tracePt t="40909" x="1227138" y="5608638"/>
          <p14:tracePt t="40919" x="1227138" y="5616575"/>
          <p14:tracePt t="40921" x="1219200" y="5622925"/>
          <p14:tracePt t="40936" x="1211263" y="5646738"/>
          <p14:tracePt t="40939" x="1203325" y="5661025"/>
          <p14:tracePt t="40952" x="1196975" y="5684838"/>
          <p14:tracePt t="40955" x="1196975" y="5692775"/>
          <p14:tracePt t="40969" x="1196975" y="5715000"/>
          <p14:tracePt t="40972" x="1196975" y="5722938"/>
          <p14:tracePt t="40985" x="1196975" y="5745163"/>
          <p14:tracePt t="40988" x="1196975" y="5753100"/>
          <p14:tracePt t="41002" x="1203325" y="5768975"/>
          <p14:tracePt t="41009" x="1211263" y="5768975"/>
          <p14:tracePt t="41019" x="1227138" y="5775325"/>
          <p14:tracePt t="41022" x="1235075" y="5775325"/>
          <p14:tracePt t="41023" x="1241425" y="5775325"/>
          <p14:tracePt t="41036" x="1273175" y="5775325"/>
          <p14:tracePt t="41038" x="1279525" y="5775325"/>
          <p14:tracePt t="41052" x="1325563" y="5753100"/>
          <p14:tracePt t="41055" x="1333500" y="5753100"/>
          <p14:tracePt t="41055" x="1341438" y="5745163"/>
          <p14:tracePt t="41056" x="1349375" y="5745163"/>
          <p14:tracePt t="41069" x="1417638" y="5722938"/>
          <p14:tracePt t="41073" x="1439863" y="5715000"/>
          <p14:tracePt t="41073" x="1447800" y="5707063"/>
          <p14:tracePt t="41086" x="1524000" y="5676900"/>
          <p14:tracePt t="41089" x="1562100" y="5661025"/>
          <p14:tracePt t="41102" x="1570038" y="5661025"/>
          <p14:tracePt t="41102" x="1692275" y="5616575"/>
          <p14:tracePt t="41105" x="1706563" y="5616575"/>
          <p14:tracePt t="41106" x="1714500" y="5616575"/>
          <p14:tracePt t="41119" x="1882775" y="5554663"/>
          <p14:tracePt t="41123" x="1912938" y="5546725"/>
          <p14:tracePt t="41123" x="1943100" y="5540375"/>
          <p14:tracePt t="41124" x="1958975" y="5532438"/>
          <p14:tracePt t="41136" x="2087563" y="5502275"/>
          <p14:tracePt t="41139" x="2133600" y="5502275"/>
          <p14:tracePt t="41152" x="2225675" y="5494338"/>
          <p14:tracePt t="41156" x="2239963" y="5494338"/>
          <p14:tracePt t="41169" x="2270125" y="5494338"/>
          <p14:tracePt t="41172" x="2278063" y="5494338"/>
          <p14:tracePt t="41243" x="2270125" y="5494338"/>
          <p14:tracePt t="41250" x="2270125" y="5502275"/>
          <p14:tracePt t="41252" x="2263775" y="5502275"/>
          <p14:tracePt t="41255" x="2255838" y="5502275"/>
          <p14:tracePt t="41267" x="2247900" y="5502275"/>
          <p14:tracePt t="41270" x="2239963" y="5502275"/>
          <p14:tracePt t="41283" x="2217738" y="5508625"/>
          <p14:tracePt t="41286" x="2209800" y="5516563"/>
          <p14:tracePt t="41300" x="2187575" y="5524500"/>
          <p14:tracePt t="41305" x="2179638" y="5524500"/>
          <p14:tracePt t="41317" x="2155825" y="5524500"/>
          <p14:tracePt t="41587" x="2155825" y="5516563"/>
          <p14:tracePt t="41601" x="2155825" y="5508625"/>
          <p14:tracePt t="41612" x="2155825" y="5502275"/>
          <p14:tracePt t="41619" x="2155825" y="5494338"/>
          <p14:tracePt t="41627" x="2155825" y="5486400"/>
          <p14:tracePt t="41635" x="2155825" y="5478463"/>
          <p14:tracePt t="41643" x="2155825" y="5470525"/>
          <p14:tracePt t="41648" x="2163763" y="5470525"/>
          <p14:tracePt t="41656" x="2179638" y="5456238"/>
          <p14:tracePt t="41659" x="2193925" y="5456238"/>
          <p14:tracePt t="41660" x="2201863" y="5448300"/>
          <p14:tracePt t="41673" x="2247900" y="5440363"/>
          <p14:tracePt t="41677" x="2263775" y="5440363"/>
          <p14:tracePt t="41690" x="2316163" y="5440363"/>
          <p14:tracePt t="41692" x="2324100" y="5440363"/>
          <p14:tracePt t="41706" x="2354263" y="5440363"/>
          <p14:tracePt t="41712" x="2362200" y="5440363"/>
          <p14:tracePt t="41784" x="2354263" y="5448300"/>
          <p14:tracePt t="41791" x="2346325" y="5448300"/>
          <p14:tracePt t="41798" x="2339975" y="5448300"/>
          <p14:tracePt t="41801" x="2339975" y="5456238"/>
          <p14:tracePt t="41806" x="2332038" y="5456238"/>
          <p14:tracePt t="41816" x="2324100" y="5456238"/>
          <p14:tracePt t="41824" x="2316163" y="5456238"/>
          <p14:tracePt t="41833" x="2308225" y="5464175"/>
          <p14:tracePt t="41841" x="2301875" y="5470525"/>
          <p14:tracePt t="41849" x="2301875" y="5478463"/>
          <p14:tracePt t="41857" x="2301875" y="5486400"/>
          <p14:tracePt t="41858" x="2308225" y="5502275"/>
          <p14:tracePt t="41866" x="2316163" y="5508625"/>
          <p14:tracePt t="41866" x="2332038" y="5516563"/>
          <p14:tracePt t="41874" x="2332038" y="5524500"/>
          <p14:tracePt t="41874" x="2354263" y="5532438"/>
          <p14:tracePt t="41882" x="2362200" y="5540375"/>
          <p14:tracePt t="41883" x="2400300" y="5546725"/>
          <p14:tracePt t="41891" x="2408238" y="5554663"/>
          <p14:tracePt t="41891" x="2460625" y="5570538"/>
          <p14:tracePt t="41899" x="2484438" y="5570538"/>
          <p14:tracePt t="41899" x="2552700" y="5584825"/>
          <p14:tracePt t="41907" x="2574925" y="5584825"/>
          <p14:tracePt t="41908" x="2674938" y="5592763"/>
          <p14:tracePt t="41916" x="2811463" y="5600700"/>
          <p14:tracePt t="41924" x="2841625" y="5600700"/>
          <p14:tracePt t="41924" x="2955925" y="5600700"/>
          <p14:tracePt t="41932" x="2971800" y="5600700"/>
          <p14:tracePt t="41933" x="3094038" y="5592763"/>
          <p14:tracePt t="41940" x="3124200" y="5592763"/>
          <p14:tracePt t="41941" x="3238500" y="5578475"/>
          <p14:tracePt t="41949" x="3382963" y="5554663"/>
          <p14:tracePt t="41957" x="3421063" y="5546725"/>
          <p14:tracePt t="41958" x="3527425" y="5524500"/>
          <p14:tracePt t="41966" x="3565525" y="5524500"/>
          <p14:tracePt t="41966" x="3665538" y="5502275"/>
          <p14:tracePt t="41974" x="3703638" y="5494338"/>
          <p14:tracePt t="41974" x="3817938" y="5478463"/>
          <p14:tracePt t="41983" x="3940175" y="5448300"/>
          <p14:tracePt t="41992" x="4038600" y="5432425"/>
          <p14:tracePt t="41992" x="4068763" y="5432425"/>
          <p14:tracePt t="41999" x="4122738" y="5426075"/>
          <p14:tracePt t="42007" x="4144963" y="5418138"/>
          <p14:tracePt t="42008" x="4183063" y="5418138"/>
          <p14:tracePt t="42016" x="4213225" y="5410200"/>
          <p14:tracePt t="42024" x="4229100" y="5410200"/>
          <p14:tracePt t="42095" x="4229100" y="5418138"/>
          <p14:tracePt t="42098" x="4221163" y="5418138"/>
          <p14:tracePt t="42103" x="4213225" y="5418138"/>
          <p14:tracePt t="42108" x="4213225" y="5426075"/>
          <p14:tracePt t="42116" x="4198938" y="5432425"/>
          <p14:tracePt t="42124" x="4191000" y="5440363"/>
          <p14:tracePt t="42132" x="4183063" y="5440363"/>
          <p14:tracePt t="42133" x="4175125" y="5448300"/>
          <p14:tracePt t="42143" x="4168775" y="5448300"/>
          <p14:tracePt t="42144" x="4160838" y="5456238"/>
          <p14:tracePt t="42149" x="4152900" y="5456238"/>
          <p14:tracePt t="42160" x="4122738" y="5470525"/>
          <p14:tracePt t="42167" x="4092575" y="5486400"/>
          <p14:tracePt t="42167" x="4084638" y="5494338"/>
          <p14:tracePt t="42177" x="4016375" y="5524500"/>
          <p14:tracePt t="42183" x="3992563" y="5532438"/>
          <p14:tracePt t="42193" x="3984625" y="5540375"/>
          <p14:tracePt t="42194" x="3954463" y="5546725"/>
          <p14:tracePt t="42200" x="3940175" y="5554663"/>
          <p14:tracePt t="42210" x="3902075" y="5570538"/>
          <p14:tracePt t="42216" x="3894138" y="5570538"/>
          <p14:tracePt t="42227" x="3886200" y="5578475"/>
          <p14:tracePt t="42392" x="3894138" y="5578475"/>
          <p14:tracePt t="42413" x="3902075" y="5578475"/>
          <p14:tracePt t="42416" x="3902075" y="5570538"/>
          <p14:tracePt t="42422" x="3908425" y="5570538"/>
          <p14:tracePt t="42437" x="3916363" y="5570538"/>
          <p14:tracePt t="42448" x="3916363" y="5562600"/>
          <p14:tracePt t="42460" x="3924300" y="5562600"/>
          <p14:tracePt t="42517" x="3932238" y="5562600"/>
          <p14:tracePt t="42529" x="3940175" y="5562600"/>
          <p14:tracePt t="42531" x="3940175" y="5570538"/>
          <p14:tracePt t="42538" x="3946525" y="5570538"/>
          <p14:tracePt t="42546" x="3962400" y="5570538"/>
          <p14:tracePt t="42550" x="3970338" y="5570538"/>
          <p14:tracePt t="42567" x="4000500" y="5570538"/>
          <p14:tracePt t="42569" x="4008438" y="5570538"/>
          <p14:tracePt t="42569" x="4016375" y="5570538"/>
          <p14:tracePt t="42584" x="4060825" y="5570538"/>
          <p14:tracePt t="42586" x="4068763" y="5570538"/>
          <p14:tracePt t="42586" x="4076700" y="5570538"/>
          <p14:tracePt t="42600" x="4160838" y="5562600"/>
          <p14:tracePt t="42603" x="4168775" y="5562600"/>
          <p14:tracePt t="42604" x="4183063" y="5562600"/>
          <p14:tracePt t="42617" x="4191000" y="5562600"/>
          <p14:tracePt t="42618" x="4297363" y="5562600"/>
          <p14:tracePt t="42618" x="4327525" y="5562600"/>
          <p14:tracePt t="42619" x="4343400" y="5562600"/>
          <p14:tracePt t="42622" x="4365625" y="5562600"/>
          <p14:tracePt t="42622" x="4381500" y="5562600"/>
          <p14:tracePt t="42633" x="4397375" y="5562600"/>
          <p14:tracePt t="42634" x="4495800" y="5562600"/>
          <p14:tracePt t="42636" x="4525963" y="5562600"/>
          <p14:tracePt t="42636" x="4533900" y="5562600"/>
          <p14:tracePt t="42637" x="4541838" y="5562600"/>
          <p14:tracePt t="42650" x="4549775" y="5562600"/>
          <p14:tracePt t="42650" x="4625975" y="5562600"/>
          <p14:tracePt t="42653" x="4632325" y="5562600"/>
          <p14:tracePt t="42667" x="4656138" y="5562600"/>
          <p14:tracePt t="42672" x="4664075" y="5562600"/>
          <p14:tracePt t="42725" x="4656138" y="5562600"/>
          <p14:tracePt t="42739" x="4648200" y="5570538"/>
          <p14:tracePt t="42739" x="4640263" y="5570538"/>
          <p14:tracePt t="42743" x="4640263" y="5578475"/>
          <p14:tracePt t="42746" x="4632325" y="5578475"/>
          <p14:tracePt t="42750" x="4625975" y="5584825"/>
          <p14:tracePt t="42757" x="4618038" y="5584825"/>
          <p14:tracePt t="42768" x="4610100" y="5592763"/>
          <p14:tracePt t="42768" x="4602163" y="5592763"/>
          <p14:tracePt t="42773" x="4594225" y="5592763"/>
          <p14:tracePt t="42784" x="4587875" y="5592763"/>
          <p14:tracePt t="42786" x="4587875" y="5600700"/>
          <p14:tracePt t="42802" x="4579938" y="5600700"/>
          <p14:tracePt t="42888" x="4579938" y="5592763"/>
          <p14:tracePt t="42903" x="4587875" y="5592763"/>
          <p14:tracePt t="42906" x="4587875" y="5584825"/>
          <p14:tracePt t="42908" x="4594225" y="5584825"/>
          <p14:tracePt t="42917" x="4610100" y="5570538"/>
          <p14:tracePt t="42920" x="4618038" y="5570538"/>
          <p14:tracePt t="42936" x="4648200" y="5546725"/>
          <p14:tracePt t="42939" x="4656138" y="5540375"/>
          <p14:tracePt t="42940" x="4664075" y="5540375"/>
          <p14:tracePt t="42953" x="4678363" y="5532438"/>
          <p14:tracePt t="42956" x="4686300" y="5532438"/>
          <p14:tracePt t="42970" x="4694238" y="5524500"/>
          <p14:tracePt t="42974" x="4702175" y="5524500"/>
          <p14:tracePt t="42988" x="4708525" y="5524500"/>
          <p14:tracePt t="42993" x="4708525" y="5516563"/>
          <p14:tracePt t="43003" x="4716463" y="5516563"/>
          <p14:tracePt t="43005" x="4724400" y="5516563"/>
          <p14:tracePt t="43019" x="4746625" y="5516563"/>
          <p14:tracePt t="43022" x="4754563" y="5516563"/>
          <p14:tracePt t="43036" x="4816475" y="5524500"/>
          <p14:tracePt t="43039" x="4830763" y="5524500"/>
          <p14:tracePt t="43040" x="4846638" y="5524500"/>
          <p14:tracePt t="43040" x="4854575" y="5524500"/>
          <p14:tracePt t="43052" x="4860925" y="5524500"/>
          <p14:tracePt t="43053" x="4937125" y="5532438"/>
          <p14:tracePt t="43056" x="4945063" y="5532438"/>
          <p14:tracePt t="43057" x="4953000" y="5532438"/>
          <p14:tracePt t="43070" x="5006975" y="5532438"/>
          <p14:tracePt t="43072" x="5021263" y="5532438"/>
          <p14:tracePt t="43086" x="5059363" y="5532438"/>
          <p14:tracePt t="43089" x="5067300" y="5532438"/>
          <p14:tracePt t="43103" x="5083175" y="5532438"/>
          <p14:tracePt t="43112" x="5089525" y="5532438"/>
          <p14:tracePt t="43119" x="5089525" y="5540375"/>
          <p14:tracePt t="43125" x="5089525" y="5546725"/>
          <p14:tracePt t="43136" x="5089525" y="5562600"/>
          <p14:tracePt t="43139" x="5083175" y="5570538"/>
          <p14:tracePt t="43139" x="5083175" y="5578475"/>
          <p14:tracePt t="43153" x="5067300" y="5608638"/>
          <p14:tracePt t="43156" x="5059363" y="5616575"/>
          <p14:tracePt t="43169" x="5021263" y="5654675"/>
          <p14:tracePt t="43172" x="5006975" y="5661025"/>
          <p14:tracePt t="43173" x="4999038" y="5661025"/>
          <p14:tracePt t="43186" x="4999038" y="5668963"/>
          <p14:tracePt t="43186" x="4937125" y="5692775"/>
          <p14:tracePt t="43190" x="4930775" y="5692775"/>
          <p14:tracePt t="43190" x="4922838" y="5692775"/>
          <p14:tracePt t="43203" x="4830763" y="5699125"/>
          <p14:tracePt t="43206" x="4816475" y="5699125"/>
          <p14:tracePt t="43207" x="4784725" y="5692775"/>
          <p14:tracePt t="43219" x="4778375" y="5692775"/>
          <p14:tracePt t="43220" x="4556125" y="5616575"/>
          <p14:tracePt t="43223" x="4525963" y="5600700"/>
          <p14:tracePt t="43236" x="4305300" y="5448300"/>
          <p14:tracePt t="43239" x="4283075" y="5432425"/>
          <p14:tracePt t="43240" x="4251325" y="5410200"/>
          <p14:tracePt t="43240" x="4244975" y="5394325"/>
          <p14:tracePt t="43253" x="4229100" y="5387975"/>
          <p14:tracePt t="43254" x="4160838" y="5303838"/>
          <p14:tracePt t="43259" x="4144963" y="5287963"/>
          <p14:tracePt t="43259" x="4144963" y="5280025"/>
          <p14:tracePt t="43269" x="4106863" y="5211763"/>
          <p14:tracePt t="43273" x="4106863" y="5189538"/>
          <p14:tracePt t="43286" x="4106863" y="5181600"/>
          <p14:tracePt t="43286" x="4098925" y="5135563"/>
          <p14:tracePt t="43290" x="4106863" y="5127625"/>
          <p14:tracePt t="43303" x="4137025" y="5083175"/>
          <p14:tracePt t="43306" x="4152900" y="5067300"/>
          <p14:tracePt t="43319" x="4160838" y="5059363"/>
          <p14:tracePt t="43320" x="4259263" y="4999038"/>
          <p14:tracePt t="43323" x="4267200" y="4991100"/>
          <p14:tracePt t="43336" x="4373563" y="4953000"/>
          <p14:tracePt t="43339" x="4397375" y="4945063"/>
          <p14:tracePt t="43340" x="4403725" y="4945063"/>
          <p14:tracePt t="43340" x="4419600" y="4937125"/>
          <p14:tracePt t="43352" x="4427538" y="4937125"/>
          <p14:tracePt t="43353" x="4556125" y="4914900"/>
          <p14:tracePt t="43356" x="4587875" y="4914900"/>
          <p14:tracePt t="43369" x="4816475" y="4906963"/>
          <p14:tracePt t="43372" x="4838700" y="4906963"/>
          <p14:tracePt t="43372" x="4868863" y="4906963"/>
          <p14:tracePt t="43386" x="4884738" y="4906963"/>
          <p14:tracePt t="43386" x="5105400" y="4937125"/>
          <p14:tracePt t="43389" x="5151438" y="4945063"/>
          <p14:tracePt t="43389" x="5165725" y="4945063"/>
          <p14:tracePt t="43403" x="5410200" y="5021263"/>
          <p14:tracePt t="43405" x="5464175" y="5045075"/>
          <p14:tracePt t="43406" x="5470525" y="5051425"/>
          <p14:tracePt t="43419" x="5630863" y="5143500"/>
          <p14:tracePt t="43423" x="5654675" y="5159375"/>
          <p14:tracePt t="43423" x="5654675" y="5165725"/>
          <p14:tracePt t="43436" x="5692775" y="5211763"/>
          <p14:tracePt t="43439" x="5692775" y="5219700"/>
          <p14:tracePt t="43439" x="5699125" y="5235575"/>
          <p14:tracePt t="43453" x="5699125" y="5287963"/>
          <p14:tracePt t="43455" x="5692775" y="5303838"/>
          <p14:tracePt t="43469" x="5654675" y="5356225"/>
          <p14:tracePt t="43473" x="5630863" y="5380038"/>
          <p14:tracePt t="43473" x="5622925" y="5387975"/>
          <p14:tracePt t="43486" x="5616575" y="5394325"/>
          <p14:tracePt t="43486" x="5410200" y="5524500"/>
          <p14:tracePt t="43490" x="5372100" y="5546725"/>
          <p14:tracePt t="43490" x="5341938" y="5554663"/>
          <p14:tracePt t="43503" x="5045075" y="5630863"/>
          <p14:tracePt t="43505" x="4991100" y="5638800"/>
          <p14:tracePt t="43506" x="4975225" y="5638800"/>
          <p14:tracePt t="43519" x="4740275" y="5646738"/>
          <p14:tracePt t="43522" x="4686300" y="5646738"/>
          <p14:tracePt t="43536" x="4473575" y="5622925"/>
          <p14:tracePt t="43539" x="4449763" y="5616575"/>
          <p14:tracePt t="43539" x="4427538" y="5608638"/>
          <p14:tracePt t="43540" x="4411663" y="5600700"/>
          <p14:tracePt t="43552" x="4403725" y="5600700"/>
          <p14:tracePt t="43553" x="4289425" y="5546725"/>
          <p14:tracePt t="43556" x="4275138" y="5532438"/>
          <p14:tracePt t="43569" x="4198938" y="5448300"/>
          <p14:tracePt t="43573" x="4191000" y="5426075"/>
          <p14:tracePt t="43586" x="4183063" y="5418138"/>
          <p14:tracePt t="43586" x="4175125" y="5356225"/>
          <p14:tracePt t="43590" x="4175125" y="5349875"/>
          <p14:tracePt t="43603" x="4183063" y="5280025"/>
          <p14:tracePt t="43606" x="4206875" y="5235575"/>
          <p14:tracePt t="43607" x="4206875" y="5227638"/>
          <p14:tracePt t="43619" x="4213225" y="5219700"/>
          <p14:tracePt t="43620" x="4321175" y="5089525"/>
          <p14:tracePt t="43624" x="4335463" y="5083175"/>
          <p14:tracePt t="43636" x="4381500" y="5045075"/>
          <p14:tracePt t="43636" x="4511675" y="4975225"/>
          <p14:tracePt t="43640" x="4541838" y="4960938"/>
          <p14:tracePt t="43641" x="4594225" y="4945063"/>
          <p14:tracePt t="43641" x="4610100" y="4937125"/>
          <p14:tracePt t="43652" x="4625975" y="4930775"/>
          <p14:tracePt t="43653" x="4784725" y="4899025"/>
          <p14:tracePt t="43656" x="4816475" y="4899025"/>
          <p14:tracePt t="43669" x="5089525" y="4892675"/>
          <p14:tracePt t="43672" x="5159375" y="4892675"/>
          <p14:tracePt t="43686" x="5173663" y="4892675"/>
          <p14:tracePt t="43686" x="5432425" y="4937125"/>
          <p14:tracePt t="43689" x="5470525" y="4945063"/>
          <p14:tracePt t="43689" x="5486400" y="4953000"/>
          <p14:tracePt t="43703" x="5668963" y="5013325"/>
          <p14:tracePt t="43706" x="5692775" y="5029200"/>
          <p14:tracePt t="43719" x="5699125" y="5037138"/>
          <p14:tracePt t="43720" x="5730875" y="5075238"/>
          <p14:tracePt t="43723" x="5730875" y="5083175"/>
          <p14:tracePt t="43736" x="5730875" y="5143500"/>
          <p14:tracePt t="43738" x="5730875" y="5151438"/>
          <p14:tracePt t="43739" x="5722938" y="5159375"/>
          <p14:tracePt t="43739" x="5722938" y="5165725"/>
          <p14:tracePt t="43752" x="5715000" y="5173663"/>
          <p14:tracePt t="43753" x="5654675" y="5235575"/>
          <p14:tracePt t="43756" x="5622925" y="5265738"/>
          <p14:tracePt t="43769" x="5249863" y="5440363"/>
          <p14:tracePt t="43772" x="5165725" y="5464175"/>
          <p14:tracePt t="43786" x="5135563" y="5470525"/>
          <p14:tracePt t="43786" x="4800600" y="5532438"/>
          <p14:tracePt t="43790" x="4746625" y="5546725"/>
          <p14:tracePt t="43790" x="4716463" y="5546725"/>
          <p14:tracePt t="43803" x="4327525" y="5570538"/>
          <p14:tracePt t="43805" x="4259263" y="5570538"/>
          <p14:tracePt t="43819" x="4237038" y="5570538"/>
          <p14:tracePt t="43820" x="4038600" y="5570538"/>
          <p14:tracePt t="43822" x="4030663" y="5570538"/>
          <p14:tracePt t="43836" x="3992563" y="5562600"/>
          <p14:tracePt t="43840" x="3992563" y="5554663"/>
          <p14:tracePt t="43852" x="3984625" y="5554663"/>
          <p14:tracePt t="43856" x="3992563" y="5554663"/>
          <p14:tracePt t="43869" x="4016375" y="5540375"/>
          <p14:tracePt t="43873" x="4030663" y="5532438"/>
          <p14:tracePt t="43886" x="4038600" y="5524500"/>
          <p14:tracePt t="43886" x="4076700" y="5508625"/>
          <p14:tracePt t="43890" x="4084638" y="5502275"/>
          <p14:tracePt t="43890" x="4092575" y="5502275"/>
          <p14:tracePt t="43902" x="4098925" y="5502275"/>
          <p14:tracePt t="43903" x="4152900" y="5486400"/>
          <p14:tracePt t="43906" x="4168775" y="5486400"/>
          <p14:tracePt t="43906" x="4175125" y="5486400"/>
          <p14:tracePt t="43907" x="4183063" y="5486400"/>
          <p14:tracePt t="43919" x="4191000" y="5478463"/>
          <p14:tracePt t="43920" x="4237038" y="5470525"/>
          <p14:tracePt t="43923" x="4244975" y="5470525"/>
          <p14:tracePt t="43936" x="4283075" y="5470525"/>
          <p14:tracePt t="43938" x="4283075" y="5464175"/>
          <p14:tracePt t="43939" x="4289425" y="5464175"/>
          <p14:tracePt t="43953" x="4297363" y="5464175"/>
          <p14:tracePt t="44026" x="4297363" y="5456238"/>
          <p14:tracePt t="44032" x="4297363" y="5448300"/>
          <p14:tracePt t="44037" x="4297363" y="5440363"/>
          <p14:tracePt t="44043" x="4297363" y="5432425"/>
          <p14:tracePt t="44050" x="4297363" y="5426075"/>
          <p14:tracePt t="44058" x="4297363" y="5418138"/>
          <p14:tracePt t="44066" x="4305300" y="5402263"/>
          <p14:tracePt t="44072" x="4305300" y="5394325"/>
          <p14:tracePt t="44072" x="4313238" y="5387975"/>
          <p14:tracePt t="44083" x="4321175" y="5364163"/>
          <p14:tracePt t="44089" x="4327525" y="5356225"/>
          <p14:tracePt t="44100" x="4343400" y="5349875"/>
          <p14:tracePt t="44106" x="4351338" y="5341938"/>
          <p14:tracePt t="44116" x="4365625" y="5341938"/>
          <p14:tracePt t="44145" x="4365625" y="5349875"/>
          <p14:tracePt t="44148" x="4359275" y="5349875"/>
          <p14:tracePt t="44153" x="4359275" y="5356225"/>
          <p14:tracePt t="44156" x="4351338" y="5356225"/>
          <p14:tracePt t="44166" x="4343400" y="5372100"/>
          <p14:tracePt t="44172" x="4335463" y="5372100"/>
          <p14:tracePt t="44183" x="4321175" y="5380038"/>
          <p14:tracePt t="44195" x="4313238" y="5380038"/>
          <p14:tracePt t="44200" x="4313238" y="5387975"/>
          <p14:tracePt t="44206" x="4305300" y="5387975"/>
          <p14:tracePt t="44216" x="4297363" y="5387975"/>
          <p14:tracePt t="44222" x="4289425" y="5387975"/>
          <p14:tracePt t="44223" x="4283075" y="5387975"/>
          <p14:tracePt t="44234" x="4275138" y="5387975"/>
          <p14:tracePt t="44241" x="4267200" y="5387975"/>
          <p14:tracePt t="44253" x="4259263" y="5380038"/>
          <p14:tracePt t="44267" x="4259263" y="5372100"/>
          <p14:tracePt t="44274" x="4251325" y="5372100"/>
          <p14:tracePt t="44280" x="4251325" y="5364163"/>
          <p14:tracePt t="44296" x="4251325" y="5356225"/>
          <p14:tracePt t="44301" x="4244975" y="5356225"/>
          <p14:tracePt t="44340" x="4237038" y="5356225"/>
          <p14:tracePt t="44370" x="4229100" y="5356225"/>
          <p14:tracePt t="44372" x="4221163" y="5356225"/>
          <p14:tracePt t="44375" x="4198938" y="5356225"/>
          <p14:tracePt t="44375" x="4191000" y="5356225"/>
          <p14:tracePt t="44382" x="4183063" y="5364163"/>
          <p14:tracePt t="44383" x="4068763" y="5402263"/>
          <p14:tracePt t="44389" x="4022725" y="5426075"/>
          <p14:tracePt t="44389" x="3916363" y="5478463"/>
          <p14:tracePt t="44399" x="3863975" y="5502275"/>
          <p14:tracePt t="44400" x="3597275" y="5622925"/>
          <p14:tracePt t="44407" x="3527425" y="5654675"/>
          <p14:tracePt t="44407" x="3314700" y="5745163"/>
          <p14:tracePt t="44416" x="3230563" y="5775325"/>
          <p14:tracePt t="44416" x="2955925" y="5889625"/>
          <p14:tracePt t="44423" x="2879725" y="5913438"/>
          <p14:tracePt t="44424" x="2636838" y="6003925"/>
          <p14:tracePt t="44432" x="2552700" y="6035675"/>
          <p14:tracePt t="44433" x="2293938" y="6111875"/>
          <p14:tracePt t="44440" x="2225675" y="6126163"/>
          <p14:tracePt t="44440" x="2035175" y="6164263"/>
          <p14:tracePt t="44449" x="2011363" y="6164263"/>
          <p14:tracePt t="44449" x="1844675" y="6180138"/>
          <p14:tracePt t="44457" x="1812925" y="6188075"/>
          <p14:tracePt t="44457" x="1752600" y="6188075"/>
          <p14:tracePt t="44467" x="1692275" y="6188075"/>
          <p14:tracePt t="44467" x="1684338" y="6188075"/>
          <p14:tracePt t="44473" x="1668463" y="6188075"/>
          <p14:tracePt t="44483" x="1660525" y="6172200"/>
          <p14:tracePt t="44490" x="1654175" y="6164263"/>
          <p14:tracePt t="44500" x="1654175" y="6149975"/>
          <p14:tracePt t="44500" x="1654175" y="6142038"/>
          <p14:tracePt t="44507" x="1646238" y="6134100"/>
          <p14:tracePt t="44516" x="1646238" y="6118225"/>
          <p14:tracePt t="44524" x="1646238" y="6096000"/>
          <p14:tracePt t="44534" x="1638300" y="6073775"/>
          <p14:tracePt t="44534" x="1638300" y="6065838"/>
          <p14:tracePt t="44540" x="1638300" y="6049963"/>
          <p14:tracePt t="44549" x="1630363" y="6035675"/>
          <p14:tracePt t="44556" x="1630363" y="6027738"/>
          <p14:tracePt t="44557" x="1622425" y="6019800"/>
          <p14:tracePt t="44566" x="1622425" y="6011863"/>
          <p14:tracePt t="44566" x="1616075" y="6003925"/>
          <p14:tracePt t="44574" x="1608138" y="5997575"/>
          <p14:tracePt t="44583" x="1600200" y="5989638"/>
          <p14:tracePt t="44592" x="1592263" y="5989638"/>
          <p14:tracePt t="44600" x="1584325" y="5989638"/>
          <p14:tracePt t="44608" x="1577975" y="5989638"/>
          <p14:tracePt t="44616" x="1570038" y="5989638"/>
          <p14:tracePt t="44624" x="1554163" y="5989638"/>
          <p14:tracePt t="44632" x="1546225" y="5989638"/>
          <p14:tracePt t="44633" x="1524000" y="5989638"/>
          <p14:tracePt t="44640" x="1501775" y="5989638"/>
          <p14:tracePt t="44649" x="1493838" y="5989638"/>
          <p14:tracePt t="44649" x="1455738" y="5989638"/>
          <p14:tracePt t="44657" x="1439863" y="5997575"/>
          <p14:tracePt t="44675" x="1439863" y="6003925"/>
          <p14:tracePt t="44688" x="1439863" y="6011863"/>
          <p14:tracePt t="44695" x="1439863" y="6019800"/>
          <p14:tracePt t="44697" x="1447800" y="6019800"/>
          <p14:tracePt t="44707" x="1455738" y="6027738"/>
          <p14:tracePt t="44711" x="1463675" y="6027738"/>
          <p14:tracePt t="44724" x="1477963" y="6042025"/>
          <p14:tracePt t="44726" x="1485900" y="6042025"/>
          <p14:tracePt t="44740" x="1516063" y="6057900"/>
          <p14:tracePt t="44743" x="1531938" y="6057900"/>
          <p14:tracePt t="44757" x="1577975" y="6065838"/>
          <p14:tracePt t="44760" x="1584325" y="6065838"/>
          <p14:tracePt t="44760" x="1592263" y="6065838"/>
          <p14:tracePt t="44774" x="1676400" y="6073775"/>
          <p14:tracePt t="44776" x="1692275" y="6073775"/>
          <p14:tracePt t="44777" x="1698625" y="6073775"/>
          <p14:tracePt t="44790" x="1790700" y="6065838"/>
          <p14:tracePt t="44793" x="1812925" y="6065838"/>
          <p14:tracePt t="44794" x="1828800" y="6065838"/>
          <p14:tracePt t="44807" x="1912938" y="6042025"/>
          <p14:tracePt t="44810" x="1935163" y="6042025"/>
          <p14:tracePt t="44824" x="1973263" y="6027738"/>
          <p14:tracePt t="44827" x="1981200" y="6027738"/>
          <p14:tracePt t="44840" x="1997075" y="6027738"/>
          <p14:tracePt t="44924" x="1989138" y="6027738"/>
          <p14:tracePt t="44937" x="1981200" y="6027738"/>
          <p14:tracePt t="44944" x="1973263" y="6027738"/>
          <p14:tracePt t="44947" x="1973263" y="6035675"/>
          <p14:tracePt t="44954" x="1965325" y="6035675"/>
          <p14:tracePt t="44958" x="1958975" y="6035675"/>
          <p14:tracePt t="44966" x="1958975" y="6042025"/>
          <p14:tracePt t="44966" x="1951038" y="6042025"/>
          <p14:tracePt t="44976" x="1943100" y="6042025"/>
          <p14:tracePt t="44977" x="1927225" y="6049963"/>
          <p14:tracePt t="44983" x="1912938" y="6057900"/>
          <p14:tracePt t="44993" x="1889125" y="6065838"/>
          <p14:tracePt t="44999" x="1882775" y="6065838"/>
          <p14:tracePt t="45009" x="1882775" y="6073775"/>
          <p14:tracePt t="45010" x="1858963" y="6080125"/>
          <p14:tracePt t="45016" x="1851025" y="6080125"/>
          <p14:tracePt t="45098" x="1858963" y="6080125"/>
          <p14:tracePt t="45105" x="1866900" y="6080125"/>
          <p14:tracePt t="45107" x="1866900" y="6073775"/>
          <p14:tracePt t="45116" x="1874838" y="6073775"/>
          <p14:tracePt t="45120" x="1874838" y="6065838"/>
          <p14:tracePt t="45133" x="1882775" y="6065838"/>
          <p14:tracePt t="45461" x="1874838" y="6065838"/>
          <p14:tracePt t="45807" x="1882775" y="6073775"/>
          <p14:tracePt t="45817" x="1882775" y="6080125"/>
          <p14:tracePt t="45820" x="1874838" y="6080125"/>
          <p14:tracePt t="45822" x="1866900" y="6080125"/>
          <p14:tracePt t="45833" x="1752600" y="6073775"/>
          <p14:tracePt t="45836" x="1736725" y="6073775"/>
          <p14:tracePt t="45837" x="1706563" y="6065838"/>
          <p14:tracePt t="45851" x="1698625" y="6065838"/>
          <p14:tracePt t="45852" x="1630363" y="6049963"/>
          <p14:tracePt t="45854" x="1622425" y="6049963"/>
          <p14:tracePt t="45868" x="1600200" y="6042025"/>
          <p14:tracePt t="45871" x="1592263" y="6042025"/>
          <p14:tracePt t="45885" x="1570038" y="6035675"/>
          <p14:tracePt t="45891" x="1562100" y="6027738"/>
          <p14:tracePt t="45902" x="1562100" y="6019800"/>
          <p14:tracePt t="45906" x="1554163" y="6019800"/>
          <p14:tracePt t="45918" x="1554163" y="6003925"/>
          <p14:tracePt t="45925" x="1554163" y="5997575"/>
          <p14:tracePt t="45935" x="1562100" y="5989638"/>
          <p14:tracePt t="45939" x="1562100" y="5981700"/>
          <p14:tracePt t="45952" x="1577975" y="5973763"/>
          <p14:tracePt t="45954" x="1584325" y="5973763"/>
          <p14:tracePt t="45968" x="1608138" y="5959475"/>
          <p14:tracePt t="45972" x="1616075" y="5959475"/>
          <p14:tracePt t="45985" x="1638300" y="5951538"/>
          <p14:tracePt t="45988" x="1646238" y="5951538"/>
          <p14:tracePt t="46001" x="1692275" y="5943600"/>
          <p14:tracePt t="46005" x="1722438" y="5943600"/>
          <p14:tracePt t="46018" x="1882775" y="5943600"/>
          <p14:tracePt t="46021" x="1920875" y="5943600"/>
          <p14:tracePt t="46035" x="2057400" y="5943600"/>
          <p14:tracePt t="46037" x="2079625" y="5943600"/>
          <p14:tracePt t="46051" x="2095500" y="5943600"/>
          <p14:tracePt t="46052" x="2193925" y="5951538"/>
          <p14:tracePt t="46055" x="2209800" y="5951538"/>
          <p14:tracePt t="46068" x="2278063" y="5973763"/>
          <p14:tracePt t="46071" x="2286000" y="5973763"/>
          <p14:tracePt t="46085" x="2301875" y="5981700"/>
          <p14:tracePt t="46088" x="2301875" y="5989638"/>
          <p14:tracePt t="46102" x="2308225" y="6003925"/>
          <p14:tracePt t="46105" x="2308225" y="6011863"/>
          <p14:tracePt t="46118" x="2286000" y="6049963"/>
          <p14:tracePt t="46122" x="2278063" y="6057900"/>
          <p14:tracePt t="46122" x="2270125" y="6065838"/>
          <p14:tracePt t="46135" x="2209800" y="6111875"/>
          <p14:tracePt t="46138" x="2179638" y="6126163"/>
          <p14:tracePt t="46152" x="2073275" y="6180138"/>
          <p14:tracePt t="46154" x="2057400" y="6188075"/>
          <p14:tracePt t="46168" x="1927225" y="6218238"/>
          <p14:tracePt t="46172" x="1905000" y="6218238"/>
          <p14:tracePt t="46172" x="1889125" y="6218238"/>
          <p14:tracePt t="46185" x="1812925" y="6218238"/>
          <p14:tracePt t="46187" x="1806575" y="6218238"/>
          <p14:tracePt t="46201" x="1730375" y="6188075"/>
          <p14:tracePt t="46205" x="1698625" y="6180138"/>
          <p14:tracePt t="46205" x="1692275" y="6164263"/>
          <p14:tracePt t="46218" x="1684338" y="6164263"/>
          <p14:tracePt t="46219" x="1616075" y="6103938"/>
          <p14:tracePt t="46222" x="1608138" y="6088063"/>
          <p14:tracePt t="46235" x="1570038" y="6035675"/>
          <p14:tracePt t="46238" x="1570038" y="6027738"/>
          <p14:tracePt t="46239" x="1562100" y="6019800"/>
          <p14:tracePt t="46239" x="1562100" y="6011863"/>
          <p14:tracePt t="46253" x="1562100" y="5973763"/>
          <p14:tracePt t="46254" x="1562100" y="5965825"/>
          <p14:tracePt t="46254" x="1562100" y="5959475"/>
          <p14:tracePt t="46258" x="1570038" y="5951538"/>
          <p14:tracePt t="46268" x="1570038" y="5943600"/>
          <p14:tracePt t="46269" x="1592263" y="5913438"/>
          <p14:tracePt t="46272" x="1600200" y="5905500"/>
          <p14:tracePt t="46272" x="1608138" y="5897563"/>
          <p14:tracePt t="46273" x="1616075" y="5889625"/>
          <p14:tracePt t="46285" x="1622425" y="5889625"/>
          <p14:tracePt t="46285" x="1684338" y="5845175"/>
          <p14:tracePt t="46288" x="1698625" y="5845175"/>
          <p14:tracePt t="46289" x="1714500" y="5837238"/>
          <p14:tracePt t="46302" x="1858963" y="5783263"/>
          <p14:tracePt t="46305" x="1905000" y="5775325"/>
          <p14:tracePt t="46318" x="1920875" y="5775325"/>
          <p14:tracePt t="46319" x="2111375" y="5761038"/>
          <p14:tracePt t="46322" x="2125663" y="5761038"/>
          <p14:tracePt t="46322" x="2141538" y="5761038"/>
          <p14:tracePt t="46335" x="2378075" y="5761038"/>
          <p14:tracePt t="46337" x="2416175" y="5761038"/>
          <p14:tracePt t="46338" x="2454275" y="5761038"/>
          <p14:tracePt t="46351" x="2644775" y="5791200"/>
          <p14:tracePt t="46355" x="2689225" y="5799138"/>
          <p14:tracePt t="46368" x="2743200" y="5821363"/>
          <p14:tracePt t="46372" x="2751138" y="5829300"/>
          <p14:tracePt t="46385" x="2759075" y="5845175"/>
          <p14:tracePt t="46391" x="2759075" y="5851525"/>
          <p14:tracePt t="46402" x="2751138" y="5867400"/>
          <p14:tracePt t="46405" x="2751138" y="5875338"/>
          <p14:tracePt t="46405" x="2743200" y="5875338"/>
          <p14:tracePt t="46418" x="2713038" y="5905500"/>
          <p14:tracePt t="46422" x="2705100" y="5905500"/>
          <p14:tracePt t="46435" x="2644775" y="5943600"/>
          <p14:tracePt t="46438" x="2620963" y="5951538"/>
          <p14:tracePt t="46451" x="2613025" y="5951538"/>
          <p14:tracePt t="46452" x="2544763" y="5981700"/>
          <p14:tracePt t="46455" x="2530475" y="5981700"/>
          <p14:tracePt t="46468" x="2460625" y="5997575"/>
          <p14:tracePt t="46472" x="2454275" y="5997575"/>
          <p14:tracePt t="46472" x="2446338" y="5997575"/>
          <p14:tracePt t="46485" x="2416175" y="5997575"/>
          <p14:tracePt t="46488" x="2408238" y="5997575"/>
          <p14:tracePt t="46502" x="2392363" y="5997575"/>
          <p14:tracePt t="46512" x="2384425" y="5997575"/>
          <p14:tracePt t="46549" x="2384425" y="5989638"/>
          <p14:tracePt t="46553" x="2392363" y="5989638"/>
          <p14:tracePt t="46563" x="2392363" y="5981700"/>
          <p14:tracePt t="46591" x="2400300" y="5981700"/>
          <p14:tracePt t="46599" x="2400300" y="5973763"/>
          <p14:tracePt t="46608" x="2408238" y="5973763"/>
          <p14:tracePt t="46610" x="2408238" y="5965825"/>
          <p14:tracePt t="46620" x="2416175" y="5965825"/>
          <p14:tracePt t="46626" x="2416175" y="5959475"/>
          <p14:tracePt t="46636" x="2422525" y="5959475"/>
          <p14:tracePt t="46636" x="2422525" y="5951538"/>
          <p14:tracePt t="46644" x="2430463" y="5943600"/>
          <p14:tracePt t="46656" x="2430463" y="5935663"/>
          <p14:tracePt t="46661" x="2438400" y="5935663"/>
          <p14:tracePt t="46669" x="2438400" y="5927725"/>
          <p14:tracePt t="46686" x="2446338" y="5927725"/>
          <p14:tracePt t="46716" x="2454275" y="5927725"/>
          <p14:tracePt t="46910" x="2446338" y="5927725"/>
          <p14:tracePt t="46934" x="2446338" y="5921375"/>
          <p14:tracePt t="46936" x="2438400" y="5921375"/>
          <p14:tracePt t="47022" x="2430463" y="5921375"/>
          <p14:tracePt t="47051" x="2422525" y="5921375"/>
          <p14:tracePt t="47136" x="2430463" y="5921375"/>
          <p14:tracePt t="47140" x="2438400" y="5921375"/>
          <p14:tracePt t="47146" x="2446338" y="5921375"/>
          <p14:tracePt t="47149" x="2446338" y="5913438"/>
          <p14:tracePt t="47158" x="2460625" y="5913438"/>
          <p14:tracePt t="47165" x="2468563" y="5913438"/>
          <p14:tracePt t="47178" x="2492375" y="5913438"/>
          <p14:tracePt t="47183" x="2498725" y="5913438"/>
          <p14:tracePt t="47197" x="2506663" y="5913438"/>
          <p14:tracePt t="47259" x="2506663" y="5905500"/>
          <p14:tracePt t="47284" x="2506663" y="5897563"/>
          <p14:tracePt t="47308" x="2498725" y="5897563"/>
          <p14:tracePt t="47584" x="2492375" y="5897563"/>
          <p14:tracePt t="47617" x="2484438" y="5897563"/>
          <p14:tracePt t="47662" x="2484438" y="5905500"/>
          <p14:tracePt t="50790" x="2492375" y="5905500"/>
          <p14:tracePt t="50792" x="2498725" y="5897563"/>
          <p14:tracePt t="50796" x="2506663" y="5897563"/>
          <p14:tracePt t="50797" x="2506663" y="5889625"/>
          <p14:tracePt t="50799" x="2514600" y="5889625"/>
          <p14:tracePt t="50810" x="2574925" y="5859463"/>
          <p14:tracePt t="50814" x="2628900" y="5837238"/>
          <p14:tracePt t="50829" x="2644775" y="5829300"/>
          <p14:tracePt t="50830" x="2903538" y="5707063"/>
          <p14:tracePt t="50834" x="3017838" y="5646738"/>
          <p14:tracePt t="50846" x="3314700" y="5494338"/>
          <p14:tracePt t="50849" x="3368675" y="5470525"/>
          <p14:tracePt t="50863" x="3711575" y="5280025"/>
          <p14:tracePt t="50866" x="3725863" y="5265738"/>
          <p14:tracePt t="50867" x="3763963" y="5241925"/>
          <p14:tracePt t="50880" x="3992563" y="5097463"/>
          <p14:tracePt t="50882" x="4022725" y="5075238"/>
          <p14:tracePt t="50896" x="4054475" y="5059363"/>
          <p14:tracePt t="50897" x="4237038" y="4930775"/>
          <p14:tracePt t="50900" x="4244975" y="4922838"/>
          <p14:tracePt t="50901" x="4289425" y="4892675"/>
          <p14:tracePt t="50913" x="4449763" y="4784725"/>
          <p14:tracePt t="50916" x="4473575" y="4778375"/>
          <p14:tracePt t="50916" x="4495800" y="4762500"/>
          <p14:tracePt t="50917" x="4511675" y="4754563"/>
          <p14:tracePt t="50929" x="4518025" y="4754563"/>
          <p14:tracePt t="50930" x="4602163" y="4716463"/>
          <p14:tracePt t="50933" x="4618038" y="4708525"/>
          <p14:tracePt t="50933" x="4625975" y="4702175"/>
          <p14:tracePt t="50946" x="4678363" y="4678363"/>
          <p14:tracePt t="50949" x="4686300" y="4678363"/>
          <p14:tracePt t="50963" x="4694238" y="4670425"/>
          <p14:tracePt t="50963" x="4724400" y="4664075"/>
          <p14:tracePt t="50967" x="4724400" y="4656138"/>
          <p14:tracePt t="50967" x="4732338" y="4656138"/>
          <p14:tracePt t="50980" x="4746625" y="4648200"/>
          <p14:tracePt t="50985" x="4754563" y="4648200"/>
          <p14:tracePt t="50999" x="4762500" y="4648200"/>
          <p14:tracePt t="51571" x="4770438" y="4648200"/>
          <p14:tracePt t="51574" x="4770438" y="4640263"/>
          <p14:tracePt t="51577" x="4778375" y="4640263"/>
          <p14:tracePt t="51583" x="4784725" y="4640263"/>
          <p14:tracePt t="51586" x="4784725" y="4632325"/>
          <p14:tracePt t="51597" x="4792663" y="4632325"/>
          <p14:tracePt t="51600" x="4800600" y="4632325"/>
          <p14:tracePt t="51616" x="4800600" y="4625975"/>
          <p14:tracePt t="51616" x="4816475" y="4618038"/>
          <p14:tracePt t="51619" x="4822825" y="4618038"/>
          <p14:tracePt t="51633" x="4838700" y="4602163"/>
          <p14:tracePt t="51642" x="4846638" y="4602163"/>
          <p14:tracePt t="51649" x="4846638" y="4594225"/>
          <p14:tracePt t="51668" x="4838700" y="4594225"/>
          <p14:tracePt t="51670" x="4830763" y="4602163"/>
          <p14:tracePt t="51674" x="4822825" y="4602163"/>
          <p14:tracePt t="51683" x="4808538" y="4610100"/>
          <p14:tracePt t="51685" x="4792663" y="4610100"/>
          <p14:tracePt t="51699" x="4732338" y="4632325"/>
          <p14:tracePt t="51702" x="4716463" y="4632325"/>
          <p14:tracePt t="51703" x="4708525" y="4640263"/>
          <p14:tracePt t="51703" x="4702175" y="4640263"/>
          <p14:tracePt t="51716" x="4694238" y="4640263"/>
          <p14:tracePt t="51716" x="4664075" y="4656138"/>
          <p14:tracePt t="51719" x="4656138" y="4664075"/>
          <p14:tracePt t="51720" x="4648200" y="4664075"/>
          <p14:tracePt t="51733" x="4625975" y="4670425"/>
          <p14:tracePt t="51735" x="4618038" y="4670425"/>
          <p14:tracePt t="51756" x="4610100" y="4670425"/>
          <p14:tracePt t="51760" x="4602163" y="4670425"/>
          <p14:tracePt t="51766" x="4594225" y="4664075"/>
          <p14:tracePt t="51769" x="4579938" y="4656138"/>
          <p14:tracePt t="51770" x="4579938" y="4648200"/>
          <p14:tracePt t="51770" x="4572000" y="4648200"/>
          <p14:tracePt t="51782" x="4564063" y="4640263"/>
          <p14:tracePt t="51783" x="4533900" y="4602163"/>
          <p14:tracePt t="51786" x="4525963" y="4587875"/>
          <p14:tracePt t="51799" x="4503738" y="4518025"/>
          <p14:tracePt t="51802" x="4495800" y="4503738"/>
          <p14:tracePt t="51803" x="4495800" y="4495800"/>
          <p14:tracePt t="51803" x="4495800" y="4487863"/>
          <p14:tracePt t="51816" x="4495800" y="4479925"/>
          <p14:tracePt t="51816" x="4487863" y="4427538"/>
          <p14:tracePt t="51819" x="4487863" y="4411663"/>
          <p14:tracePt t="51820" x="4487863" y="4403725"/>
          <p14:tracePt t="51833" x="4503738" y="4327525"/>
          <p14:tracePt t="51836" x="4518025" y="4305300"/>
          <p14:tracePt t="51850" x="4541838" y="4275138"/>
          <p14:tracePt t="51853" x="4549775" y="4267200"/>
          <p14:tracePt t="51853" x="4549775" y="4259263"/>
          <p14:tracePt t="51866" x="4594225" y="4221163"/>
          <p14:tracePt t="51869" x="4610100" y="4206875"/>
          <p14:tracePt t="51869" x="4618038" y="4198938"/>
          <p14:tracePt t="51882" x="4625975" y="4191000"/>
          <p14:tracePt t="51883" x="4678363" y="4152900"/>
          <p14:tracePt t="51887" x="4702175" y="4144963"/>
          <p14:tracePt t="51899" x="4746625" y="4114800"/>
          <p14:tracePt t="51902" x="4754563" y="4106863"/>
          <p14:tracePt t="51903" x="4762500" y="4106863"/>
          <p14:tracePt t="51903" x="4770438" y="4106863"/>
          <p14:tracePt t="51916" x="4800600" y="4092575"/>
          <p14:tracePt t="51919" x="4808538" y="4084638"/>
          <p14:tracePt t="51933" x="4830763" y="4076700"/>
          <p14:tracePt t="52033" x="4830763" y="4068763"/>
          <p14:tracePt t="52045" x="4838700" y="4068763"/>
          <p14:tracePt t="52050" x="4838700" y="4060825"/>
          <p14:tracePt t="52067" x="4838700" y="4054475"/>
          <p14:tracePt t="52077" x="4846638" y="4046538"/>
          <p14:tracePt t="52109" x="4854575" y="4046538"/>
          <p14:tracePt t="52244" x="4846638" y="4046538"/>
          <p14:tracePt t="52260" x="4808538" y="4060825"/>
          <p14:tracePt t="52264" x="4792663" y="4068763"/>
          <p14:tracePt t="52268" x="4778375" y="4076700"/>
          <p14:tracePt t="52272" x="4754563" y="4084638"/>
          <p14:tracePt t="52273" x="4746625" y="4084638"/>
          <p14:tracePt t="52282" x="4716463" y="4098925"/>
          <p14:tracePt t="52283" x="4708525" y="4106863"/>
          <p14:tracePt t="52287" x="4694238" y="4114800"/>
          <p14:tracePt t="52298" x="4686300" y="4114800"/>
          <p14:tracePt t="52298" x="4664075" y="4122738"/>
          <p14:tracePt t="52301" x="4656138" y="4130675"/>
          <p14:tracePt t="52315" x="4640263" y="4137025"/>
          <p14:tracePt t="52389" x="4648200" y="4130675"/>
          <p14:tracePt t="52396" x="4656138" y="4130675"/>
          <p14:tracePt t="52399" x="4656138" y="4122738"/>
          <p14:tracePt t="52402" x="4664075" y="4122738"/>
          <p14:tracePt t="52415" x="4678363" y="4114800"/>
          <p14:tracePt t="52418" x="4686300" y="4106863"/>
          <p14:tracePt t="52431" x="4708525" y="4084638"/>
          <p14:tracePt t="52439" x="4716463" y="4084638"/>
          <p14:tracePt t="52448" x="4716463" y="4076700"/>
          <p14:tracePt t="52451" x="4724400" y="4076700"/>
          <p14:tracePt t="52465" x="4732338" y="4068763"/>
          <p14:tracePt t="52472" x="4732338" y="4060825"/>
          <p14:tracePt t="52482" x="4740275" y="4060825"/>
          <p14:tracePt t="52701" x="4740275" y="4068763"/>
          <p14:tracePt t="52851" x="4740275" y="4076700"/>
          <p14:tracePt t="52868" x="4740275" y="4084638"/>
          <p14:tracePt t="52876" x="4740275" y="4092575"/>
          <p14:tracePt t="52888" x="4740275" y="4098925"/>
          <p14:tracePt t="52895" x="4740275" y="4106863"/>
          <p14:tracePt t="52902" x="4740275" y="4114800"/>
          <p14:tracePt t="52909" x="4740275" y="4122738"/>
          <p14:tracePt t="52916" x="4740275" y="4130675"/>
          <p14:tracePt t="52925" x="4740275" y="4137025"/>
        </p14:tracePtLst>
      </p14:laserTrace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E15430-F084-463F-94BB-1B5C6522A98E}"/>
              </a:ext>
            </a:extLst>
          </p:cNvPr>
          <p:cNvSpPr>
            <a:spLocks noGrp="1"/>
          </p:cNvSpPr>
          <p:nvPr>
            <p:ph type="title"/>
          </p:nvPr>
        </p:nvSpPr>
        <p:spPr/>
        <p:txBody>
          <a:bodyPr/>
          <a:lstStyle/>
          <a:p>
            <a:r>
              <a:rPr lang="en-US" altLang="zh-TW" dirty="0"/>
              <a:t>Linux system call interface(cont.)</a:t>
            </a:r>
            <a:endParaRPr lang="zh-TW" altLang="en-US" dirty="0"/>
          </a:p>
        </p:txBody>
      </p:sp>
      <p:sp>
        <p:nvSpPr>
          <p:cNvPr id="3" name="內容版面配置區 2">
            <a:extLst>
              <a:ext uri="{FF2B5EF4-FFF2-40B4-BE49-F238E27FC236}">
                <a16:creationId xmlns:a16="http://schemas.microsoft.com/office/drawing/2014/main" id="{2F0E45F6-B46E-4DB4-8314-854B6B178A7E}"/>
              </a:ext>
            </a:extLst>
          </p:cNvPr>
          <p:cNvSpPr>
            <a:spLocks noGrp="1"/>
          </p:cNvSpPr>
          <p:nvPr>
            <p:ph idx="1"/>
          </p:nvPr>
        </p:nvSpPr>
        <p:spPr>
          <a:xfrm>
            <a:off x="609600" y="1129506"/>
            <a:ext cx="10972800" cy="4598987"/>
          </a:xfrm>
        </p:spPr>
        <p:txBody>
          <a:bodyPr/>
          <a:lstStyle/>
          <a:p>
            <a:r>
              <a:rPr lang="en-US" altLang="zh-TW" b="1" dirty="0"/>
              <a:t>read()</a:t>
            </a:r>
            <a:endParaRPr lang="zh-TW" altLang="en-US" b="1" dirty="0"/>
          </a:p>
          <a:p>
            <a:endParaRPr lang="zh-TW" altLang="en-US" b="1" dirty="0"/>
          </a:p>
        </p:txBody>
      </p:sp>
      <p:sp>
        <p:nvSpPr>
          <p:cNvPr id="4" name="矩形 3">
            <a:extLst>
              <a:ext uri="{FF2B5EF4-FFF2-40B4-BE49-F238E27FC236}">
                <a16:creationId xmlns:a16="http://schemas.microsoft.com/office/drawing/2014/main" id="{F2E25DBB-FB75-40BA-A5BD-8611CA12F5FB}"/>
              </a:ext>
            </a:extLst>
          </p:cNvPr>
          <p:cNvSpPr/>
          <p:nvPr/>
        </p:nvSpPr>
        <p:spPr>
          <a:xfrm>
            <a:off x="1237692" y="1578240"/>
            <a:ext cx="9667782" cy="3888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#include&lt;</a:t>
            </a:r>
            <a:r>
              <a:rPr lang="en-US" altLang="zh-TW" dirty="0" err="1">
                <a:solidFill>
                  <a:schemeClr val="tx1"/>
                </a:solidFill>
              </a:rPr>
              <a:t>unistd.h</a:t>
            </a:r>
            <a:r>
              <a:rPr lang="en-US" altLang="zh-TW" dirty="0">
                <a:solidFill>
                  <a:schemeClr val="tx1"/>
                </a:solidFill>
              </a:rPr>
              <a:t>&gt;</a:t>
            </a:r>
            <a:endParaRPr lang="zh-TW" altLang="en-US" dirty="0">
              <a:solidFill>
                <a:schemeClr val="tx1"/>
              </a:solidFill>
            </a:endParaRPr>
          </a:p>
        </p:txBody>
      </p:sp>
      <p:sp>
        <p:nvSpPr>
          <p:cNvPr id="5" name="矩形 4">
            <a:extLst>
              <a:ext uri="{FF2B5EF4-FFF2-40B4-BE49-F238E27FC236}">
                <a16:creationId xmlns:a16="http://schemas.microsoft.com/office/drawing/2014/main" id="{BB4B2860-4549-4C45-BB2A-8A8B790278A1}"/>
              </a:ext>
            </a:extLst>
          </p:cNvPr>
          <p:cNvSpPr/>
          <p:nvPr/>
        </p:nvSpPr>
        <p:spPr>
          <a:xfrm>
            <a:off x="1237690" y="2084279"/>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err="1">
                <a:solidFill>
                  <a:schemeClr val="tx1"/>
                </a:solidFill>
              </a:rPr>
              <a:t>ssize_t</a:t>
            </a:r>
            <a:r>
              <a:rPr lang="en-US" altLang="zh-TW" dirty="0">
                <a:solidFill>
                  <a:schemeClr val="tx1"/>
                </a:solidFill>
              </a:rPr>
              <a:t> read(int </a:t>
            </a:r>
            <a:r>
              <a:rPr lang="en-US" altLang="zh-TW" dirty="0" err="1">
                <a:solidFill>
                  <a:schemeClr val="tx1"/>
                </a:solidFill>
              </a:rPr>
              <a:t>fd</a:t>
            </a:r>
            <a:r>
              <a:rPr lang="en-US" altLang="zh-TW" dirty="0">
                <a:solidFill>
                  <a:schemeClr val="tx1"/>
                </a:solidFill>
              </a:rPr>
              <a:t>, void *buf, </a:t>
            </a:r>
            <a:r>
              <a:rPr lang="en-US" altLang="zh-TW" dirty="0" err="1">
                <a:solidFill>
                  <a:schemeClr val="tx1"/>
                </a:solidFill>
              </a:rPr>
              <a:t>size_t</a:t>
            </a:r>
            <a:r>
              <a:rPr lang="en-US" altLang="zh-TW" dirty="0">
                <a:solidFill>
                  <a:schemeClr val="tx1"/>
                </a:solidFill>
              </a:rPr>
              <a:t> count);</a:t>
            </a:r>
            <a:endParaRPr lang="zh-TW" altLang="en-US" dirty="0">
              <a:solidFill>
                <a:schemeClr val="tx1"/>
              </a:solidFill>
            </a:endParaRPr>
          </a:p>
        </p:txBody>
      </p:sp>
      <p:sp>
        <p:nvSpPr>
          <p:cNvPr id="6" name="矩形 1">
            <a:extLst>
              <a:ext uri="{FF2B5EF4-FFF2-40B4-BE49-F238E27FC236}">
                <a16:creationId xmlns:a16="http://schemas.microsoft.com/office/drawing/2014/main" id="{7E1ECB95-20ED-4E00-B3DA-EF06AF174F55}"/>
              </a:ext>
            </a:extLst>
          </p:cNvPr>
          <p:cNvSpPr>
            <a:spLocks noChangeArrowheads="1"/>
          </p:cNvSpPr>
          <p:nvPr/>
        </p:nvSpPr>
        <p:spPr bwMode="auto">
          <a:xfrm>
            <a:off x="1237690" y="2590587"/>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read(f1, buffer, 4);</a:t>
            </a:r>
          </a:p>
        </p:txBody>
      </p:sp>
      <p:sp>
        <p:nvSpPr>
          <p:cNvPr id="7" name="文字方塊 6">
            <a:extLst>
              <a:ext uri="{FF2B5EF4-FFF2-40B4-BE49-F238E27FC236}">
                <a16:creationId xmlns:a16="http://schemas.microsoft.com/office/drawing/2014/main" id="{1E3D4869-B487-44B6-9809-531AA3DCD855}"/>
              </a:ext>
            </a:extLst>
          </p:cNvPr>
          <p:cNvSpPr txBox="1"/>
          <p:nvPr/>
        </p:nvSpPr>
        <p:spPr>
          <a:xfrm>
            <a:off x="1237689" y="3225300"/>
            <a:ext cx="9667781" cy="369332"/>
          </a:xfrm>
          <a:prstGeom prst="rect">
            <a:avLst/>
          </a:prstGeom>
          <a:noFill/>
        </p:spPr>
        <p:txBody>
          <a:bodyPr wrap="square" rtlCol="0">
            <a:spAutoFit/>
          </a:bodyPr>
          <a:lstStyle/>
          <a:p>
            <a:r>
              <a:rPr lang="fr-FR" altLang="zh-TW" dirty="0">
                <a:solidFill>
                  <a:schemeClr val="bg2">
                    <a:lumMod val="60000"/>
                    <a:lumOff val="40000"/>
                  </a:schemeClr>
                </a:solidFill>
              </a:rPr>
              <a:t>fd</a:t>
            </a:r>
            <a:r>
              <a:rPr lang="en-US" altLang="zh-TW" dirty="0">
                <a:solidFill>
                  <a:schemeClr val="bg2">
                    <a:lumMod val="60000"/>
                    <a:lumOff val="40000"/>
                  </a:schemeClr>
                </a:solidFill>
              </a:rPr>
              <a:t>: </a:t>
            </a:r>
            <a:r>
              <a:rPr lang="en-US" altLang="zh-TW" dirty="0"/>
              <a:t>The file descriptor of where to read the input.</a:t>
            </a:r>
            <a:endParaRPr lang="zh-TW" altLang="en-US" dirty="0"/>
          </a:p>
        </p:txBody>
      </p:sp>
      <p:sp>
        <p:nvSpPr>
          <p:cNvPr id="8" name="文字方塊 7">
            <a:extLst>
              <a:ext uri="{FF2B5EF4-FFF2-40B4-BE49-F238E27FC236}">
                <a16:creationId xmlns:a16="http://schemas.microsoft.com/office/drawing/2014/main" id="{B5D4C610-19C8-4E99-B130-8FE1FFCBB057}"/>
              </a:ext>
            </a:extLst>
          </p:cNvPr>
          <p:cNvSpPr txBox="1"/>
          <p:nvPr/>
        </p:nvSpPr>
        <p:spPr>
          <a:xfrm>
            <a:off x="1237685" y="5279589"/>
            <a:ext cx="9667781" cy="923330"/>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Upon successful completion, it shall return a non-negative integer indicating the number of bytes actually read. Otherwise, the functions shall return -1 and set </a:t>
            </a:r>
            <a:r>
              <a:rPr lang="en-US" altLang="zh-TW" b="1" i="1" dirty="0" err="1"/>
              <a:t>errno</a:t>
            </a:r>
            <a:r>
              <a:rPr lang="en-US" altLang="zh-TW" dirty="0"/>
              <a:t> to indicate the error.</a:t>
            </a:r>
            <a:endParaRPr lang="zh-TW" altLang="en-US" b="1" i="1" dirty="0"/>
          </a:p>
        </p:txBody>
      </p:sp>
      <p:sp>
        <p:nvSpPr>
          <p:cNvPr id="10" name="文字方塊 9">
            <a:extLst>
              <a:ext uri="{FF2B5EF4-FFF2-40B4-BE49-F238E27FC236}">
                <a16:creationId xmlns:a16="http://schemas.microsoft.com/office/drawing/2014/main" id="{08DD62DD-238F-4F42-B3D1-E702DEC5CD84}"/>
              </a:ext>
            </a:extLst>
          </p:cNvPr>
          <p:cNvSpPr txBox="1"/>
          <p:nvPr/>
        </p:nvSpPr>
        <p:spPr>
          <a:xfrm>
            <a:off x="1237687" y="3817730"/>
            <a:ext cx="9667781" cy="369332"/>
          </a:xfrm>
          <a:prstGeom prst="rect">
            <a:avLst/>
          </a:prstGeom>
          <a:noFill/>
        </p:spPr>
        <p:txBody>
          <a:bodyPr wrap="square" rtlCol="0">
            <a:spAutoFit/>
          </a:bodyPr>
          <a:lstStyle/>
          <a:p>
            <a:r>
              <a:rPr lang="fr-FR" altLang="zh-TW" dirty="0">
                <a:solidFill>
                  <a:schemeClr val="bg2">
                    <a:lumMod val="60000"/>
                    <a:lumOff val="40000"/>
                  </a:schemeClr>
                </a:solidFill>
              </a:rPr>
              <a:t>buf</a:t>
            </a:r>
            <a:r>
              <a:rPr lang="en-US" altLang="zh-TW" dirty="0">
                <a:solidFill>
                  <a:schemeClr val="bg2">
                    <a:lumMod val="60000"/>
                    <a:lumOff val="40000"/>
                  </a:schemeClr>
                </a:solidFill>
              </a:rPr>
              <a:t>: </a:t>
            </a:r>
            <a:r>
              <a:rPr lang="en-US" altLang="zh-TW" dirty="0"/>
              <a:t>A character array where the read content will be </a:t>
            </a:r>
            <a:r>
              <a:rPr lang="en-US" altLang="zh-TW" dirty="0">
                <a:solidFill>
                  <a:srgbClr val="FF0000"/>
                </a:solidFill>
              </a:rPr>
              <a:t>stored</a:t>
            </a:r>
            <a:r>
              <a:rPr lang="en-US" altLang="zh-TW" dirty="0"/>
              <a:t>.</a:t>
            </a:r>
            <a:endParaRPr lang="zh-TW" altLang="en-US" dirty="0"/>
          </a:p>
        </p:txBody>
      </p:sp>
      <p:sp>
        <p:nvSpPr>
          <p:cNvPr id="11" name="文字方塊 10">
            <a:extLst>
              <a:ext uri="{FF2B5EF4-FFF2-40B4-BE49-F238E27FC236}">
                <a16:creationId xmlns:a16="http://schemas.microsoft.com/office/drawing/2014/main" id="{0A0F7BBB-035D-456E-BCB0-CC7C77558AE3}"/>
              </a:ext>
            </a:extLst>
          </p:cNvPr>
          <p:cNvSpPr txBox="1"/>
          <p:nvPr/>
        </p:nvSpPr>
        <p:spPr>
          <a:xfrm>
            <a:off x="1237686" y="4410160"/>
            <a:ext cx="9667781" cy="646331"/>
          </a:xfrm>
          <a:prstGeom prst="rect">
            <a:avLst/>
          </a:prstGeom>
          <a:noFill/>
        </p:spPr>
        <p:txBody>
          <a:bodyPr wrap="square" rtlCol="0">
            <a:spAutoFit/>
          </a:bodyPr>
          <a:lstStyle/>
          <a:p>
            <a:r>
              <a:rPr lang="fr-FR" altLang="zh-TW" dirty="0">
                <a:solidFill>
                  <a:schemeClr val="bg2">
                    <a:lumMod val="60000"/>
                    <a:lumOff val="40000"/>
                  </a:schemeClr>
                </a:solidFill>
              </a:rPr>
              <a:t>count</a:t>
            </a:r>
            <a:r>
              <a:rPr lang="en-US" altLang="zh-TW" dirty="0">
                <a:solidFill>
                  <a:schemeClr val="bg2">
                    <a:lumMod val="60000"/>
                    <a:lumOff val="40000"/>
                  </a:schemeClr>
                </a:solidFill>
              </a:rPr>
              <a:t>: </a:t>
            </a:r>
            <a:r>
              <a:rPr lang="en-US" altLang="zh-TW" dirty="0"/>
              <a:t>The number of bytes to read before truncating the data. If the data to be read is smaller than </a:t>
            </a:r>
            <a:r>
              <a:rPr lang="en-US" altLang="zh-TW" dirty="0" err="1"/>
              <a:t>nbytes</a:t>
            </a:r>
            <a:r>
              <a:rPr lang="en-US" altLang="zh-TW" dirty="0"/>
              <a:t>, all data is saved in the buffer.</a:t>
            </a:r>
            <a:endParaRPr lang="zh-TW" altLang="en-US" dirty="0"/>
          </a:p>
        </p:txBody>
      </p:sp>
      <p:sp>
        <p:nvSpPr>
          <p:cNvPr id="9" name="投影片編號版面配置區 8">
            <a:extLst>
              <a:ext uri="{FF2B5EF4-FFF2-40B4-BE49-F238E27FC236}">
                <a16:creationId xmlns:a16="http://schemas.microsoft.com/office/drawing/2014/main" id="{1B3336C8-A77D-4B71-B27C-8015BD60BD1C}"/>
              </a:ext>
            </a:extLst>
          </p:cNvPr>
          <p:cNvSpPr>
            <a:spLocks noGrp="1"/>
          </p:cNvSpPr>
          <p:nvPr>
            <p:ph type="sldNum" sz="quarter" idx="11"/>
          </p:nvPr>
        </p:nvSpPr>
        <p:spPr/>
        <p:txBody>
          <a:bodyPr/>
          <a:lstStyle/>
          <a:p>
            <a:fld id="{224A732B-4120-4015-8395-334063D92438}" type="slidenum">
              <a:rPr lang="zh-TW" altLang="en-US" smtClean="0"/>
              <a:t>21</a:t>
            </a:fld>
            <a:endParaRPr lang="zh-TW" altLang="en-US"/>
          </a:p>
        </p:txBody>
      </p:sp>
      <p:pic>
        <p:nvPicPr>
          <p:cNvPr id="13" name="音訊 12">
            <a:hlinkClick r:id="" action="ppaction://media"/>
            <a:extLst>
              <a:ext uri="{FF2B5EF4-FFF2-40B4-BE49-F238E27FC236}">
                <a16:creationId xmlns:a16="http://schemas.microsoft.com/office/drawing/2014/main" id="{A21C7C08-95EE-CA49-B116-B9CEF2E8C60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93254719"/>
      </p:ext>
    </p:extLst>
  </p:cSld>
  <p:clrMapOvr>
    <a:masterClrMapping/>
  </p:clrMapOvr>
  <mc:AlternateContent xmlns:mc="http://schemas.openxmlformats.org/markup-compatibility/2006" xmlns:p14="http://schemas.microsoft.com/office/powerpoint/2010/main">
    <mc:Choice Requires="p14">
      <p:transition spd="slow" p14:dur="2000" advTm="19656"/>
    </mc:Choice>
    <mc:Fallback xmlns="">
      <p:transition spd="slow" advTm="19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extLst>
    <p:ext uri="{3A86A75C-4F4B-4683-9AE1-C65F6400EC91}">
      <p14:laserTraceLst xmlns:p14="http://schemas.microsoft.com/office/powerpoint/2010/main">
        <p14:tracePtLst>
          <p14:tracePt t="19" x="2835275" y="1752600"/>
          <p14:tracePt t="23" x="2811463" y="1744663"/>
          <p14:tracePt t="23" x="2797175" y="1744663"/>
          <p14:tracePt t="62" x="2720975" y="1736725"/>
          <p14:tracePt t="62" x="2713038" y="1736725"/>
          <p14:tracePt t="63" x="2713038" y="1730375"/>
          <p14:tracePt t="73" x="2689225" y="1730375"/>
          <p14:tracePt t="74" x="2682875" y="1730375"/>
          <p14:tracePt t="76" x="2674938" y="1730375"/>
          <p14:tracePt t="80" x="2667000" y="1722438"/>
          <p14:tracePt t="85" x="2659063" y="1722438"/>
          <p14:tracePt t="97" x="2636838" y="1722438"/>
          <p14:tracePt t="103" x="2628900" y="1714500"/>
          <p14:tracePt t="103" x="2620963" y="1714500"/>
          <p14:tracePt t="113" x="2590800" y="1714500"/>
          <p14:tracePt t="118" x="2582863" y="1714500"/>
          <p14:tracePt t="119" x="2574925" y="1714500"/>
          <p14:tracePt t="130" x="2536825" y="1698625"/>
          <p14:tracePt t="136" x="2522538" y="1698625"/>
          <p14:tracePt t="137" x="2522538" y="1692275"/>
          <p14:tracePt t="147" x="2484438" y="1684338"/>
          <p14:tracePt t="152" x="2468563" y="1684338"/>
          <p14:tracePt t="163" x="2438400" y="1676400"/>
          <p14:tracePt t="169" x="2422525" y="1668463"/>
          <p14:tracePt t="170" x="2416175" y="1668463"/>
          <p14:tracePt t="180" x="2384425" y="1660525"/>
          <p14:tracePt t="185" x="2378075" y="1660525"/>
          <p14:tracePt t="197" x="2346325" y="1654175"/>
          <p14:tracePt t="203" x="2339975" y="1646238"/>
          <p14:tracePt t="203" x="2332038" y="1646238"/>
          <p14:tracePt t="213" x="2316163" y="1646238"/>
          <p14:tracePt t="218" x="2308225" y="1638300"/>
          <p14:tracePt t="230" x="2293938" y="1638300"/>
          <p14:tracePt t="236" x="2278063" y="1630363"/>
          <p14:tracePt t="250" x="2255838" y="1622425"/>
          <p14:tracePt t="253" x="2247900" y="1622425"/>
          <p14:tracePt t="254" x="2239963" y="1622425"/>
          <p14:tracePt t="265" x="2201863" y="1616075"/>
          <p14:tracePt t="266" x="2187575" y="1616075"/>
          <p14:tracePt t="266" x="2179638" y="1608138"/>
          <p14:tracePt t="272" x="2155825" y="1608138"/>
          <p14:tracePt t="280" x="2125663" y="1592263"/>
          <p14:tracePt t="285" x="2111375" y="1592263"/>
          <p14:tracePt t="297" x="2049463" y="1584325"/>
          <p14:tracePt t="303" x="2035175" y="1577975"/>
          <p14:tracePt t="303" x="2027238" y="1577975"/>
          <p14:tracePt t="313" x="1997075" y="1570038"/>
          <p14:tracePt t="318" x="1981200" y="1570038"/>
          <p14:tracePt t="330" x="1951038" y="1562100"/>
          <p14:tracePt t="331" x="1935163" y="1562100"/>
          <p14:tracePt t="337" x="1920875" y="1554163"/>
          <p14:tracePt t="337" x="1912938" y="1554163"/>
          <p14:tracePt t="347" x="1882775" y="1546225"/>
          <p14:tracePt t="352" x="1866900" y="1546225"/>
          <p14:tracePt t="364" x="1844675" y="1546225"/>
          <p14:tracePt t="365" x="1836738" y="1546225"/>
          <p14:tracePt t="372" x="1820863" y="1546225"/>
          <p14:tracePt t="380" x="1806575" y="1546225"/>
          <p14:tracePt t="385" x="1798638" y="1546225"/>
          <p14:tracePt t="397" x="1774825" y="1546225"/>
          <p14:tracePt t="403" x="1768475" y="1546225"/>
          <p14:tracePt t="414" x="1744663" y="1546225"/>
          <p14:tracePt t="419" x="1736725" y="1546225"/>
          <p14:tracePt t="430" x="1706563" y="1546225"/>
          <p14:tracePt t="436" x="1692275" y="1546225"/>
          <p14:tracePt t="447" x="1668463" y="1546225"/>
          <p14:tracePt t="452" x="1660525" y="1539875"/>
          <p14:tracePt t="463" x="1654175" y="1539875"/>
          <p14:tracePt t="464" x="1630363" y="1539875"/>
          <p14:tracePt t="469" x="1616075" y="1539875"/>
          <p14:tracePt t="469" x="1608138" y="1539875"/>
          <p14:tracePt t="480" x="1584325" y="1539875"/>
          <p14:tracePt t="485" x="1577975" y="1531938"/>
          <p14:tracePt t="497" x="1546225" y="1531938"/>
          <p14:tracePt t="502" x="1539875" y="1531938"/>
          <p14:tracePt t="513" x="1524000" y="1531938"/>
          <p14:tracePt t="518" x="1508125" y="1531938"/>
          <p14:tracePt t="530" x="1485900" y="1531938"/>
          <p14:tracePt t="536" x="1470025" y="1531938"/>
          <p14:tracePt t="547" x="1439863" y="1531938"/>
          <p14:tracePt t="552" x="1425575" y="1531938"/>
          <p14:tracePt t="564" x="1401763" y="1531938"/>
          <p14:tracePt t="569" x="1379538" y="1531938"/>
          <p14:tracePt t="580" x="1349375" y="1531938"/>
          <p14:tracePt t="585" x="1333500" y="1531938"/>
          <p14:tracePt t="597" x="1303338" y="1531938"/>
          <p14:tracePt t="603" x="1287463" y="1531938"/>
          <p14:tracePt t="613" x="1265238" y="1531938"/>
          <p14:tracePt t="618" x="1257300" y="1531938"/>
          <p14:tracePt t="630" x="1241425" y="1531938"/>
          <p14:tracePt t="636" x="1235075" y="1531938"/>
          <p14:tracePt t="647" x="1219200" y="1531938"/>
          <p14:tracePt t="652" x="1211263" y="1531938"/>
          <p14:tracePt t="664" x="1196975" y="1531938"/>
          <p14:tracePt t="670" x="1189038" y="1531938"/>
          <p14:tracePt t="680" x="1173163" y="1539875"/>
          <p14:tracePt t="685" x="1165225" y="1539875"/>
          <p14:tracePt t="697" x="1158875" y="1539875"/>
          <p14:tracePt t="703" x="1150938" y="1539875"/>
          <p14:tracePt t="714" x="1143000" y="1539875"/>
          <p14:tracePt t="719" x="1143000" y="1546225"/>
          <p14:tracePt t="730" x="1135063" y="1546225"/>
          <p14:tracePt t="740" x="1127125" y="1546225"/>
          <p14:tracePt t="750" x="1120775" y="1546225"/>
          <p14:tracePt t="754" x="1120775" y="1554163"/>
          <p14:tracePt t="764" x="1112838" y="1554163"/>
          <p14:tracePt t="769" x="1104900" y="1554163"/>
          <p14:tracePt t="780" x="1096963" y="1562100"/>
          <p14:tracePt t="785" x="1089025" y="1562100"/>
          <p14:tracePt t="797" x="1082675" y="1570038"/>
          <p14:tracePt t="802" x="1074738" y="1570038"/>
          <p14:tracePt t="814" x="1066800" y="1570038"/>
          <p14:tracePt t="826" x="1058863" y="1570038"/>
          <p14:tracePt t="836" x="1050925" y="1562100"/>
          <p14:tracePt t="839" x="1050925" y="1554163"/>
          <p14:tracePt t="847" x="1036638" y="1546225"/>
          <p14:tracePt t="852" x="1028700" y="1539875"/>
          <p14:tracePt t="863" x="1028700" y="1524000"/>
          <p14:tracePt t="869" x="1020763" y="1508125"/>
          <p14:tracePt t="880" x="1020763" y="1477963"/>
          <p14:tracePt t="885" x="1020763" y="1470025"/>
          <p14:tracePt t="897" x="1036638" y="1431925"/>
          <p14:tracePt t="903" x="1036638" y="1425575"/>
          <p14:tracePt t="903" x="1044575" y="1417638"/>
          <p14:tracePt t="913" x="1066800" y="1393825"/>
          <p14:tracePt t="919" x="1082675" y="1379538"/>
          <p14:tracePt t="930" x="1127125" y="1349375"/>
          <p14:tracePt t="936" x="1143000" y="1333500"/>
          <p14:tracePt t="936" x="1150938" y="1325563"/>
          <p14:tracePt t="947" x="1189038" y="1311275"/>
          <p14:tracePt t="952" x="1203325" y="1311275"/>
          <p14:tracePt t="963" x="1211263" y="1311275"/>
          <p14:tracePt t="964" x="1241425" y="1303338"/>
          <p14:tracePt t="965" x="1249363" y="1303338"/>
          <p14:tracePt t="970" x="1257300" y="1303338"/>
          <p14:tracePt t="980" x="1279525" y="1303338"/>
          <p14:tracePt t="985" x="1287463" y="1303338"/>
          <p14:tracePt t="997" x="1303338" y="1303338"/>
          <p14:tracePt t="1006" x="1303338" y="1311275"/>
          <p14:tracePt t="1013" x="1311275" y="1311275"/>
          <p14:tracePt t="1019" x="1311275" y="1317625"/>
          <p14:tracePt t="1030" x="1317625" y="1333500"/>
          <p14:tracePt t="1037" x="1317625" y="1341438"/>
          <p14:tracePt t="1047" x="1317625" y="1349375"/>
          <p14:tracePt t="1053" x="1317625" y="1355725"/>
          <p14:tracePt t="1063" x="1317625" y="1363663"/>
          <p14:tracePt t="1069" x="1317625" y="1371600"/>
          <p14:tracePt t="1080" x="1317625" y="1379538"/>
          <p14:tracePt t="1085" x="1311275" y="1387475"/>
          <p14:tracePt t="1097" x="1303338" y="1387475"/>
          <p14:tracePt t="1103" x="1295400" y="1387475"/>
          <p14:tracePt t="1103" x="1287463" y="1387475"/>
          <p14:tracePt t="1113" x="1279525" y="1393825"/>
          <p14:tracePt t="1119" x="1273175" y="1393825"/>
          <p14:tracePt t="1132" x="1265238" y="1393825"/>
          <p14:tracePt t="1190" x="1265238" y="1401763"/>
          <p14:tracePt t="1200" x="1265238" y="1409700"/>
          <p14:tracePt t="1202" x="1273175" y="1409700"/>
          <p14:tracePt t="1203" x="1273175" y="1417638"/>
          <p14:tracePt t="1206" x="1273175" y="1425575"/>
          <p14:tracePt t="1218" x="1279525" y="1455738"/>
          <p14:tracePt t="1221" x="1287463" y="1470025"/>
          <p14:tracePt t="1235" x="1317625" y="1531938"/>
          <p14:tracePt t="1238" x="1325563" y="1546225"/>
          <p14:tracePt t="1238" x="1325563" y="1554163"/>
          <p14:tracePt t="1252" x="1379538" y="1638300"/>
          <p14:tracePt t="1254" x="1387475" y="1646238"/>
          <p14:tracePt t="1255" x="1393825" y="1660525"/>
          <p14:tracePt t="1255" x="1393825" y="1668463"/>
          <p14:tracePt t="1268" x="1401763" y="1668463"/>
          <p14:tracePt t="1268" x="1439863" y="1736725"/>
          <p14:tracePt t="1272" x="1455738" y="1760538"/>
          <p14:tracePt t="1272" x="1455738" y="1768475"/>
          <p14:tracePt t="1285" x="1485900" y="1828800"/>
          <p14:tracePt t="1288" x="1485900" y="1844675"/>
          <p14:tracePt t="1302" x="1485900" y="1874838"/>
          <p14:tracePt t="1307" x="1485900" y="1882775"/>
          <p14:tracePt t="1318" x="1485900" y="1897063"/>
          <p14:tracePt t="1329" x="1485900" y="1912938"/>
          <p14:tracePt t="1330" x="1485900" y="1920875"/>
          <p14:tracePt t="1336" x="1485900" y="1927225"/>
          <p14:tracePt t="1342" x="1485900" y="1935163"/>
          <p14:tracePt t="1342" x="1485900" y="1943100"/>
          <p14:tracePt t="1352" x="1477963" y="1958975"/>
          <p14:tracePt t="1355" x="1477963" y="1965325"/>
          <p14:tracePt t="1356" x="1477963" y="1973263"/>
          <p14:tracePt t="1368" x="1470025" y="1997075"/>
          <p14:tracePt t="1372" x="1470025" y="2011363"/>
          <p14:tracePt t="1385" x="1463675" y="2041525"/>
          <p14:tracePt t="1388" x="1463675" y="2049463"/>
          <p14:tracePt t="1402" x="1463675" y="2065338"/>
          <p14:tracePt t="1544" x="1455738" y="2065338"/>
          <p14:tracePt t="1726" x="1447800" y="2065338"/>
          <p14:tracePt t="1732" x="1439863" y="2065338"/>
          <p14:tracePt t="1737" x="1439863" y="2057400"/>
          <p14:tracePt t="1740" x="1431925" y="2057400"/>
          <p14:tracePt t="1755" x="1425575" y="2057400"/>
          <p14:tracePt t="1842" x="1431925" y="2057400"/>
          <p14:tracePt t="1845" x="1439863" y="2057400"/>
          <p14:tracePt t="1848" x="1447800" y="2057400"/>
          <p14:tracePt t="1854" x="1470025" y="2049463"/>
          <p14:tracePt t="1857" x="1477963" y="2049463"/>
          <p14:tracePt t="1857" x="1493838" y="2049463"/>
          <p14:tracePt t="1857" x="1493838" y="2041525"/>
          <p14:tracePt t="1870" x="1501775" y="2041525"/>
          <p14:tracePt t="1871" x="1570038" y="2035175"/>
          <p14:tracePt t="1874" x="1600200" y="2027238"/>
          <p14:tracePt t="1874" x="1608138" y="2027238"/>
          <p14:tracePt t="1890" x="1760538" y="2003425"/>
          <p14:tracePt t="1893" x="1798638" y="1997075"/>
          <p14:tracePt t="1893" x="1812925" y="1989138"/>
          <p14:tracePt t="1906" x="1828800" y="1989138"/>
          <p14:tracePt t="1907" x="1973263" y="1965325"/>
          <p14:tracePt t="1909" x="1989138" y="1965325"/>
          <p14:tracePt t="1910" x="1997075" y="1965325"/>
          <p14:tracePt t="1923" x="2125663" y="1951038"/>
          <p14:tracePt t="1926" x="2149475" y="1951038"/>
          <p14:tracePt t="1926" x="2155825" y="1951038"/>
          <p14:tracePt t="1940" x="2255838" y="1951038"/>
          <p14:tracePt t="1942" x="2270125" y="1951038"/>
          <p14:tracePt t="1956" x="2346325" y="1951038"/>
          <p14:tracePt t="1959" x="2354263" y="1951038"/>
          <p14:tracePt t="1959" x="2362200" y="1951038"/>
          <p14:tracePt t="1973" x="2370138" y="1951038"/>
          <p14:tracePt t="1973" x="2438400" y="1951038"/>
          <p14:tracePt t="1976" x="2460625" y="1951038"/>
          <p14:tracePt t="1990" x="2522538" y="1951038"/>
          <p14:tracePt t="1992" x="2530475" y="1951038"/>
          <p14:tracePt t="1992" x="2536825" y="1951038"/>
          <p14:tracePt t="2007" x="2582863" y="1951038"/>
          <p14:tracePt t="2009" x="2590800" y="1951038"/>
          <p14:tracePt t="2023" x="2636838" y="1958975"/>
          <p14:tracePt t="2027" x="2644775" y="1958975"/>
          <p14:tracePt t="2040" x="2667000" y="1965325"/>
          <p14:tracePt t="2043" x="2674938" y="1965325"/>
          <p14:tracePt t="2056" x="2689225" y="1965325"/>
          <p14:tracePt t="2062" x="2689225" y="1973263"/>
          <p14:tracePt t="2187" x="2682875" y="1973263"/>
          <p14:tracePt t="2193" x="2674938" y="1973263"/>
          <p14:tracePt t="2195" x="2667000" y="1973263"/>
          <p14:tracePt t="2202" x="2659063" y="1973263"/>
          <p14:tracePt t="2206" x="2651125" y="1973263"/>
          <p14:tracePt t="2218" x="2636838" y="1973263"/>
          <p14:tracePt t="2224" x="2628900" y="1973263"/>
          <p14:tracePt t="2235" x="2620963" y="1973263"/>
          <p14:tracePt t="2237" x="2613025" y="1973263"/>
          <p14:tracePt t="2252" x="2598738" y="1973263"/>
          <p14:tracePt t="2254" x="2598738" y="1965325"/>
          <p14:tracePt t="2269" x="2582863" y="1965325"/>
          <p14:tracePt t="2271" x="2574925" y="1958975"/>
          <p14:tracePt t="2285" x="2560638" y="1951038"/>
          <p14:tracePt t="2290" x="2552700" y="1951038"/>
          <p14:tracePt t="2302" x="2536825" y="1943100"/>
          <p14:tracePt t="2306" x="2530475" y="1943100"/>
          <p14:tracePt t="2319" x="2522538" y="1935163"/>
          <p14:tracePt t="2330" x="2514600" y="1935163"/>
          <p14:tracePt t="2335" x="2506663" y="1935163"/>
          <p14:tracePt t="2340" x="2506663" y="1927225"/>
          <p14:tracePt t="2352" x="2498725" y="1927225"/>
          <p14:tracePt t="2380" x="2492375" y="1927225"/>
          <p14:tracePt t="2386" x="2492375" y="1920875"/>
          <p14:tracePt t="2484" x="2498725" y="1920875"/>
          <p14:tracePt t="2489" x="2506663" y="1912938"/>
          <p14:tracePt t="2492" x="2514600" y="1905000"/>
          <p14:tracePt t="2492" x="2522538" y="1905000"/>
          <p14:tracePt t="2496" x="2530475" y="1897063"/>
          <p14:tracePt t="2502" x="2552700" y="1897063"/>
          <p14:tracePt t="2511" x="2574925" y="1889125"/>
          <p14:tracePt t="2518" x="2590800" y="1889125"/>
          <p14:tracePt t="2532" x="2628900" y="1889125"/>
          <p14:tracePt t="2532" x="2636838" y="1889125"/>
          <p14:tracePt t="2537" x="2651125" y="1889125"/>
          <p14:tracePt t="2547" x="2689225" y="1889125"/>
          <p14:tracePt t="2552" x="2705100" y="1889125"/>
          <p14:tracePt t="2564" x="2713038" y="1889125"/>
          <p14:tracePt t="2564" x="2751138" y="1897063"/>
          <p14:tracePt t="2568" x="2765425" y="1905000"/>
          <p14:tracePt t="2581" x="2819400" y="1920875"/>
          <p14:tracePt t="2585" x="2841625" y="1927225"/>
          <p14:tracePt t="2598" x="2887663" y="1943100"/>
          <p14:tracePt t="2599" x="2887663" y="1951038"/>
          <p14:tracePt t="2603" x="2895600" y="1951038"/>
          <p14:tracePt t="2604" x="2903538" y="1958975"/>
          <p14:tracePt t="2614" x="2925763" y="1973263"/>
          <p14:tracePt t="2620" x="2933700" y="1973263"/>
          <p14:tracePt t="2634" x="2941638" y="1981200"/>
          <p14:tracePt t="2646" x="2941638" y="1989138"/>
          <p14:tracePt t="2661" x="2933700" y="1989138"/>
          <p14:tracePt t="2666" x="2925763" y="1989138"/>
          <p14:tracePt t="2669" x="2925763" y="1997075"/>
          <p14:tracePt t="2670" x="2917825" y="1997075"/>
          <p14:tracePt t="2673" x="2911475" y="1997075"/>
          <p14:tracePt t="2685" x="2887663" y="1997075"/>
          <p14:tracePt t="2688" x="2879725" y="1997075"/>
          <p14:tracePt t="2702" x="2857500" y="1997075"/>
          <p14:tracePt t="2703" x="2849563" y="1997075"/>
          <p14:tracePt t="2718" x="2835275" y="1997075"/>
          <p14:tracePt t="2726" x="2827338" y="1997075"/>
          <p14:tracePt t="2842" x="2835275" y="1997075"/>
          <p14:tracePt t="2854" x="2841625" y="1997075"/>
          <p14:tracePt t="2867" x="2849563" y="1997075"/>
          <p14:tracePt t="2873" x="2857500" y="1997075"/>
          <p14:tracePt t="2880" x="2865438" y="1997075"/>
          <p14:tracePt t="2887" x="2873375" y="1997075"/>
          <p14:tracePt t="2890" x="2873375" y="1989138"/>
          <p14:tracePt t="2902" x="2887663" y="1989138"/>
          <p14:tracePt t="2907" x="2887663" y="1981200"/>
          <p14:tracePt t="2919" x="2895600" y="1981200"/>
          <p14:tracePt t="2929" x="2903538" y="1981200"/>
          <p14:tracePt t="3019" x="2895600" y="1981200"/>
          <p14:tracePt t="3031" x="2887663" y="1981200"/>
          <p14:tracePt t="3038" x="2879725" y="1973263"/>
          <p14:tracePt t="3042" x="2879725" y="1965325"/>
          <p14:tracePt t="3050" x="2873375" y="1965325"/>
          <p14:tracePt t="3050" x="2865438" y="1958975"/>
          <p14:tracePt t="3053" x="2865438" y="1951038"/>
          <p14:tracePt t="3070" x="2857500" y="1927225"/>
          <p14:tracePt t="3072" x="2857500" y="1920875"/>
          <p14:tracePt t="3086" x="2857500" y="1905000"/>
          <p14:tracePt t="3089" x="2857500" y="1897063"/>
          <p14:tracePt t="3103" x="2857500" y="1874838"/>
          <p14:tracePt t="3107" x="2857500" y="1866900"/>
          <p14:tracePt t="3120" x="2873375" y="1851025"/>
          <p14:tracePt t="3125" x="2879725" y="1851025"/>
          <p14:tracePt t="3125" x="2879725" y="1844675"/>
          <p14:tracePt t="3136" x="2895600" y="1836738"/>
          <p14:tracePt t="3139" x="2903538" y="1836738"/>
          <p14:tracePt t="3153" x="2911475" y="1836738"/>
          <p14:tracePt t="3153" x="2933700" y="1836738"/>
          <p14:tracePt t="3156" x="2941638" y="1836738"/>
          <p14:tracePt t="3170" x="2979738" y="1836738"/>
          <p14:tracePt t="3172" x="2987675" y="1836738"/>
          <p14:tracePt t="3187" x="3025775" y="1844675"/>
          <p14:tracePt t="3190" x="3040063" y="1851025"/>
          <p14:tracePt t="3203" x="3063875" y="1866900"/>
          <p14:tracePt t="3206" x="3070225" y="1866900"/>
          <p14:tracePt t="3206" x="3070225" y="1874838"/>
          <p14:tracePt t="3220" x="3086100" y="1874838"/>
          <p14:tracePt t="3231" x="3086100" y="1882775"/>
          <p14:tracePt t="3255" x="3078163" y="1882775"/>
          <p14:tracePt t="3259" x="3070225" y="1889125"/>
          <p14:tracePt t="3262" x="3063875" y="1889125"/>
          <p14:tracePt t="3270" x="3048000" y="1889125"/>
          <p14:tracePt t="3273" x="3040063" y="1897063"/>
          <p14:tracePt t="3286" x="3032125" y="1897063"/>
          <p14:tracePt t="3293" x="3025775" y="1897063"/>
          <p14:tracePt t="3369" x="3032125" y="1897063"/>
          <p14:tracePt t="3375" x="3040063" y="1897063"/>
          <p14:tracePt t="3379" x="3048000" y="1897063"/>
          <p14:tracePt t="3385" x="3063875" y="1889125"/>
          <p14:tracePt t="3388" x="3070225" y="1889125"/>
          <p14:tracePt t="3389" x="3078163" y="1889125"/>
          <p14:tracePt t="3402" x="3124200" y="1882775"/>
          <p14:tracePt t="3405" x="3146425" y="1882775"/>
          <p14:tracePt t="3405" x="3154363" y="1882775"/>
          <p14:tracePt t="3418" x="3246438" y="1874838"/>
          <p14:tracePt t="3421" x="3276600" y="1866900"/>
          <p14:tracePt t="3435" x="3292475" y="1866900"/>
          <p14:tracePt t="3435" x="3444875" y="1851025"/>
          <p14:tracePt t="3438" x="3482975" y="1844675"/>
          <p14:tracePt t="3439" x="3489325" y="1844675"/>
          <p14:tracePt t="3452" x="3649663" y="1836738"/>
          <p14:tracePt t="3454" x="3679825" y="1836738"/>
          <p14:tracePt t="3469" x="3771900" y="1836738"/>
          <p14:tracePt t="3472" x="3787775" y="1828800"/>
          <p14:tracePt t="3485" x="3825875" y="1828800"/>
          <p14:tracePt t="3489" x="3832225" y="1828800"/>
          <p14:tracePt t="3647" x="3840163" y="1828800"/>
          <p14:tracePt t="3659" x="3840163" y="1820863"/>
          <p14:tracePt t="3662" x="3848100" y="1820863"/>
          <p14:tracePt t="3673" x="3856038" y="1820863"/>
          <p14:tracePt t="3678" x="3856038" y="1812925"/>
          <p14:tracePt t="3680" x="3863975" y="1812925"/>
          <p14:tracePt t="3691" x="3870325" y="1806575"/>
          <p14:tracePt t="3694" x="3878263" y="1806575"/>
          <p14:tracePt t="3708" x="3886200" y="1798638"/>
          <p14:tracePt t="3711" x="3894138" y="1798638"/>
          <p14:tracePt t="3725" x="3902075" y="1798638"/>
          <p14:tracePt t="3744" x="3902075" y="1806575"/>
          <p14:tracePt t="3748" x="3894138" y="1806575"/>
          <p14:tracePt t="3750" x="3894138" y="1812925"/>
          <p14:tracePt t="3758" x="3870325" y="1836738"/>
          <p14:tracePt t="3761" x="3863975" y="1844675"/>
          <p14:tracePt t="3762" x="3856038" y="1851025"/>
          <p14:tracePt t="3775" x="3787775" y="1973263"/>
          <p14:tracePt t="3777" x="3763963" y="2011363"/>
          <p14:tracePt t="3778" x="3756025" y="2027238"/>
          <p14:tracePt t="3792" x="3657600" y="2209800"/>
          <p14:tracePt t="3795" x="3627438" y="2263775"/>
          <p14:tracePt t="3795" x="3619500" y="2278063"/>
          <p14:tracePt t="3808" x="3497263" y="2522538"/>
          <p14:tracePt t="3810" x="3467100" y="2582863"/>
          <p14:tracePt t="3824" x="3451225" y="2613025"/>
          <p14:tracePt t="3825" x="3314700" y="2887663"/>
          <p14:tracePt t="3828" x="3298825" y="2911475"/>
          <p14:tracePt t="3828" x="3292475" y="2933700"/>
          <p14:tracePt t="3841" x="3132138" y="3268663"/>
          <p14:tracePt t="3844" x="3116263" y="3306763"/>
          <p14:tracePt t="3844" x="3101975" y="3336925"/>
          <p14:tracePt t="3858" x="2987675" y="3589338"/>
          <p14:tracePt t="3861" x="2955925" y="3635375"/>
          <p14:tracePt t="3861" x="2949575" y="3657600"/>
          <p14:tracePt t="3875" x="2879725" y="3817938"/>
          <p14:tracePt t="3878" x="2873375" y="3848100"/>
          <p14:tracePt t="3878" x="2865438" y="3856038"/>
          <p14:tracePt t="3891" x="2835275" y="3916363"/>
          <p14:tracePt t="3894" x="2835275" y="3924300"/>
          <p14:tracePt t="3908" x="2827338" y="3940175"/>
          <p14:tracePt t="3912" x="2827338" y="3946525"/>
          <p14:tracePt t="3959" x="2827338" y="3940175"/>
          <p14:tracePt t="3963" x="2835275" y="3940175"/>
          <p14:tracePt t="3966" x="2835275" y="3932238"/>
          <p14:tracePt t="3975" x="2841625" y="3924300"/>
          <p14:tracePt t="3978" x="2849563" y="3924300"/>
          <p14:tracePt t="3992" x="2873375" y="3908425"/>
          <p14:tracePt t="3998" x="2879725" y="3902075"/>
          <p14:tracePt t="4008" x="2895600" y="3886200"/>
          <p14:tracePt t="4011" x="2903538" y="3886200"/>
          <p14:tracePt t="4025" x="2911475" y="3878263"/>
          <p14:tracePt t="4035" x="2911475" y="3870325"/>
          <p14:tracePt t="4043" x="2911475" y="3863975"/>
          <p14:tracePt t="4054" x="2911475" y="3856038"/>
          <p14:tracePt t="4063" x="2911475" y="3848100"/>
          <p14:tracePt t="4071" x="2911475" y="3840163"/>
          <p14:tracePt t="4078" x="2911475" y="3832225"/>
          <p14:tracePt t="4089" x="2911475" y="3825875"/>
          <p14:tracePt t="4102" x="2911475" y="3817938"/>
          <p14:tracePt t="4158" x="2911475" y="3810000"/>
          <p14:tracePt t="4159" x="2903538" y="3810000"/>
          <p14:tracePt t="4162" x="2895600" y="3802063"/>
          <p14:tracePt t="4165" x="2887663" y="3802063"/>
          <p14:tracePt t="4175" x="2811463" y="3756025"/>
          <p14:tracePt t="4177" x="2773363" y="3741738"/>
          <p14:tracePt t="4178" x="2773363" y="3733800"/>
          <p14:tracePt t="4191" x="2628900" y="3673475"/>
          <p14:tracePt t="4195" x="2598738" y="3657600"/>
          <p14:tracePt t="4195" x="2590800" y="3649663"/>
          <p14:tracePt t="4211" x="2536825" y="3611563"/>
          <p14:tracePt t="4266" x="2536825" y="3619500"/>
          <p14:tracePt t="4272" x="2552700" y="3635375"/>
          <p14:tracePt t="4275" x="2568575" y="3641725"/>
          <p14:tracePt t="4278" x="2568575" y="3649663"/>
          <p14:tracePt t="4285" x="2628900" y="3711575"/>
          <p14:tracePt t="4295" x="2751138" y="3840163"/>
          <p14:tracePt t="4302" x="2857500" y="3970338"/>
          <p14:tracePt t="4302" x="2887663" y="4016375"/>
          <p14:tracePt t="4311" x="3025775" y="4206875"/>
          <p14:tracePt t="4318" x="3124200" y="4327525"/>
          <p14:tracePt t="4329" x="3140075" y="4343400"/>
          <p14:tracePt t="4329" x="3330575" y="4495800"/>
          <p14:tracePt t="4336" x="3382963" y="4533900"/>
          <p14:tracePt t="4337" x="3390900" y="4541838"/>
          <p14:tracePt t="4345" x="3398838" y="4549775"/>
          <p14:tracePt t="4876" x="3398838" y="4541838"/>
          <p14:tracePt t="4890" x="3398838" y="4533900"/>
          <p14:tracePt t="4895" x="3398838" y="4525963"/>
          <p14:tracePt t="4898" x="3398838" y="4518025"/>
          <p14:tracePt t="4902" x="3398838" y="4511675"/>
          <p14:tracePt t="4916" x="3398838" y="4479925"/>
          <p14:tracePt t="4918" x="3398838" y="4473575"/>
          <p14:tracePt t="4932" x="3398838" y="4419600"/>
          <p14:tracePt t="4935" x="3398838" y="4411663"/>
          <p14:tracePt t="4949" x="3382963" y="4381500"/>
          <p14:tracePt t="4952" x="3375025" y="4373563"/>
          <p14:tracePt t="4952" x="3375025" y="4365625"/>
          <p14:tracePt t="4967" x="3360738" y="4327525"/>
          <p14:tracePt t="4970" x="3360738" y="4313238"/>
          <p14:tracePt t="4983" x="3344863" y="4283075"/>
          <p14:tracePt t="4985" x="3344863" y="4275138"/>
          <p14:tracePt t="4999" x="3336925" y="4244975"/>
          <p14:tracePt t="5002" x="3336925" y="4237038"/>
          <p14:tracePt t="5016" x="3330575" y="4213225"/>
          <p14:tracePt t="5019" x="3322638" y="4213225"/>
          <p14:tracePt t="5032" x="3314700" y="4191000"/>
          <p14:tracePt t="5039" x="3314700" y="4183063"/>
          <p14:tracePt t="5049" x="3314700" y="4175125"/>
          <p14:tracePt t="5056" x="3314700" y="4168775"/>
          <p14:tracePt t="5066" x="3314700" y="4152900"/>
          <p14:tracePt t="5068" x="3306763" y="4144963"/>
          <p14:tracePt t="5083" x="3298825" y="4114800"/>
          <p14:tracePt t="5089" x="3298825" y="4106863"/>
          <p14:tracePt t="5099" x="3292475" y="4092575"/>
          <p14:tracePt t="5102" x="3292475" y="4084638"/>
          <p14:tracePt t="5116" x="3284538" y="4060825"/>
          <p14:tracePt t="5119" x="3276600" y="4054475"/>
          <p14:tracePt t="5132" x="3268663" y="4038600"/>
          <p14:tracePt t="5136" x="3268663" y="4030663"/>
          <p14:tracePt t="5149" x="3260725" y="4022725"/>
          <p14:tracePt t="5153" x="3260725" y="4016375"/>
          <p14:tracePt t="5166" x="3260725" y="4000500"/>
          <p14:tracePt t="5171" x="3260725" y="3992563"/>
          <p14:tracePt t="5183" x="3260725" y="3978275"/>
          <p14:tracePt t="5189" x="3260725" y="3970338"/>
          <p14:tracePt t="5199" x="3260725" y="3954463"/>
          <p14:tracePt t="5201" x="3260725" y="3946525"/>
          <p14:tracePt t="5215" x="3254375" y="3940175"/>
          <p14:tracePt t="5216" x="3246438" y="3908425"/>
          <p14:tracePt t="5219" x="3246438" y="3902075"/>
          <p14:tracePt t="5232" x="3230563" y="3863975"/>
          <p14:tracePt t="5235" x="3230563" y="3856038"/>
          <p14:tracePt t="5249" x="3230563" y="3832225"/>
          <p14:tracePt t="5252" x="3230563" y="3825875"/>
          <p14:tracePt t="5266" x="3230563" y="3810000"/>
          <p14:tracePt t="5275" x="3230563" y="3802063"/>
          <p14:tracePt t="5288" x="3230563" y="3794125"/>
          <p14:tracePt t="5297" x="3230563" y="3787775"/>
          <p14:tracePt t="5324" x="3230563" y="3779838"/>
          <p14:tracePt t="5336" x="3230563" y="3771900"/>
          <p14:tracePt t="5346" x="3230563" y="3763963"/>
          <p14:tracePt t="5355" x="3230563" y="3756025"/>
          <p14:tracePt t="5358" x="3230563" y="3749675"/>
          <p14:tracePt t="5367" x="3230563" y="3741738"/>
          <p14:tracePt t="5372" x="3230563" y="3733800"/>
          <p14:tracePt t="5378" x="3230563" y="3725863"/>
          <p14:tracePt t="5385" x="3230563" y="3717925"/>
          <p14:tracePt t="5390" x="3230563" y="3711575"/>
          <p14:tracePt t="5401" x="3230563" y="3703638"/>
          <p14:tracePt t="5413" x="3230563" y="3695700"/>
          <p14:tracePt t="5538" x="3230563" y="3687763"/>
          <p14:tracePt t="5607" x="3230563" y="3679825"/>
          <p14:tracePt t="5611" x="3230563" y="3673475"/>
          <p14:tracePt t="5613" x="3230563" y="3665538"/>
          <p14:tracePt t="5619" x="3230563" y="3657600"/>
          <p14:tracePt t="5621" x="3230563" y="3649663"/>
          <p14:tracePt t="5635" x="3230563" y="3641725"/>
          <p14:tracePt t="5636" x="3230563" y="3611563"/>
          <p14:tracePt t="5638" x="3230563" y="3597275"/>
          <p14:tracePt t="5655" x="3230563" y="3535363"/>
          <p14:tracePt t="5657" x="3238500" y="3527425"/>
          <p14:tracePt t="5658" x="3238500" y="3521075"/>
          <p14:tracePt t="5658" x="3238500" y="3513138"/>
          <p14:tracePt t="5672" x="3260725" y="3444875"/>
          <p14:tracePt t="5674" x="3260725" y="3436938"/>
          <p14:tracePt t="5675" x="3268663" y="3429000"/>
          <p14:tracePt t="5688" x="3298825" y="3368675"/>
          <p14:tracePt t="5691" x="3306763" y="3352800"/>
          <p14:tracePt t="5705" x="3336925" y="3292475"/>
          <p14:tracePt t="5708" x="3336925" y="3276600"/>
          <p14:tracePt t="5708" x="3344863" y="3276600"/>
          <p14:tracePt t="5721" x="3368675" y="3230563"/>
          <p14:tracePt t="5724" x="3368675" y="3222625"/>
          <p14:tracePt t="5738" x="3368675" y="3216275"/>
          <p14:tracePt t="5738" x="3382963" y="3192463"/>
          <p14:tracePt t="5742" x="3390900" y="3178175"/>
          <p14:tracePt t="5755" x="3390900" y="3154363"/>
          <p14:tracePt t="5757" x="3398838" y="3146425"/>
          <p14:tracePt t="5772" x="3398838" y="3116263"/>
          <p14:tracePt t="5774" x="3406775" y="3116263"/>
          <p14:tracePt t="5774" x="3406775" y="3108325"/>
          <p14:tracePt t="5788" x="3413125" y="3078163"/>
          <p14:tracePt t="5791" x="3413125" y="3070225"/>
          <p14:tracePt t="5792" x="3413125" y="3063875"/>
          <p14:tracePt t="5805" x="3413125" y="3032125"/>
          <p14:tracePt t="5807" x="3413125" y="3017838"/>
          <p14:tracePt t="5821" x="3413125" y="2979738"/>
          <p14:tracePt t="5824" x="3413125" y="2971800"/>
          <p14:tracePt t="5824" x="3413125" y="2963863"/>
          <p14:tracePt t="5838" x="3398838" y="2917825"/>
          <p14:tracePt t="5842" x="3390900" y="2903538"/>
          <p14:tracePt t="5855" x="3375025" y="2849563"/>
          <p14:tracePt t="5858" x="3368675" y="2841625"/>
          <p14:tracePt t="5872" x="3352800" y="2797175"/>
          <p14:tracePt t="5875" x="3344863" y="2781300"/>
          <p14:tracePt t="5888" x="3330575" y="2743200"/>
          <p14:tracePt t="5891" x="3330575" y="2735263"/>
          <p14:tracePt t="5905" x="3330575" y="2727325"/>
          <p14:tracePt t="5905" x="3322638" y="2697163"/>
          <p14:tracePt t="5908" x="3322638" y="2689225"/>
          <p14:tracePt t="5922" x="3314700" y="2659063"/>
          <p14:tracePt t="5924" x="3306763" y="2651125"/>
          <p14:tracePt t="5938" x="3306763" y="2644775"/>
          <p14:tracePt t="5939" x="3298825" y="2613025"/>
          <p14:tracePt t="5941" x="3292475" y="2613025"/>
          <p14:tracePt t="5955" x="3284538" y="2582863"/>
          <p14:tracePt t="5958" x="3284538" y="2574925"/>
          <p14:tracePt t="5972" x="3276600" y="2552700"/>
          <p14:tracePt t="5973" x="3268663" y="2552700"/>
          <p14:tracePt t="5981" x="3268663" y="2544763"/>
          <p14:tracePt t="5990" x="3268663" y="2536825"/>
          <p14:tracePt t="5990" x="3260725" y="2536825"/>
          <p14:tracePt t="5994" x="3260725" y="2530475"/>
          <p14:tracePt t="6005" x="3254375" y="2514600"/>
          <p14:tracePt t="6012" x="3246438" y="2506663"/>
          <p14:tracePt t="6022" x="3246438" y="2492375"/>
          <p14:tracePt t="6025" x="3238500" y="2492375"/>
          <p14:tracePt t="6038" x="3230563" y="2476500"/>
          <p14:tracePt t="6041" x="3230563" y="2468563"/>
          <p14:tracePt t="6055" x="3216275" y="2454275"/>
          <p14:tracePt t="6058" x="3208338" y="2446338"/>
          <p14:tracePt t="6072" x="3192463" y="2422525"/>
          <p14:tracePt t="6078" x="3184525" y="2416175"/>
          <p14:tracePt t="6088" x="3170238" y="2400300"/>
          <p14:tracePt t="6091" x="3170238" y="2392363"/>
          <p14:tracePt t="6105" x="3154363" y="2378075"/>
          <p14:tracePt t="6108" x="3146425" y="2370138"/>
          <p14:tracePt t="6121" x="3140075" y="2354263"/>
          <p14:tracePt t="6124" x="3140075" y="2346325"/>
          <p14:tracePt t="6138" x="3132138" y="2339975"/>
          <p14:tracePt t="6142" x="3132138" y="2332038"/>
          <p14:tracePt t="6161" x="3124200" y="2324100"/>
          <p14:tracePt t="6362" x="3124200" y="2332038"/>
          <p14:tracePt t="6369" x="3116263" y="2332038"/>
          <p14:tracePt t="6376" x="3116263" y="2339975"/>
          <p14:tracePt t="6391" x="3116263" y="2346325"/>
          <p14:tracePt t="6422" x="3116263" y="2354263"/>
          <p14:tracePt t="6472" x="3116263" y="2362200"/>
          <p14:tracePt t="6496" x="3108325" y="2362200"/>
          <p14:tracePt t="6532" x="3108325" y="2370138"/>
          <p14:tracePt t="6721" x="3116263" y="2370138"/>
          <p14:tracePt t="6724" x="3116263" y="2378075"/>
          <p14:tracePt t="6724" x="3124200" y="2378075"/>
          <p14:tracePt t="6727" x="3132138" y="2378075"/>
          <p14:tracePt t="6734" x="3162300" y="2378075"/>
          <p14:tracePt t="6742" x="3222625" y="2370138"/>
          <p14:tracePt t="6751" x="3306763" y="2354263"/>
          <p14:tracePt t="6763" x="3429000" y="2346325"/>
          <p14:tracePt t="6763" x="3451225" y="2339975"/>
          <p14:tracePt t="6768" x="3513138" y="2339975"/>
          <p14:tracePt t="6778" x="3641725" y="2332038"/>
          <p14:tracePt t="6784" x="3711575" y="2324100"/>
          <p14:tracePt t="6796" x="3817938" y="2324100"/>
          <p14:tracePt t="6796" x="3825875" y="2324100"/>
          <p14:tracePt t="6801" x="3848100" y="2324100"/>
          <p14:tracePt t="6812" x="3886200" y="2324100"/>
          <p14:tracePt t="6818" x="3902075" y="2324100"/>
          <p14:tracePt t="6964" x="3908425" y="2324100"/>
          <p14:tracePt t="6969" x="3916363" y="2324100"/>
          <p14:tracePt t="6972" x="3924300" y="2332038"/>
          <p14:tracePt t="6979" x="3946525" y="2332038"/>
          <p14:tracePt t="6984" x="3984625" y="2339975"/>
          <p14:tracePt t="6995" x="4084638" y="2362200"/>
          <p14:tracePt t="7002" x="4152900" y="2378075"/>
          <p14:tracePt t="7002" x="4175125" y="2384425"/>
          <p14:tracePt t="7015" x="4365625" y="2422525"/>
          <p14:tracePt t="7018" x="4427538" y="2430463"/>
          <p14:tracePt t="7031" x="4441825" y="2438400"/>
          <p14:tracePt t="7032" x="4708525" y="2476500"/>
          <p14:tracePt t="7037" x="4724400" y="2484438"/>
          <p14:tracePt t="7037" x="4746625" y="2484438"/>
          <p14:tracePt t="7048" x="4945063" y="2530475"/>
          <p14:tracePt t="7051" x="4975225" y="2530475"/>
          <p14:tracePt t="7065" x="5067300" y="2560638"/>
          <p14:tracePt t="7069" x="5075238" y="2560638"/>
          <p14:tracePt t="7081" x="5083175" y="2560638"/>
          <p14:tracePt t="7161" x="5075238" y="2560638"/>
          <p14:tracePt t="7164" x="5067300" y="2560638"/>
          <p14:tracePt t="7167" x="5059363" y="2560638"/>
          <p14:tracePt t="7169" x="5051425" y="2560638"/>
          <p14:tracePt t="7182" x="5006975" y="2574925"/>
          <p14:tracePt t="7184" x="4999038" y="2574925"/>
          <p14:tracePt t="7201" x="4914900" y="2590800"/>
          <p14:tracePt t="7204" x="4892675" y="2598738"/>
          <p14:tracePt t="7217" x="4792663" y="2613025"/>
          <p14:tracePt t="7220" x="4762500" y="2620963"/>
          <p14:tracePt t="7234" x="4618038" y="2644775"/>
          <p14:tracePt t="7237" x="4572000" y="2651125"/>
          <p14:tracePt t="7251" x="4419600" y="2674938"/>
          <p14:tracePt t="7254" x="4373563" y="2674938"/>
          <p14:tracePt t="7267" x="4359275" y="2682875"/>
          <p14:tracePt t="7268" x="4198938" y="2697163"/>
          <p14:tracePt t="7272" x="4137025" y="2705100"/>
          <p14:tracePt t="7272" x="4122738" y="2705100"/>
          <p14:tracePt t="7284" x="3946525" y="2713038"/>
          <p14:tracePt t="7287" x="3894138" y="2713038"/>
          <p14:tracePt t="7287" x="3878263" y="2713038"/>
          <p14:tracePt t="7301" x="3673475" y="2713038"/>
          <p14:tracePt t="7304" x="3635375" y="2713038"/>
          <p14:tracePt t="7304" x="3627438" y="2713038"/>
          <p14:tracePt t="7318" x="3521075" y="2705100"/>
          <p14:tracePt t="7320" x="3497263" y="2705100"/>
          <p14:tracePt t="7334" x="3475038" y="2697163"/>
          <p14:tracePt t="7335" x="3467100" y="2689225"/>
          <p14:tracePt t="7339" x="3459163" y="2689225"/>
          <p14:tracePt t="7351" x="3451225" y="2682875"/>
          <p14:tracePt t="7359" x="3451225" y="2674938"/>
          <p14:tracePt t="7368" x="3444875" y="2674938"/>
          <p14:tracePt t="7370" x="3444875" y="2667000"/>
          <p14:tracePt t="7384" x="3429000" y="2667000"/>
          <p14:tracePt t="7386" x="3429000" y="2659063"/>
          <p14:tracePt t="7401" x="3421063" y="2659063"/>
          <p14:tracePt t="7404" x="3413125" y="2651125"/>
          <p14:tracePt t="7418" x="3398838" y="2651125"/>
          <p14:tracePt t="7420" x="3390900" y="2651125"/>
          <p14:tracePt t="7434" x="3352800" y="2644775"/>
          <p14:tracePt t="7437" x="3344863" y="2644775"/>
          <p14:tracePt t="7451" x="3292475" y="2644775"/>
          <p14:tracePt t="7454" x="3276600" y="2644775"/>
          <p14:tracePt t="7468" x="3230563" y="2644775"/>
          <p14:tracePt t="7470" x="3222625" y="2644775"/>
          <p14:tracePt t="7484" x="3200400" y="2644775"/>
          <p14:tracePt t="7487" x="3192463" y="2644775"/>
          <p14:tracePt t="7501" x="3170238" y="2636838"/>
          <p14:tracePt t="7504" x="3162300" y="2636838"/>
          <p14:tracePt t="7518" x="3140075" y="2620963"/>
          <p14:tracePt t="7520" x="3132138" y="2613025"/>
          <p14:tracePt t="7534" x="3108325" y="2598738"/>
          <p14:tracePt t="7537" x="3101975" y="2590800"/>
          <p14:tracePt t="7551" x="3086100" y="2574925"/>
          <p14:tracePt t="7554" x="3086100" y="2568575"/>
          <p14:tracePt t="7554" x="3078163" y="2568575"/>
          <p14:tracePt t="7568" x="3063875" y="2560638"/>
          <p14:tracePt t="7571" x="3063875" y="2552700"/>
          <p14:tracePt t="7584" x="3048000" y="2544763"/>
          <p14:tracePt t="7587" x="3040063" y="2544763"/>
          <p14:tracePt t="7587" x="3040063" y="2536825"/>
          <p14:tracePt t="7601" x="3025775" y="2522538"/>
          <p14:tracePt t="7609" x="3017838" y="2514600"/>
          <p14:tracePt t="7621" x="3009900" y="2506663"/>
          <p14:tracePt t="7630" x="3009900" y="2498725"/>
          <p14:tracePt t="7636" x="3001963" y="2498725"/>
          <p14:tracePt t="7641" x="3001963" y="2492375"/>
          <p14:tracePt t="7653" x="3001963" y="2484438"/>
          <p14:tracePt t="7680" x="3001963" y="2476500"/>
          <p14:tracePt t="7693" x="3009900" y="2476500"/>
          <p14:tracePt t="7698" x="3009900" y="2468563"/>
          <p14:tracePt t="7712" x="3017838" y="2468563"/>
          <p14:tracePt t="7716" x="3017838" y="2460625"/>
          <p14:tracePt t="7722" x="3025775" y="2460625"/>
          <p14:tracePt t="7738" x="3025775" y="2454275"/>
          <p14:tracePt t="7742" x="3032125" y="2454275"/>
          <p14:tracePt t="7756" x="3032125" y="2446338"/>
          <p14:tracePt t="7774" x="3040063" y="2438400"/>
          <p14:tracePt t="7796" x="3040063" y="2430463"/>
          <p14:tracePt t="7805" x="3048000" y="2430463"/>
          <p14:tracePt t="7814" x="3048000" y="2422525"/>
          <p14:tracePt t="7842" x="3055938" y="2422525"/>
          <p14:tracePt t="7850" x="3055938" y="2416175"/>
          <p14:tracePt t="7853" x="3063875" y="2416175"/>
          <p14:tracePt t="7867" x="3070225" y="2416175"/>
          <p14:tracePt t="7869" x="3070225" y="2408238"/>
          <p14:tracePt t="7881" x="3078163" y="2408238"/>
          <p14:tracePt t="7893" x="3086100" y="2408238"/>
          <p14:tracePt t="7902" x="3086100" y="2400300"/>
          <p14:tracePt t="7957" x="3094038" y="2400300"/>
          <p14:tracePt t="8011" x="3086100" y="2400300"/>
          <p14:tracePt t="8037" x="3078163" y="2400300"/>
          <p14:tracePt t="8041" x="3070225" y="2400300"/>
          <p14:tracePt t="8045" x="3070225" y="2408238"/>
          <p14:tracePt t="8052" x="3063875" y="2408238"/>
          <p14:tracePt t="8054" x="3055938" y="2408238"/>
          <p14:tracePt t="8070" x="3032125" y="2416175"/>
          <p14:tracePt t="8070" x="3025775" y="2422525"/>
          <p14:tracePt t="8074" x="3017838" y="2422525"/>
          <p14:tracePt t="8087" x="2987675" y="2430463"/>
          <p14:tracePt t="8090" x="2979738" y="2430463"/>
          <p14:tracePt t="8103" x="2941638" y="2438400"/>
          <p14:tracePt t="8106" x="2925763" y="2438400"/>
          <p14:tracePt t="8120" x="2879725" y="2446338"/>
          <p14:tracePt t="8123" x="2865438" y="2438400"/>
          <p14:tracePt t="8137" x="2819400" y="2430463"/>
          <p14:tracePt t="8140" x="2811463" y="2422525"/>
          <p14:tracePt t="8153" x="2765425" y="2408238"/>
          <p14:tracePt t="8156" x="2765425" y="2400300"/>
          <p14:tracePt t="8156" x="2759075" y="2400300"/>
          <p14:tracePt t="8170" x="2713038" y="2378075"/>
          <p14:tracePt t="8173" x="2705100" y="2370138"/>
          <p14:tracePt t="8173" x="2697163" y="2370138"/>
          <p14:tracePt t="8186" x="2697163" y="2362200"/>
          <p14:tracePt t="8187" x="2651125" y="2324100"/>
          <p14:tracePt t="8190" x="2651125" y="2316163"/>
          <p14:tracePt t="8203" x="2628900" y="2278063"/>
          <p14:tracePt t="8206" x="2628900" y="2270125"/>
          <p14:tracePt t="8207" x="2620963" y="2270125"/>
          <p14:tracePt t="8220" x="2620963" y="2247900"/>
          <p14:tracePt t="8222" x="2620963" y="2239963"/>
          <p14:tracePt t="8237" x="2620963" y="2201863"/>
          <p14:tracePt t="8240" x="2628900" y="2193925"/>
          <p14:tracePt t="8254" x="2651125" y="2171700"/>
          <p14:tracePt t="8257" x="2659063" y="2171700"/>
          <p14:tracePt t="8270" x="2713038" y="2133600"/>
          <p14:tracePt t="8273" x="2727325" y="2117725"/>
          <p14:tracePt t="8286" x="2735263" y="2117725"/>
          <p14:tracePt t="8287" x="2803525" y="2079625"/>
          <p14:tracePt t="8290" x="2811463" y="2073275"/>
          <p14:tracePt t="8304" x="2887663" y="2041525"/>
          <p14:tracePt t="8307" x="2911475" y="2035175"/>
          <p14:tracePt t="8320" x="2949575" y="2019300"/>
          <p14:tracePt t="8331" x="2963863" y="2019300"/>
          <p14:tracePt t="8331" x="2971800" y="2019300"/>
          <p14:tracePt t="8337" x="2979738" y="2019300"/>
          <p14:tracePt t="8340" x="2987675" y="2019300"/>
          <p14:tracePt t="8354" x="3009900" y="2019300"/>
          <p14:tracePt t="8355" x="3017838" y="2019300"/>
          <p14:tracePt t="8355" x="3017838" y="2027238"/>
          <p14:tracePt t="8359" x="3032125" y="2027238"/>
          <p14:tracePt t="8370" x="3063875" y="2049463"/>
          <p14:tracePt t="8374" x="3078163" y="2057400"/>
          <p14:tracePt t="8374" x="3086100" y="2057400"/>
          <p14:tracePt t="8387" x="3132138" y="2087563"/>
          <p14:tracePt t="8390" x="3146425" y="2095500"/>
          <p14:tracePt t="8390" x="3146425" y="2103438"/>
          <p14:tracePt t="8403" x="3192463" y="2133600"/>
          <p14:tracePt t="8406" x="3208338" y="2141538"/>
          <p14:tracePt t="8407" x="3208338" y="2149475"/>
          <p14:tracePt t="8420" x="3238500" y="2171700"/>
          <p14:tracePt t="8423" x="3238500" y="2179638"/>
          <p14:tracePt t="8437" x="3238500" y="2217738"/>
          <p14:tracePt t="8439" x="3238500" y="2225675"/>
          <p14:tracePt t="8439" x="3238500" y="2232025"/>
          <p14:tracePt t="8453" x="3116263" y="2324100"/>
          <p14:tracePt t="8456" x="3063875" y="2354263"/>
          <p14:tracePt t="8470" x="2903538" y="2430463"/>
          <p14:tracePt t="8473" x="2865438" y="2446338"/>
          <p14:tracePt t="8487" x="2857500" y="2454275"/>
          <p14:tracePt t="8487" x="2751138" y="2484438"/>
          <p14:tracePt t="8491" x="2727325" y="2484438"/>
          <p14:tracePt t="8491" x="2720975" y="2492375"/>
          <p14:tracePt t="8503" x="2667000" y="2492375"/>
          <p14:tracePt t="8506" x="2659063" y="2484438"/>
          <p14:tracePt t="8520" x="2613025" y="2460625"/>
          <p14:tracePt t="8523" x="2606675" y="2460625"/>
          <p14:tracePt t="8524" x="2598738" y="2454275"/>
          <p14:tracePt t="8537" x="2552700" y="2416175"/>
          <p14:tracePt t="8540" x="2544763" y="2408238"/>
          <p14:tracePt t="8553" x="2514600" y="2370138"/>
          <p14:tracePt t="8557" x="2506663" y="2354263"/>
          <p14:tracePt t="8557" x="2506663" y="2346325"/>
          <p14:tracePt t="8570" x="2492375" y="2308225"/>
          <p14:tracePt t="8574" x="2492375" y="2293938"/>
          <p14:tracePt t="8587" x="2514600" y="2255838"/>
          <p14:tracePt t="8591" x="2530475" y="2239963"/>
          <p14:tracePt t="8592" x="2536825" y="2232025"/>
          <p14:tracePt t="8604" x="2613025" y="2201863"/>
          <p14:tracePt t="8607" x="2644775" y="2187575"/>
          <p14:tracePt t="8620" x="2651125" y="2187575"/>
          <p14:tracePt t="8620" x="2713038" y="2171700"/>
          <p14:tracePt t="8625" x="2743200" y="2171700"/>
          <p14:tracePt t="8637" x="2819400" y="2187575"/>
          <p14:tracePt t="8639" x="2835275" y="2187575"/>
          <p14:tracePt t="8653" x="2841625" y="2193925"/>
          <p14:tracePt t="8654" x="2917825" y="2247900"/>
          <p14:tracePt t="8655" x="2933700" y="2255838"/>
          <p14:tracePt t="8656" x="2941638" y="2255838"/>
          <p14:tracePt t="8670" x="2994025" y="2301875"/>
          <p14:tracePt t="8674" x="3001963" y="2308225"/>
          <p14:tracePt t="8676" x="3009900" y="2316163"/>
          <p14:tracePt t="8677" x="3017838" y="2324100"/>
          <p14:tracePt t="8687" x="3040063" y="2354263"/>
          <p14:tracePt t="8689" x="3040063" y="2370138"/>
          <p14:tracePt t="8703" x="3040063" y="2438400"/>
          <p14:tracePt t="8706" x="3032125" y="2460625"/>
          <p14:tracePt t="8706" x="3025775" y="2476500"/>
          <p14:tracePt t="8720" x="3025775" y="2484438"/>
          <p14:tracePt t="8720" x="2917825" y="2606675"/>
          <p14:tracePt t="8723" x="2873375" y="2636838"/>
          <p14:tracePt t="8737" x="2682875" y="2759075"/>
          <p14:tracePt t="8740" x="2636838" y="2789238"/>
          <p14:tracePt t="8740" x="2613025" y="2797175"/>
          <p14:tracePt t="8753" x="2422525" y="2895600"/>
          <p14:tracePt t="8756" x="2362200" y="2925763"/>
          <p14:tracePt t="8770" x="2209800" y="2987675"/>
          <p14:tracePt t="8773" x="2187575" y="3001963"/>
          <p14:tracePt t="8787" x="2103438" y="3032125"/>
          <p14:tracePt t="8790" x="2095500" y="3040063"/>
          <p14:tracePt t="8790" x="2087563" y="3040063"/>
          <p14:tracePt t="8803" x="2057400" y="3055938"/>
          <p14:tracePt t="8806" x="2049463" y="3063875"/>
          <p14:tracePt t="8820" x="2041525" y="3063875"/>
          <p14:tracePt t="8820" x="2027238" y="3078163"/>
          <p14:tracePt t="8823" x="2019300" y="3078163"/>
          <p14:tracePt t="8837" x="2003425" y="3108325"/>
          <p14:tracePt t="8840" x="2003425" y="3116263"/>
          <p14:tracePt t="8854" x="2003425" y="3140075"/>
          <p14:tracePt t="8856" x="2003425" y="3146425"/>
          <p14:tracePt t="8870" x="2003425" y="3178175"/>
          <p14:tracePt t="8873" x="2003425" y="3184525"/>
          <p14:tracePt t="8887" x="2003425" y="3208338"/>
          <p14:tracePt t="8889" x="2003425" y="3216275"/>
          <p14:tracePt t="8903" x="2003425" y="3254375"/>
          <p14:tracePt t="8906" x="2011363" y="3260725"/>
          <p14:tracePt t="8906" x="2011363" y="3268663"/>
          <p14:tracePt t="8920" x="2073275" y="3398838"/>
          <p14:tracePt t="8923" x="2103438" y="3444875"/>
          <p14:tracePt t="8923" x="2111375" y="3459163"/>
          <p14:tracePt t="8937" x="2225675" y="3619500"/>
          <p14:tracePt t="8939" x="2247900" y="3657600"/>
          <p14:tracePt t="8940" x="2255838" y="3665538"/>
          <p14:tracePt t="8953" x="2339975" y="3756025"/>
          <p14:tracePt t="8957" x="2346325" y="3779838"/>
          <p14:tracePt t="8971" x="2378075" y="3802063"/>
          <p14:tracePt t="8971" x="2384425" y="3802063"/>
          <p14:tracePt t="9011" x="2384425" y="3794125"/>
          <p14:tracePt t="9016" x="2384425" y="3787775"/>
          <p14:tracePt t="9018" x="2378075" y="3787775"/>
          <p14:tracePt t="9024" x="2378075" y="3779838"/>
          <p14:tracePt t="9034" x="2370138" y="3771900"/>
          <p14:tracePt t="9040" x="2362200" y="3771900"/>
          <p14:tracePt t="9051" x="2354263" y="3763963"/>
          <p14:tracePt t="9057" x="2346325" y="3763963"/>
          <p14:tracePt t="9067" x="2339975" y="3763963"/>
          <p14:tracePt t="9071" x="2332038" y="3763963"/>
          <p14:tracePt t="9084" x="2308225" y="3763963"/>
          <p14:tracePt t="9090" x="2301875" y="3771900"/>
          <p14:tracePt t="9101" x="2286000" y="3779838"/>
          <p14:tracePt t="9104" x="2278063" y="3779838"/>
          <p14:tracePt t="9117" x="2255838" y="3787775"/>
          <p14:tracePt t="9124" x="2247900" y="3787775"/>
          <p14:tracePt t="9134" x="2239963" y="3787775"/>
          <p14:tracePt t="9137" x="2232025" y="3787775"/>
          <p14:tracePt t="9151" x="2217738" y="3794125"/>
          <p14:tracePt t="9156" x="2209800" y="3794125"/>
          <p14:tracePt t="9167" x="2201863" y="3794125"/>
          <p14:tracePt t="9173" x="2193925" y="3794125"/>
          <p14:tracePt t="9205" x="2193925" y="3787775"/>
          <p14:tracePt t="9207" x="2201863" y="3787775"/>
          <p14:tracePt t="9210" x="2209800" y="3787775"/>
          <p14:tracePt t="9220" x="2232025" y="3771900"/>
          <p14:tracePt t="9223" x="2247900" y="3763963"/>
          <p14:tracePt t="9237" x="2308225" y="3741738"/>
          <p14:tracePt t="9240" x="2324100" y="3725863"/>
          <p14:tracePt t="9240" x="2332038" y="3725863"/>
          <p14:tracePt t="9253" x="2339975" y="3725863"/>
          <p14:tracePt t="9254" x="2408238" y="3703638"/>
          <p14:tracePt t="9256" x="2416175" y="3703638"/>
          <p14:tracePt t="9257" x="2422525" y="3695700"/>
          <p14:tracePt t="9270" x="2492375" y="3673475"/>
          <p14:tracePt t="9273" x="2522538" y="3665538"/>
          <p14:tracePt t="9287" x="2590800" y="3657600"/>
          <p14:tracePt t="9290" x="2598738" y="3657600"/>
          <p14:tracePt t="9290" x="2606675" y="3657600"/>
          <p14:tracePt t="9304" x="2636838" y="3649663"/>
          <p14:tracePt t="9308" x="2651125" y="3649663"/>
          <p14:tracePt t="9320" x="2674938" y="3649663"/>
          <p14:tracePt t="9329" x="2682875" y="3649663"/>
          <p14:tracePt t="9337" x="2689225" y="3649663"/>
          <p14:tracePt t="9392" x="2682875" y="3649663"/>
          <p14:tracePt t="9395" x="2674938" y="3649663"/>
          <p14:tracePt t="9397" x="2667000" y="3649663"/>
          <p14:tracePt t="9403" x="2644775" y="3657600"/>
          <p14:tracePt t="9406" x="2620963" y="3657600"/>
          <p14:tracePt t="9420" x="2560638" y="3657600"/>
          <p14:tracePt t="9422" x="2552700" y="3657600"/>
          <p14:tracePt t="9437" x="2506663" y="3657600"/>
          <p14:tracePt t="9439" x="2498725" y="3657600"/>
          <p14:tracePt t="9455" x="2476500" y="3649663"/>
          <p14:tracePt t="9458" x="2468563" y="3641725"/>
          <p14:tracePt t="9471" x="2460625" y="3635375"/>
          <p14:tracePt t="9474" x="2460625" y="3627438"/>
          <p14:tracePt t="9488" x="2454275" y="3619500"/>
          <p14:tracePt t="9491" x="2454275" y="3611563"/>
          <p14:tracePt t="9505" x="2468563" y="3581400"/>
          <p14:tracePt t="9507" x="2468563" y="3573463"/>
          <p14:tracePt t="9521" x="2476500" y="3573463"/>
          <p14:tracePt t="9522" x="2498725" y="3551238"/>
          <p14:tracePt t="9524" x="2506663" y="3535363"/>
          <p14:tracePt t="9538" x="2552700" y="3505200"/>
          <p14:tracePt t="9541" x="2568575" y="3497263"/>
          <p14:tracePt t="9554" x="2636838" y="3467100"/>
          <p14:tracePt t="9557" x="2651125" y="3459163"/>
          <p14:tracePt t="9571" x="2720975" y="3451225"/>
          <p14:tracePt t="9574" x="2735263" y="3444875"/>
          <p14:tracePt t="9588" x="2743200" y="3444875"/>
          <p14:tracePt t="9588" x="2781300" y="3444875"/>
          <p14:tracePt t="9591" x="2797175" y="3444875"/>
          <p14:tracePt t="9604" x="2827338" y="3444875"/>
          <p14:tracePt t="9609" x="2835275" y="3444875"/>
          <p14:tracePt t="9621" x="2841625" y="3444875"/>
          <p14:tracePt t="9659" x="2841625" y="3451225"/>
          <p14:tracePt t="9662" x="2835275" y="3451225"/>
          <p14:tracePt t="9666" x="2827338" y="3451225"/>
          <p14:tracePt t="9672" x="2819400" y="3451225"/>
          <p14:tracePt t="9682" x="2811463" y="3451225"/>
          <p14:tracePt t="9688" x="2811463" y="3459163"/>
          <p14:tracePt t="9691" x="2803525" y="3459163"/>
          <p14:tracePt t="9718" x="2797175" y="3459163"/>
          <p14:tracePt t="11450" x="2803525" y="3459163"/>
          <p14:tracePt t="11455" x="2827338" y="3459163"/>
          <p14:tracePt t="11457" x="2835275" y="3459163"/>
          <p14:tracePt t="11460" x="2841625" y="3459163"/>
          <p14:tracePt t="11460" x="2849563" y="3459163"/>
          <p14:tracePt t="11472" x="2925763" y="3467100"/>
          <p14:tracePt t="11475" x="2971800" y="3475038"/>
          <p14:tracePt t="11475" x="2987675" y="3475038"/>
          <p14:tracePt t="11488" x="3178175" y="3489325"/>
          <p14:tracePt t="11491" x="3222625" y="3497263"/>
          <p14:tracePt t="11491" x="3230563" y="3497263"/>
          <p14:tracePt t="11504" x="3382963" y="3482975"/>
          <p14:tracePt t="11507" x="3406775" y="3475038"/>
          <p14:tracePt t="11508" x="3413125" y="3467100"/>
          <p14:tracePt t="11521" x="3482975" y="3436938"/>
          <p14:tracePt t="11524" x="3497263" y="3429000"/>
          <p14:tracePt t="11538" x="3527425" y="3413125"/>
          <p14:tracePt t="11557" x="3543300" y="3406775"/>
          <p14:tracePt t="11572" x="3543300" y="3413125"/>
          <p14:tracePt t="11577" x="3551238" y="3413125"/>
          <p14:tracePt t="11588" x="3559175" y="3429000"/>
          <p14:tracePt t="11591" x="3565525" y="3429000"/>
          <p14:tracePt t="11605" x="3589338" y="3444875"/>
          <p14:tracePt t="11608" x="3597275" y="3444875"/>
          <p14:tracePt t="11608" x="3597275" y="3451225"/>
          <p14:tracePt t="11622" x="3619500" y="3459163"/>
          <p14:tracePt t="11625" x="3627438" y="3467100"/>
          <p14:tracePt t="11625" x="3635375" y="3467100"/>
          <p14:tracePt t="11638" x="3657600" y="3489325"/>
          <p14:tracePt t="11641" x="3665538" y="3489325"/>
          <p14:tracePt t="11641" x="3665538" y="3497263"/>
          <p14:tracePt t="11655" x="3687763" y="3513138"/>
          <p14:tracePt t="11657" x="3687763" y="3521075"/>
          <p14:tracePt t="11657" x="3695700" y="3521075"/>
          <p14:tracePt t="11660" x="3695700" y="3527425"/>
          <p14:tracePt t="11671" x="3717925" y="3543300"/>
          <p14:tracePt t="11674" x="3725863" y="3551238"/>
          <p14:tracePt t="11688" x="3749675" y="3559175"/>
          <p14:tracePt t="11691" x="3756025" y="3565525"/>
          <p14:tracePt t="11705" x="3802063" y="3565525"/>
          <p14:tracePt t="11707" x="3817938" y="3565525"/>
          <p14:tracePt t="11721" x="3908425" y="3565525"/>
          <p14:tracePt t="11724" x="3946525" y="3565525"/>
          <p14:tracePt t="11724" x="3962400" y="3565525"/>
          <p14:tracePt t="11738" x="4144963" y="3559175"/>
          <p14:tracePt t="11741" x="4191000" y="3551238"/>
          <p14:tracePt t="11741" x="4213225" y="3551238"/>
          <p14:tracePt t="11754" x="4229100" y="3551238"/>
          <p14:tracePt t="11755" x="4449763" y="3535363"/>
          <p14:tracePt t="11759" x="4556125" y="3527425"/>
          <p14:tracePt t="11772" x="4846638" y="3513138"/>
          <p14:tracePt t="11774" x="4914900" y="3513138"/>
          <p14:tracePt t="11774" x="4945063" y="3505200"/>
          <p14:tracePt t="11788" x="4968875" y="3505200"/>
          <p14:tracePt t="11788" x="5227638" y="3505200"/>
          <p14:tracePt t="11791" x="5280025" y="3505200"/>
          <p14:tracePt t="11805" x="5486400" y="3505200"/>
          <p14:tracePt t="11807" x="5532438" y="3505200"/>
          <p14:tracePt t="11821" x="5616575" y="3505200"/>
          <p14:tracePt t="11824" x="5622925" y="3505200"/>
          <p14:tracePt t="11824" x="5630863" y="3505200"/>
          <p14:tracePt t="11838" x="5661025" y="3505200"/>
          <p14:tracePt t="11840" x="5668963" y="3505200"/>
          <p14:tracePt t="11855" x="5676900" y="3505200"/>
          <p14:tracePt t="11863" x="5684838" y="3505200"/>
          <p14:tracePt t="12005" x="5692775" y="3505200"/>
          <p14:tracePt t="12009" x="5699125" y="3497263"/>
          <p14:tracePt t="12009" x="5707063" y="3497263"/>
          <p14:tracePt t="12012" x="5715000" y="3497263"/>
          <p14:tracePt t="12012" x="5722938" y="3497263"/>
          <p14:tracePt t="12021" x="5753100" y="3489325"/>
          <p14:tracePt t="12024" x="5768975" y="3482975"/>
          <p14:tracePt t="12038" x="5829300" y="3475038"/>
          <p14:tracePt t="12041" x="5845175" y="3475038"/>
          <p14:tracePt t="12041" x="5851525" y="3475038"/>
          <p14:tracePt t="12055" x="5927725" y="3467100"/>
          <p14:tracePt t="12058" x="5951538" y="3467100"/>
          <p14:tracePt t="12058" x="5959475" y="3459163"/>
          <p14:tracePt t="12071" x="6035675" y="3459163"/>
          <p14:tracePt t="12074" x="6049963" y="3451225"/>
          <p14:tracePt t="12074" x="6057900" y="3451225"/>
          <p14:tracePt t="12088" x="6111875" y="3451225"/>
          <p14:tracePt t="12090" x="6126163" y="3451225"/>
          <p14:tracePt t="12105" x="6188075" y="3451225"/>
          <p14:tracePt t="12107" x="6194425" y="3451225"/>
          <p14:tracePt t="12108" x="6202363" y="3451225"/>
          <p14:tracePt t="12121" x="6248400" y="3451225"/>
          <p14:tracePt t="12124" x="6256338" y="3451225"/>
          <p14:tracePt t="12138" x="6286500" y="3459163"/>
          <p14:tracePt t="12141" x="6294438" y="3459163"/>
          <p14:tracePt t="12155" x="6316663" y="3475038"/>
          <p14:tracePt t="12158" x="6324600" y="3475038"/>
          <p14:tracePt t="12171" x="6324600" y="3482975"/>
          <p14:tracePt t="12171" x="6332538" y="3497263"/>
          <p14:tracePt t="12175" x="6332538" y="3505200"/>
          <p14:tracePt t="12176" x="6332538" y="3513138"/>
          <p14:tracePt t="12188" x="6340475" y="3535363"/>
          <p14:tracePt t="12191" x="6340475" y="3543300"/>
          <p14:tracePt t="12205" x="6340475" y="3551238"/>
          <p14:tracePt t="12205" x="6332538" y="3581400"/>
          <p14:tracePt t="12210" x="6332538" y="3589338"/>
          <p14:tracePt t="12221" x="6316663" y="3603625"/>
          <p14:tracePt t="12224" x="6308725" y="3611563"/>
          <p14:tracePt t="12238" x="6286500" y="3635375"/>
          <p14:tracePt t="12241" x="6270625" y="3641725"/>
          <p14:tracePt t="12255" x="6248400" y="3657600"/>
          <p14:tracePt t="12258" x="6232525" y="3665538"/>
          <p14:tracePt t="12271" x="6202363" y="3679825"/>
          <p14:tracePt t="12274" x="6194425" y="3679825"/>
          <p14:tracePt t="12288" x="6188075" y="3679825"/>
          <p14:tracePt t="12295" x="6180138" y="3679825"/>
          <p14:tracePt t="12305" x="6172200" y="3673475"/>
          <p14:tracePt t="12308" x="6172200" y="3665538"/>
          <p14:tracePt t="12321" x="6156325" y="3641725"/>
          <p14:tracePt t="12330" x="6149975" y="3619500"/>
          <p14:tracePt t="12331" x="6149975" y="3611563"/>
          <p14:tracePt t="12331" x="6149975" y="3603625"/>
          <p14:tracePt t="12339" x="6149975" y="3589338"/>
          <p14:tracePt t="12342" x="6149975" y="3581400"/>
          <p14:tracePt t="12355" x="6149975" y="3543300"/>
          <p14:tracePt t="12357" x="6149975" y="3535363"/>
          <p14:tracePt t="12358" x="6149975" y="3527425"/>
          <p14:tracePt t="12371" x="6156325" y="3489325"/>
          <p14:tracePt t="12375" x="6164263" y="3475038"/>
          <p14:tracePt t="12388" x="6188075" y="3436938"/>
          <p14:tracePt t="12391" x="6194425" y="3429000"/>
          <p14:tracePt t="12405" x="6218238" y="3413125"/>
          <p14:tracePt t="12408" x="6226175" y="3413125"/>
          <p14:tracePt t="12409" x="6232525" y="3406775"/>
          <p14:tracePt t="12421" x="6270625" y="3406775"/>
          <p14:tracePt t="12424" x="6278563" y="3406775"/>
          <p14:tracePt t="12424" x="6286500" y="3406775"/>
          <p14:tracePt t="12438" x="6354763" y="3406775"/>
          <p14:tracePt t="12442" x="6378575" y="3413125"/>
          <p14:tracePt t="12443" x="6384925" y="3413125"/>
          <p14:tracePt t="12455" x="6461125" y="3451225"/>
          <p14:tracePt t="12459" x="6492875" y="3467100"/>
          <p14:tracePt t="12459" x="6499225" y="3475038"/>
          <p14:tracePt t="12471" x="6507163" y="3475038"/>
          <p14:tracePt t="12472" x="6545263" y="3513138"/>
          <p14:tracePt t="12476" x="6569075" y="3535363"/>
          <p14:tracePt t="12476" x="6569075" y="3543300"/>
          <p14:tracePt t="12488" x="6599238" y="3611563"/>
          <p14:tracePt t="12491" x="6607175" y="3649663"/>
          <p14:tracePt t="12504" x="6607175" y="3665538"/>
          <p14:tracePt t="12505" x="6561138" y="3771900"/>
          <p14:tracePt t="12509" x="6537325" y="3794125"/>
          <p14:tracePt t="12521" x="6416675" y="3840163"/>
          <p14:tracePt t="12525" x="6392863" y="3840163"/>
          <p14:tracePt t="12525" x="6370638" y="3848100"/>
          <p14:tracePt t="12526" x="6362700" y="3856038"/>
          <p14:tracePt t="12526" x="6346825" y="3856038"/>
          <p14:tracePt t="12538" x="6202363" y="3878263"/>
          <p14:tracePt t="12542" x="6149975" y="3886200"/>
          <p14:tracePt t="12555" x="6057900" y="3886200"/>
          <p14:tracePt t="12557" x="6057900" y="3878263"/>
          <p14:tracePt t="12558" x="6049963" y="3878263"/>
          <p14:tracePt t="12572" x="6019800" y="3863975"/>
          <p14:tracePt t="12576" x="6011863" y="3856038"/>
          <p14:tracePt t="12577" x="6011863" y="3848100"/>
          <p14:tracePt t="12588" x="5997575" y="3832225"/>
          <p14:tracePt t="12592" x="5997575" y="3825875"/>
          <p14:tracePt t="12605" x="5989638" y="3794125"/>
          <p14:tracePt t="12611" x="5989638" y="3779838"/>
          <p14:tracePt t="12621" x="5997575" y="3749675"/>
          <p14:tracePt t="12625" x="5997575" y="3741738"/>
          <p14:tracePt t="12625" x="5997575" y="3733800"/>
          <p14:tracePt t="12638" x="6011863" y="3703638"/>
          <p14:tracePt t="12642" x="6019800" y="3695700"/>
          <p14:tracePt t="12655" x="6035675" y="3679825"/>
          <p14:tracePt t="12656" x="6035675" y="3673475"/>
          <p14:tracePt t="12659" x="6042025" y="3673475"/>
          <p14:tracePt t="12672" x="6049963" y="3665538"/>
          <p14:tracePt t="12681" x="6057900" y="3665538"/>
          <p14:tracePt t="13126" x="6049963" y="3665538"/>
          <p14:tracePt t="13141" x="6042025" y="3665538"/>
          <p14:tracePt t="13148" x="6035675" y="3665538"/>
          <p14:tracePt t="13151" x="6035675" y="3673475"/>
          <p14:tracePt t="13156" x="6027738" y="3673475"/>
          <p14:tracePt t="13168" x="5997575" y="3679825"/>
          <p14:tracePt t="13174" x="5989638" y="3687763"/>
          <p14:tracePt t="13174" x="5981700" y="3695700"/>
          <p14:tracePt t="13184" x="5959475" y="3717925"/>
          <p14:tracePt t="13188" x="5951538" y="3725863"/>
          <p14:tracePt t="13201" x="5921375" y="3749675"/>
          <p14:tracePt t="13206" x="5913438" y="3763963"/>
          <p14:tracePt t="13217" x="5897563" y="3779838"/>
          <p14:tracePt t="13221" x="5897563" y="3787775"/>
          <p14:tracePt t="13234" x="5889625" y="3787775"/>
          <p14:tracePt t="13249" x="5883275" y="3787775"/>
          <p14:tracePt t="13252" x="5875338" y="3787775"/>
          <p14:tracePt t="13255" x="5867400" y="3787775"/>
          <p14:tracePt t="13267" x="5737225" y="3787775"/>
          <p14:tracePt t="13272" x="5654675" y="3771900"/>
          <p14:tracePt t="13273" x="5600700" y="3763963"/>
          <p14:tracePt t="13284" x="5211763" y="3673475"/>
          <p14:tracePt t="13288" x="5045075" y="3627438"/>
          <p14:tracePt t="13301" x="4495800" y="3489325"/>
          <p14:tracePt t="13302" x="4397375" y="3475038"/>
          <p14:tracePt t="13302" x="4351338" y="3459163"/>
          <p14:tracePt t="13307" x="4137025" y="3413125"/>
          <p14:tracePt t="13318" x="3787775" y="3336925"/>
          <p14:tracePt t="13321" x="3717925" y="3322638"/>
          <p14:tracePt t="13322" x="3649663" y="3306763"/>
          <p14:tracePt t="13335" x="3298825" y="3230563"/>
          <p14:tracePt t="13340" x="3184525" y="3216275"/>
          <p14:tracePt t="13340" x="3146425" y="3208338"/>
          <p14:tracePt t="13351" x="2971800" y="3184525"/>
          <p14:tracePt t="13355" x="2925763" y="3178175"/>
          <p14:tracePt t="13368" x="2841625" y="3162300"/>
          <p14:tracePt t="13373" x="2811463" y="3154363"/>
          <p14:tracePt t="13373" x="2803525" y="3154363"/>
          <p14:tracePt t="13384" x="2765425" y="3146425"/>
          <p14:tracePt t="13388" x="2759075" y="3146425"/>
          <p14:tracePt t="13401" x="2751138" y="3140075"/>
          <p14:tracePt t="13557" x="2751138" y="3132138"/>
          <p14:tracePt t="13560" x="2759075" y="3124200"/>
          <p14:tracePt t="13563" x="2759075" y="3116263"/>
          <p14:tracePt t="13564" x="2765425" y="3116263"/>
          <p14:tracePt t="13571" x="2773363" y="3101975"/>
          <p14:tracePt t="13574" x="2781300" y="3094038"/>
          <p14:tracePt t="13588" x="2811463" y="3070225"/>
          <p14:tracePt t="13594" x="2819400" y="3063875"/>
          <p14:tracePt t="13604" x="2827338" y="3055938"/>
          <p14:tracePt t="13615" x="2835275" y="3055938"/>
          <p14:tracePt t="14000" x="2827338" y="3055938"/>
          <p14:tracePt t="14006" x="2819400" y="3055938"/>
          <p14:tracePt t="14013" x="2811463" y="3048000"/>
          <p14:tracePt t="14019" x="2803525" y="3048000"/>
          <p14:tracePt t="14023" x="2803525" y="3040063"/>
          <p14:tracePt t="14032" x="2797175" y="3040063"/>
          <p14:tracePt t="14113" x="2789238" y="3040063"/>
          <p14:tracePt t="14230" x="2781300" y="3040063"/>
          <p14:tracePt t="14935" x="2789238" y="3040063"/>
          <p14:tracePt t="14942" x="2797175" y="3040063"/>
          <p14:tracePt t="14948" x="2803525" y="3032125"/>
          <p14:tracePt t="14956" x="2811463" y="3032125"/>
          <p14:tracePt t="14962" x="2819400" y="3032125"/>
          <p14:tracePt t="14973" x="2827338" y="3025775"/>
          <p14:tracePt t="14977" x="2835275" y="3025775"/>
          <p14:tracePt t="14983" x="2835275" y="3017838"/>
          <p14:tracePt t="14988" x="2849563" y="3017838"/>
          <p14:tracePt t="15000" x="2873375" y="3009900"/>
          <p14:tracePt t="15007" x="2887663" y="3009900"/>
          <p14:tracePt t="15017" x="2911475" y="3009900"/>
          <p14:tracePt t="15021" x="2917825" y="3009900"/>
          <p14:tracePt t="15033" x="2941638" y="3001963"/>
          <p14:tracePt t="15039" x="2949575" y="3001963"/>
          <p14:tracePt t="15039" x="2955925" y="3001963"/>
          <p14:tracePt t="15050" x="2971800" y="3001963"/>
          <p14:tracePt t="15055" x="2979738" y="3001963"/>
          <p14:tracePt t="15067" x="2994025" y="3001963"/>
          <p14:tracePt t="15073" x="3001963" y="3001963"/>
          <p14:tracePt t="15083" x="3001963" y="3009900"/>
          <p14:tracePt t="15088" x="3009900" y="3009900"/>
          <p14:tracePt t="15101" x="3017838" y="3009900"/>
          <p14:tracePt t="15139" x="3017838" y="3017838"/>
          <p14:tracePt t="15148" x="3009900" y="3017838"/>
          <p14:tracePt t="15154" x="3009900" y="3025775"/>
          <p14:tracePt t="15162" x="3001963" y="3025775"/>
          <p14:tracePt t="15166" x="3001963" y="3032125"/>
          <p14:tracePt t="15173" x="2994025" y="3032125"/>
          <p14:tracePt t="15183" x="2979738" y="3040063"/>
          <p14:tracePt t="15188" x="2979738" y="3048000"/>
          <p14:tracePt t="15188" x="2971800" y="3048000"/>
          <p14:tracePt t="15200" x="2955925" y="3055938"/>
          <p14:tracePt t="15205" x="2949575" y="3055938"/>
          <p14:tracePt t="15206" x="2941638" y="3055938"/>
          <p14:tracePt t="15217" x="2917825" y="3055938"/>
          <p14:tracePt t="15222" x="2911475" y="3055938"/>
          <p14:tracePt t="15234" x="2895600" y="3055938"/>
          <p14:tracePt t="15239" x="2887663" y="3055938"/>
          <p14:tracePt t="15239" x="2879725" y="3048000"/>
          <p14:tracePt t="15250" x="2873375" y="3048000"/>
          <p14:tracePt t="15255" x="2865438" y="3040063"/>
          <p14:tracePt t="15267" x="2841625" y="3017838"/>
          <p14:tracePt t="15272" x="2827338" y="3001963"/>
          <p14:tracePt t="15273" x="2819400" y="2994025"/>
          <p14:tracePt t="15283" x="2797175" y="2955925"/>
          <p14:tracePt t="15288" x="2789238" y="2949575"/>
          <p14:tracePt t="15288" x="2789238" y="2933700"/>
          <p14:tracePt t="15301" x="2773363" y="2895600"/>
          <p14:tracePt t="15306" x="2773363" y="2879725"/>
          <p14:tracePt t="15317" x="2773363" y="2857500"/>
          <p14:tracePt t="15321" x="2773363" y="2849563"/>
          <p14:tracePt t="15334" x="2789238" y="2827338"/>
          <p14:tracePt t="15339" x="2797175" y="2811463"/>
          <p14:tracePt t="15350" x="2819400" y="2797175"/>
          <p14:tracePt t="15355" x="2827338" y="2789238"/>
          <p14:tracePt t="15367" x="2857500" y="2781300"/>
          <p14:tracePt t="15373" x="2865438" y="2781300"/>
          <p14:tracePt t="15384" x="2873375" y="2773363"/>
          <p14:tracePt t="15388" x="2879725" y="2773363"/>
          <p14:tracePt t="15400" x="2895600" y="2781300"/>
          <p14:tracePt t="15405" x="2903538" y="2781300"/>
          <p14:tracePt t="15406" x="2911475" y="2781300"/>
          <p14:tracePt t="15417" x="2933700" y="2803525"/>
          <p14:tracePt t="15421" x="2933700" y="2811463"/>
          <p14:tracePt t="15421" x="2941638" y="2811463"/>
          <p14:tracePt t="15433" x="2971800" y="2849563"/>
          <p14:tracePt t="15439" x="2987675" y="2873375"/>
          <p14:tracePt t="15439" x="2994025" y="2879725"/>
          <p14:tracePt t="15450" x="3025775" y="2917825"/>
          <p14:tracePt t="15454" x="3032125" y="2941638"/>
          <p14:tracePt t="15467" x="3063875" y="2987675"/>
          <p14:tracePt t="15472" x="3063875" y="2994025"/>
          <p14:tracePt t="15483" x="3070225" y="3040063"/>
          <p14:tracePt t="15488" x="3070225" y="3048000"/>
          <p14:tracePt t="15500" x="3063875" y="3070225"/>
          <p14:tracePt t="15505" x="3055938" y="3078163"/>
          <p14:tracePt t="15517" x="3017838" y="3101975"/>
          <p14:tracePt t="15521" x="3009900" y="3101975"/>
          <p14:tracePt t="15521" x="3001963" y="3108325"/>
          <p14:tracePt t="15533" x="2949575" y="3116263"/>
          <p14:tracePt t="15539" x="2925763" y="3124200"/>
          <p14:tracePt t="15550" x="2887663" y="3124200"/>
          <p14:tracePt t="15554" x="2879725" y="3124200"/>
          <p14:tracePt t="15555" x="2873375" y="3116263"/>
          <p14:tracePt t="15567" x="2841625" y="3101975"/>
          <p14:tracePt t="15571" x="2835275" y="3094038"/>
          <p14:tracePt t="15583" x="2797175" y="3063875"/>
          <p14:tracePt t="15588" x="2789238" y="3055938"/>
          <p14:tracePt t="15600" x="2765425" y="3025775"/>
          <p14:tracePt t="15605" x="2759075" y="3025775"/>
          <p14:tracePt t="15617" x="2743200" y="2994025"/>
          <p14:tracePt t="15621" x="2743200" y="2987675"/>
          <p14:tracePt t="15633" x="2735263" y="2979738"/>
          <p14:tracePt t="15638" x="2735263" y="2971800"/>
          <p14:tracePt t="15651" x="2735263" y="2963863"/>
          <p14:tracePt t="15660" x="2735263" y="2955925"/>
          <p14:tracePt t="15802" x="2735263" y="2963863"/>
          <p14:tracePt t="15804" x="2735263" y="2971800"/>
          <p14:tracePt t="15807" x="2735263" y="2979738"/>
          <p14:tracePt t="15821" x="2735263" y="2994025"/>
          <p14:tracePt t="15824" x="2735263" y="3001963"/>
          <p14:tracePt t="15838" x="2720975" y="3017838"/>
          <p14:tracePt t="15841" x="2713038" y="3017838"/>
          <p14:tracePt t="15854" x="2682875" y="3032125"/>
          <p14:tracePt t="15858" x="2674938" y="3032125"/>
          <p14:tracePt t="15871" x="2659063" y="3040063"/>
          <p14:tracePt t="15874" x="2651125" y="3040063"/>
          <p14:tracePt t="15888" x="2636838" y="3040063"/>
          <p14:tracePt t="15891" x="2636838" y="3032125"/>
          <p14:tracePt t="15904" x="2628900" y="3032125"/>
          <p14:tracePt t="15905" x="2620963" y="3025775"/>
          <p14:tracePt t="15907" x="2620963" y="3017838"/>
          <p14:tracePt t="15921" x="2613025" y="3009900"/>
          <p14:tracePt t="15924" x="2606675" y="3009900"/>
          <p14:tracePt t="15938" x="2606675" y="3001963"/>
          <p14:tracePt t="15976" x="2598738" y="3009900"/>
          <p14:tracePt t="15979" x="2590800" y="3017838"/>
          <p14:tracePt t="15982" x="2582863" y="3025775"/>
          <p14:tracePt t="15988" x="2560638" y="3048000"/>
          <p14:tracePt t="15991" x="2536825" y="3063875"/>
          <p14:tracePt t="15991" x="2530475" y="3070225"/>
          <p14:tracePt t="16004" x="2514600" y="3078163"/>
          <p14:tracePt t="16005" x="2422525" y="3146425"/>
          <p14:tracePt t="16008" x="2422525" y="3154363"/>
          <p14:tracePt t="16008" x="2416175" y="3154363"/>
          <p14:tracePt t="16021" x="2308225" y="3254375"/>
          <p14:tracePt t="16024" x="2286000" y="3276600"/>
          <p14:tracePt t="16038" x="2217738" y="3344863"/>
          <p14:tracePt t="16041" x="2201863" y="3352800"/>
          <p14:tracePt t="16041" x="2193925" y="3360738"/>
          <p14:tracePt t="16055" x="2133600" y="3406775"/>
          <p14:tracePt t="16058" x="2125663" y="3413125"/>
          <p14:tracePt t="16058" x="2117725" y="3421063"/>
          <p14:tracePt t="16071" x="2019300" y="3475038"/>
          <p14:tracePt t="16074" x="1981200" y="3497263"/>
          <p14:tracePt t="16088" x="1844675" y="3565525"/>
          <p14:tracePt t="16091" x="1806575" y="3581400"/>
          <p14:tracePt t="16091" x="1790700" y="3589338"/>
          <p14:tracePt t="16104" x="1782763" y="3597275"/>
          <p14:tracePt t="16105" x="1616075" y="3665538"/>
          <p14:tracePt t="16108" x="1600200" y="3673475"/>
          <p14:tracePt t="16108" x="1584325" y="3679825"/>
          <p14:tracePt t="16121" x="1371600" y="3771900"/>
          <p14:tracePt t="16124" x="1317625" y="3794125"/>
          <p14:tracePt t="16137" x="1295400" y="3802063"/>
          <p14:tracePt t="16138" x="1127125" y="3894138"/>
          <p14:tracePt t="16142" x="1082675" y="3916363"/>
          <p14:tracePt t="16154" x="968375" y="4000500"/>
          <p14:tracePt t="16157" x="960438" y="4016375"/>
          <p14:tracePt t="16171" x="952500" y="4022725"/>
          <p14:tracePt t="16171" x="914400" y="4060825"/>
          <p14:tracePt t="16174" x="906463" y="4068763"/>
          <p14:tracePt t="16188" x="884238" y="4122738"/>
          <p14:tracePt t="16190" x="884238" y="4130675"/>
          <p14:tracePt t="16205" x="884238" y="4168775"/>
          <p14:tracePt t="16207" x="884238" y="4175125"/>
          <p14:tracePt t="16221" x="892175" y="4206875"/>
          <p14:tracePt t="16224" x="898525" y="4213225"/>
          <p14:tracePt t="16238" x="930275" y="4244975"/>
          <p14:tracePt t="16241" x="944563" y="4251325"/>
          <p14:tracePt t="16255" x="1006475" y="4283075"/>
          <p14:tracePt t="16257" x="1020763" y="4289425"/>
          <p14:tracePt t="16271" x="1089025" y="4313238"/>
          <p14:tracePt t="16275" x="1104900" y="4321175"/>
          <p14:tracePt t="16276" x="1112838" y="4321175"/>
          <p14:tracePt t="16288" x="1150938" y="4321175"/>
          <p14:tracePt t="16290" x="1165225" y="4321175"/>
          <p14:tracePt t="16305" x="1196975" y="4321175"/>
          <p14:tracePt t="16308" x="1203325" y="4321175"/>
          <p14:tracePt t="16321" x="1227138" y="4305300"/>
          <p14:tracePt t="16332" x="1241425" y="4289425"/>
          <p14:tracePt t="16332" x="1249363" y="4283075"/>
          <p14:tracePt t="16338" x="1257300" y="4275138"/>
          <p14:tracePt t="16342" x="1265238" y="4267200"/>
          <p14:tracePt t="16343" x="1265238" y="4259263"/>
          <p14:tracePt t="16355" x="1287463" y="4221163"/>
          <p14:tracePt t="16356" x="1295400" y="4221163"/>
          <p14:tracePt t="16356" x="1295400" y="4213225"/>
          <p14:tracePt t="16360" x="1303338" y="4198938"/>
          <p14:tracePt t="16360" x="1311275" y="4198938"/>
          <p14:tracePt t="16371" x="1341438" y="4152900"/>
          <p14:tracePt t="16374" x="1349375" y="4137025"/>
          <p14:tracePt t="16388" x="1387475" y="4092575"/>
          <p14:tracePt t="16391" x="1387475" y="4084638"/>
          <p14:tracePt t="16391" x="1393825" y="4076700"/>
          <p14:tracePt t="16405" x="1409700" y="4060825"/>
          <p14:tracePt t="16407" x="1409700" y="4054475"/>
          <p14:tracePt t="16497" x="1401763" y="4054475"/>
          <p14:tracePt t="16506" x="1393825" y="4054475"/>
          <p14:tracePt t="16520" x="1387475" y="4054475"/>
          <p14:tracePt t="16530" x="1387475" y="4060825"/>
          <p14:tracePt t="16543" x="1379538" y="4060825"/>
          <p14:tracePt t="16556" x="1371600" y="4060825"/>
          <p14:tracePt t="16565" x="1363663" y="4060825"/>
          <p14:tracePt t="16587" x="1355725" y="4060825"/>
          <p14:tracePt t="16632" x="1349375" y="4060825"/>
          <p14:tracePt t="16782" x="1355725" y="4060825"/>
          <p14:tracePt t="16805" x="1349375" y="4060825"/>
          <p14:tracePt t="16813" x="1355725" y="4060825"/>
          <p14:tracePt t="16813" x="1363663" y="4060825"/>
          <p14:tracePt t="16815" x="1379538" y="4060825"/>
          <p14:tracePt t="16821" x="1463675" y="4038600"/>
          <p14:tracePt t="16824" x="1577975" y="4000500"/>
          <p14:tracePt t="16838" x="1927225" y="3848100"/>
          <p14:tracePt t="16840" x="1989138" y="3825875"/>
          <p14:tracePt t="16840" x="2003425" y="3817938"/>
          <p14:tracePt t="16854" x="2035175" y="3810000"/>
          <p14:tracePt t="16856" x="2316163" y="3695700"/>
          <p14:tracePt t="16856" x="2354263" y="3673475"/>
          <p14:tracePt t="16859" x="2416175" y="3641725"/>
          <p14:tracePt t="16871" x="2438400" y="3635375"/>
          <p14:tracePt t="16871" x="2659063" y="3535363"/>
          <p14:tracePt t="16874" x="2705100" y="3513138"/>
          <p14:tracePt t="16875" x="2735263" y="3497263"/>
          <p14:tracePt t="16875" x="2759075" y="3489325"/>
          <p14:tracePt t="16888" x="2955925" y="3406775"/>
          <p14:tracePt t="16891" x="2994025" y="3382963"/>
          <p14:tracePt t="16891" x="3017838" y="3382963"/>
          <p14:tracePt t="16904" x="3124200" y="3330575"/>
          <p14:tracePt t="16907" x="3140075" y="3330575"/>
          <p14:tracePt t="16908" x="3146425" y="3322638"/>
          <p14:tracePt t="16921" x="3170238" y="3314700"/>
          <p14:tracePt t="16924" x="3178175" y="3314700"/>
          <p14:tracePt t="16938" x="3178175" y="3306763"/>
          <p14:tracePt t="16994" x="3178175" y="3298825"/>
          <p14:tracePt t="16999" x="3178175" y="3292475"/>
          <p14:tracePt t="17007" x="3178175" y="3284538"/>
          <p14:tracePt t="17018" x="3178175" y="3276600"/>
          <p14:tracePt t="17022" x="3178175" y="3268663"/>
          <p14:tracePt t="17027" x="3178175" y="3260725"/>
          <p14:tracePt t="17033" x="3184525" y="3254375"/>
          <p14:tracePt t="17039" x="3184525" y="3246438"/>
          <p14:tracePt t="17050" x="3192463" y="3238500"/>
          <p14:tracePt t="17059" x="3192463" y="3230563"/>
          <p14:tracePt t="17067" x="3200400" y="3222625"/>
          <p14:tracePt t="17071" x="3208338" y="3222625"/>
          <p14:tracePt t="17083" x="3222625" y="3192463"/>
          <p14:tracePt t="17089" x="3238500" y="3170238"/>
          <p14:tracePt t="17089" x="3246438" y="3162300"/>
          <p14:tracePt t="17100" x="3268663" y="3124200"/>
          <p14:tracePt t="17104" x="3276600" y="3116263"/>
          <p14:tracePt t="17105" x="3284538" y="3108325"/>
          <p14:tracePt t="17117" x="3322638" y="3063875"/>
          <p14:tracePt t="17123" x="3330575" y="3055938"/>
          <p14:tracePt t="17133" x="3382963" y="3009900"/>
          <p14:tracePt t="17138" x="3382963" y="3001963"/>
          <p14:tracePt t="17138" x="3398838" y="2994025"/>
          <p14:tracePt t="17150" x="3429000" y="2971800"/>
          <p14:tracePt t="17157" x="3436938" y="2963863"/>
          <p14:tracePt t="17167" x="3451225" y="2955925"/>
          <p14:tracePt t="17171" x="3451225" y="2949575"/>
          <p14:tracePt t="17184" x="3459163" y="2949575"/>
          <p14:tracePt t="17190" x="3459163" y="2941638"/>
          <p14:tracePt t="17200" x="3467100" y="2941638"/>
          <p14:tracePt t="17474" x="3459163" y="2941638"/>
          <p14:tracePt t="17479" x="3451225" y="2949575"/>
          <p14:tracePt t="17482" x="3444875" y="2949575"/>
          <p14:tracePt t="17486" x="3436938" y="2949575"/>
          <p14:tracePt t="17492" x="3429000" y="2955925"/>
          <p14:tracePt t="17500" x="3421063" y="2955925"/>
          <p14:tracePt t="17505" x="3413125" y="2955925"/>
          <p14:tracePt t="17518" x="3406775" y="2963863"/>
          <p14:tracePt t="17527" x="3398838" y="2963863"/>
          <p14:tracePt t="17869" x="3398838" y="2971800"/>
        </p14:tracePtLst>
      </p14:laserTraceLst>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E15430-F084-463F-94BB-1B5C6522A98E}"/>
              </a:ext>
            </a:extLst>
          </p:cNvPr>
          <p:cNvSpPr>
            <a:spLocks noGrp="1"/>
          </p:cNvSpPr>
          <p:nvPr>
            <p:ph type="title"/>
          </p:nvPr>
        </p:nvSpPr>
        <p:spPr/>
        <p:txBody>
          <a:bodyPr/>
          <a:lstStyle/>
          <a:p>
            <a:r>
              <a:rPr lang="en-US" altLang="zh-TW" dirty="0"/>
              <a:t>Linux system call interface(cont.)</a:t>
            </a:r>
            <a:endParaRPr lang="zh-TW" altLang="en-US" dirty="0"/>
          </a:p>
        </p:txBody>
      </p:sp>
      <p:sp>
        <p:nvSpPr>
          <p:cNvPr id="3" name="內容版面配置區 2">
            <a:extLst>
              <a:ext uri="{FF2B5EF4-FFF2-40B4-BE49-F238E27FC236}">
                <a16:creationId xmlns:a16="http://schemas.microsoft.com/office/drawing/2014/main" id="{2F0E45F6-B46E-4DB4-8314-854B6B178A7E}"/>
              </a:ext>
            </a:extLst>
          </p:cNvPr>
          <p:cNvSpPr>
            <a:spLocks noGrp="1"/>
          </p:cNvSpPr>
          <p:nvPr>
            <p:ph idx="1"/>
          </p:nvPr>
        </p:nvSpPr>
        <p:spPr>
          <a:xfrm>
            <a:off x="609600" y="1129506"/>
            <a:ext cx="10972800" cy="4598987"/>
          </a:xfrm>
        </p:spPr>
        <p:txBody>
          <a:bodyPr/>
          <a:lstStyle/>
          <a:p>
            <a:r>
              <a:rPr lang="en-US" altLang="zh-TW" b="1" dirty="0"/>
              <a:t>write()</a:t>
            </a:r>
            <a:endParaRPr lang="zh-TW" altLang="en-US" b="1" dirty="0"/>
          </a:p>
          <a:p>
            <a:endParaRPr lang="zh-TW" altLang="en-US" b="1" dirty="0"/>
          </a:p>
        </p:txBody>
      </p:sp>
      <p:sp>
        <p:nvSpPr>
          <p:cNvPr id="4" name="矩形 3">
            <a:extLst>
              <a:ext uri="{FF2B5EF4-FFF2-40B4-BE49-F238E27FC236}">
                <a16:creationId xmlns:a16="http://schemas.microsoft.com/office/drawing/2014/main" id="{F2E25DBB-FB75-40BA-A5BD-8611CA12F5FB}"/>
              </a:ext>
            </a:extLst>
          </p:cNvPr>
          <p:cNvSpPr/>
          <p:nvPr/>
        </p:nvSpPr>
        <p:spPr>
          <a:xfrm>
            <a:off x="1237692" y="1578240"/>
            <a:ext cx="9667782" cy="3888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#include&lt;</a:t>
            </a:r>
            <a:r>
              <a:rPr lang="en-US" altLang="zh-TW" dirty="0" err="1">
                <a:solidFill>
                  <a:schemeClr val="tx1"/>
                </a:solidFill>
              </a:rPr>
              <a:t>unistd.h</a:t>
            </a:r>
            <a:r>
              <a:rPr lang="en-US" altLang="zh-TW" dirty="0">
                <a:solidFill>
                  <a:schemeClr val="tx1"/>
                </a:solidFill>
              </a:rPr>
              <a:t>&gt;</a:t>
            </a:r>
            <a:endParaRPr lang="zh-TW" altLang="en-US" dirty="0">
              <a:solidFill>
                <a:schemeClr val="tx1"/>
              </a:solidFill>
            </a:endParaRPr>
          </a:p>
        </p:txBody>
      </p:sp>
      <p:sp>
        <p:nvSpPr>
          <p:cNvPr id="5" name="矩形 4">
            <a:extLst>
              <a:ext uri="{FF2B5EF4-FFF2-40B4-BE49-F238E27FC236}">
                <a16:creationId xmlns:a16="http://schemas.microsoft.com/office/drawing/2014/main" id="{BB4B2860-4549-4C45-BB2A-8A8B790278A1}"/>
              </a:ext>
            </a:extLst>
          </p:cNvPr>
          <p:cNvSpPr/>
          <p:nvPr/>
        </p:nvSpPr>
        <p:spPr>
          <a:xfrm>
            <a:off x="1237690" y="2084279"/>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err="1">
                <a:solidFill>
                  <a:schemeClr val="tx1"/>
                </a:solidFill>
              </a:rPr>
              <a:t>ssize_t</a:t>
            </a:r>
            <a:r>
              <a:rPr lang="en-US" altLang="zh-TW" dirty="0">
                <a:solidFill>
                  <a:schemeClr val="tx1"/>
                </a:solidFill>
              </a:rPr>
              <a:t> write(int </a:t>
            </a:r>
            <a:r>
              <a:rPr lang="en-US" altLang="zh-TW" dirty="0" err="1">
                <a:solidFill>
                  <a:schemeClr val="tx1"/>
                </a:solidFill>
              </a:rPr>
              <a:t>fd</a:t>
            </a:r>
            <a:r>
              <a:rPr lang="en-US" altLang="zh-TW" dirty="0">
                <a:solidFill>
                  <a:schemeClr val="tx1"/>
                </a:solidFill>
              </a:rPr>
              <a:t>, const void *buf, </a:t>
            </a:r>
            <a:r>
              <a:rPr lang="en-US" altLang="zh-TW" dirty="0" err="1">
                <a:solidFill>
                  <a:schemeClr val="tx1"/>
                </a:solidFill>
              </a:rPr>
              <a:t>size_t</a:t>
            </a:r>
            <a:r>
              <a:rPr lang="en-US" altLang="zh-TW" dirty="0">
                <a:solidFill>
                  <a:schemeClr val="tx1"/>
                </a:solidFill>
              </a:rPr>
              <a:t> count);</a:t>
            </a:r>
            <a:endParaRPr lang="zh-TW" altLang="en-US" dirty="0">
              <a:solidFill>
                <a:schemeClr val="tx1"/>
              </a:solidFill>
            </a:endParaRPr>
          </a:p>
        </p:txBody>
      </p:sp>
      <p:sp>
        <p:nvSpPr>
          <p:cNvPr id="6" name="矩形 1">
            <a:extLst>
              <a:ext uri="{FF2B5EF4-FFF2-40B4-BE49-F238E27FC236}">
                <a16:creationId xmlns:a16="http://schemas.microsoft.com/office/drawing/2014/main" id="{7E1ECB95-20ED-4E00-B3DA-EF06AF174F55}"/>
              </a:ext>
            </a:extLst>
          </p:cNvPr>
          <p:cNvSpPr>
            <a:spLocks noChangeArrowheads="1"/>
          </p:cNvSpPr>
          <p:nvPr/>
        </p:nvSpPr>
        <p:spPr bwMode="auto">
          <a:xfrm>
            <a:off x="1237690" y="2590587"/>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write(f1, buffer, 4);</a:t>
            </a:r>
          </a:p>
        </p:txBody>
      </p:sp>
      <p:sp>
        <p:nvSpPr>
          <p:cNvPr id="7" name="文字方塊 6">
            <a:extLst>
              <a:ext uri="{FF2B5EF4-FFF2-40B4-BE49-F238E27FC236}">
                <a16:creationId xmlns:a16="http://schemas.microsoft.com/office/drawing/2014/main" id="{1E3D4869-B487-44B6-9809-531AA3DCD855}"/>
              </a:ext>
            </a:extLst>
          </p:cNvPr>
          <p:cNvSpPr txBox="1"/>
          <p:nvPr/>
        </p:nvSpPr>
        <p:spPr>
          <a:xfrm>
            <a:off x="1237689" y="3225300"/>
            <a:ext cx="9667781" cy="369332"/>
          </a:xfrm>
          <a:prstGeom prst="rect">
            <a:avLst/>
          </a:prstGeom>
          <a:noFill/>
        </p:spPr>
        <p:txBody>
          <a:bodyPr wrap="square" rtlCol="0">
            <a:spAutoFit/>
          </a:bodyPr>
          <a:lstStyle/>
          <a:p>
            <a:r>
              <a:rPr lang="fr-FR" altLang="zh-TW" dirty="0">
                <a:solidFill>
                  <a:schemeClr val="bg2">
                    <a:lumMod val="60000"/>
                    <a:lumOff val="40000"/>
                  </a:schemeClr>
                </a:solidFill>
              </a:rPr>
              <a:t>fd</a:t>
            </a:r>
            <a:r>
              <a:rPr lang="en-US" altLang="zh-TW" dirty="0">
                <a:solidFill>
                  <a:schemeClr val="bg2">
                    <a:lumMod val="60000"/>
                    <a:lumOff val="40000"/>
                  </a:schemeClr>
                </a:solidFill>
              </a:rPr>
              <a:t>: </a:t>
            </a:r>
            <a:r>
              <a:rPr lang="en-US" altLang="zh-TW" dirty="0"/>
              <a:t>The file descriptor of where to write the input.</a:t>
            </a:r>
            <a:endParaRPr lang="zh-TW" altLang="en-US" dirty="0"/>
          </a:p>
        </p:txBody>
      </p:sp>
      <p:sp>
        <p:nvSpPr>
          <p:cNvPr id="8" name="文字方塊 7">
            <a:extLst>
              <a:ext uri="{FF2B5EF4-FFF2-40B4-BE49-F238E27FC236}">
                <a16:creationId xmlns:a16="http://schemas.microsoft.com/office/drawing/2014/main" id="{B5D4C610-19C8-4E99-B130-8FE1FFCBB057}"/>
              </a:ext>
            </a:extLst>
          </p:cNvPr>
          <p:cNvSpPr txBox="1"/>
          <p:nvPr/>
        </p:nvSpPr>
        <p:spPr>
          <a:xfrm>
            <a:off x="1237685" y="5279589"/>
            <a:ext cx="9667781" cy="646331"/>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On success, the number of bytes written is returned.  On error, -1 is returned, and </a:t>
            </a:r>
            <a:r>
              <a:rPr lang="en-US" altLang="zh-TW" b="1" i="1" dirty="0" err="1"/>
              <a:t>errno</a:t>
            </a:r>
            <a:r>
              <a:rPr lang="en-US" altLang="zh-TW" dirty="0"/>
              <a:t> is set to indicate the cause of the error.</a:t>
            </a:r>
            <a:endParaRPr lang="zh-TW" altLang="en-US" b="1" i="1" dirty="0"/>
          </a:p>
        </p:txBody>
      </p:sp>
      <p:sp>
        <p:nvSpPr>
          <p:cNvPr id="10" name="文字方塊 9">
            <a:extLst>
              <a:ext uri="{FF2B5EF4-FFF2-40B4-BE49-F238E27FC236}">
                <a16:creationId xmlns:a16="http://schemas.microsoft.com/office/drawing/2014/main" id="{08DD62DD-238F-4F42-B3D1-E702DEC5CD84}"/>
              </a:ext>
            </a:extLst>
          </p:cNvPr>
          <p:cNvSpPr txBox="1"/>
          <p:nvPr/>
        </p:nvSpPr>
        <p:spPr>
          <a:xfrm>
            <a:off x="1237687" y="3817730"/>
            <a:ext cx="9667781" cy="369332"/>
          </a:xfrm>
          <a:prstGeom prst="rect">
            <a:avLst/>
          </a:prstGeom>
          <a:noFill/>
        </p:spPr>
        <p:txBody>
          <a:bodyPr wrap="square" rtlCol="0">
            <a:spAutoFit/>
          </a:bodyPr>
          <a:lstStyle/>
          <a:p>
            <a:r>
              <a:rPr lang="fr-FR" altLang="zh-TW" dirty="0">
                <a:solidFill>
                  <a:schemeClr val="bg2">
                    <a:lumMod val="60000"/>
                    <a:lumOff val="40000"/>
                  </a:schemeClr>
                </a:solidFill>
              </a:rPr>
              <a:t>buf</a:t>
            </a:r>
            <a:r>
              <a:rPr lang="en-US" altLang="zh-TW" dirty="0">
                <a:solidFill>
                  <a:schemeClr val="bg2">
                    <a:lumMod val="60000"/>
                    <a:lumOff val="40000"/>
                  </a:schemeClr>
                </a:solidFill>
              </a:rPr>
              <a:t>: </a:t>
            </a:r>
            <a:r>
              <a:rPr lang="en-US" altLang="zh-TW" dirty="0"/>
              <a:t>A pointer to a buffer of at least </a:t>
            </a:r>
            <a:r>
              <a:rPr lang="en-US" altLang="zh-TW" dirty="0" err="1"/>
              <a:t>nbytes</a:t>
            </a:r>
            <a:r>
              <a:rPr lang="en-US" altLang="zh-TW" dirty="0"/>
              <a:t> bytes, which will be written to the file.</a:t>
            </a:r>
            <a:endParaRPr lang="zh-TW" altLang="en-US" dirty="0"/>
          </a:p>
        </p:txBody>
      </p:sp>
      <p:sp>
        <p:nvSpPr>
          <p:cNvPr id="11" name="文字方塊 10">
            <a:extLst>
              <a:ext uri="{FF2B5EF4-FFF2-40B4-BE49-F238E27FC236}">
                <a16:creationId xmlns:a16="http://schemas.microsoft.com/office/drawing/2014/main" id="{0A0F7BBB-035D-456E-BCB0-CC7C77558AE3}"/>
              </a:ext>
            </a:extLst>
          </p:cNvPr>
          <p:cNvSpPr txBox="1"/>
          <p:nvPr/>
        </p:nvSpPr>
        <p:spPr>
          <a:xfrm>
            <a:off x="1237686" y="4410160"/>
            <a:ext cx="9667781" cy="646331"/>
          </a:xfrm>
          <a:prstGeom prst="rect">
            <a:avLst/>
          </a:prstGeom>
          <a:noFill/>
        </p:spPr>
        <p:txBody>
          <a:bodyPr wrap="square" rtlCol="0">
            <a:spAutoFit/>
          </a:bodyPr>
          <a:lstStyle/>
          <a:p>
            <a:r>
              <a:rPr lang="fr-FR" altLang="zh-TW" dirty="0">
                <a:solidFill>
                  <a:schemeClr val="bg2">
                    <a:lumMod val="60000"/>
                    <a:lumOff val="40000"/>
                  </a:schemeClr>
                </a:solidFill>
              </a:rPr>
              <a:t>count</a:t>
            </a:r>
            <a:r>
              <a:rPr lang="en-US" altLang="zh-TW" dirty="0">
                <a:solidFill>
                  <a:schemeClr val="bg2">
                    <a:lumMod val="60000"/>
                    <a:lumOff val="40000"/>
                  </a:schemeClr>
                </a:solidFill>
              </a:rPr>
              <a:t>: </a:t>
            </a:r>
            <a:r>
              <a:rPr lang="en-US" altLang="zh-TW" dirty="0"/>
              <a:t>The number of bytes to write. If smaller than the provided buffer, the output is truncated.</a:t>
            </a:r>
            <a:endParaRPr lang="zh-TW" altLang="en-US" dirty="0"/>
          </a:p>
        </p:txBody>
      </p:sp>
      <p:sp>
        <p:nvSpPr>
          <p:cNvPr id="9" name="投影片編號版面配置區 8">
            <a:extLst>
              <a:ext uri="{FF2B5EF4-FFF2-40B4-BE49-F238E27FC236}">
                <a16:creationId xmlns:a16="http://schemas.microsoft.com/office/drawing/2014/main" id="{363C9571-E0ED-4C00-92BF-5B9F1080476D}"/>
              </a:ext>
            </a:extLst>
          </p:cNvPr>
          <p:cNvSpPr>
            <a:spLocks noGrp="1"/>
          </p:cNvSpPr>
          <p:nvPr>
            <p:ph type="sldNum" sz="quarter" idx="11"/>
          </p:nvPr>
        </p:nvSpPr>
        <p:spPr/>
        <p:txBody>
          <a:bodyPr/>
          <a:lstStyle/>
          <a:p>
            <a:fld id="{224A732B-4120-4015-8395-334063D92438}" type="slidenum">
              <a:rPr lang="zh-TW" altLang="en-US" smtClean="0"/>
              <a:t>22</a:t>
            </a:fld>
            <a:endParaRPr lang="zh-TW" altLang="en-US"/>
          </a:p>
        </p:txBody>
      </p:sp>
      <p:pic>
        <p:nvPicPr>
          <p:cNvPr id="12" name="音訊 11">
            <a:hlinkClick r:id="" action="ppaction://media"/>
            <a:extLst>
              <a:ext uri="{FF2B5EF4-FFF2-40B4-BE49-F238E27FC236}">
                <a16:creationId xmlns:a16="http://schemas.microsoft.com/office/drawing/2014/main" id="{0712E2F0-A0F3-1E4C-8ACC-4210CB6EC7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09831631"/>
      </p:ext>
    </p:extLst>
  </p:cSld>
  <p:clrMapOvr>
    <a:masterClrMapping/>
  </p:clrMapOvr>
  <mc:AlternateContent xmlns:mc="http://schemas.openxmlformats.org/markup-compatibility/2006" xmlns:p14="http://schemas.microsoft.com/office/powerpoint/2010/main">
    <mc:Choice Requires="p14">
      <p:transition spd="slow" p14:dur="2000" advTm="10400"/>
    </mc:Choice>
    <mc:Fallback xmlns="">
      <p:transition spd="slow" advTm="10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811" x="3382963" y="2963863"/>
          <p14:tracePt t="818" x="3352800" y="2941638"/>
          <p14:tracePt t="819" x="3344863" y="2941638"/>
          <p14:tracePt t="823" x="3330575" y="2925763"/>
          <p14:tracePt t="827" x="3306763" y="2911475"/>
          <p14:tracePt t="828" x="3268663" y="2873375"/>
          <p14:tracePt t="839" x="3260725" y="2865438"/>
          <p14:tracePt t="839" x="3116263" y="2713038"/>
          <p14:tracePt t="843" x="3040063" y="2636838"/>
          <p14:tracePt t="844" x="3025775" y="2620963"/>
          <p14:tracePt t="856" x="2819400" y="2339975"/>
          <p14:tracePt t="859" x="2781300" y="2278063"/>
          <p14:tracePt t="873" x="2682875" y="2057400"/>
          <p14:tracePt t="876" x="2682875" y="2041525"/>
          <p14:tracePt t="877" x="2682875" y="2035175"/>
          <p14:tracePt t="889" x="2674938" y="1989138"/>
          <p14:tracePt t="892" x="2674938" y="1973263"/>
          <p14:tracePt t="906" x="2682875" y="1935163"/>
          <p14:tracePt t="910" x="2682875" y="1927225"/>
          <p14:tracePt t="923" x="2682875" y="1905000"/>
          <p14:tracePt t="926" x="2682875" y="1897063"/>
          <p14:tracePt t="939" x="2682875" y="1889125"/>
          <p14:tracePt t="939" x="2682875" y="1882775"/>
          <p14:tracePt t="942" x="2682875" y="1874838"/>
          <p14:tracePt t="965" x="2682875" y="1866900"/>
          <p14:tracePt t="1085" x="2682875" y="1874838"/>
          <p14:tracePt t="1095" x="2682875" y="1882775"/>
          <p14:tracePt t="1103" x="2682875" y="1897063"/>
          <p14:tracePt t="1107" x="2682875" y="1905000"/>
          <p14:tracePt t="1112" x="2682875" y="1912938"/>
          <p14:tracePt t="1112" x="2682875" y="1920875"/>
          <p14:tracePt t="1123" x="2682875" y="1943100"/>
          <p14:tracePt t="1126" x="2682875" y="1958975"/>
          <p14:tracePt t="1139" x="2682875" y="2011363"/>
          <p14:tracePt t="1142" x="2682875" y="2035175"/>
          <p14:tracePt t="1142" x="2682875" y="2041525"/>
          <p14:tracePt t="1156" x="2659063" y="2125663"/>
          <p14:tracePt t="1159" x="2651125" y="2141538"/>
          <p14:tracePt t="1160" x="2644775" y="2149475"/>
          <p14:tracePt t="1173" x="2598738" y="2232025"/>
          <p14:tracePt t="1175" x="2582863" y="2247900"/>
          <p14:tracePt t="1189" x="2536825" y="2301875"/>
          <p14:tracePt t="1193" x="2522538" y="2308225"/>
          <p14:tracePt t="1206" x="2476500" y="2324100"/>
          <p14:tracePt t="1209" x="2468563" y="2324100"/>
          <p14:tracePt t="1223" x="2384425" y="2308225"/>
          <p14:tracePt t="1227" x="2346325" y="2286000"/>
          <p14:tracePt t="1227" x="2339975" y="2278063"/>
          <p14:tracePt t="1240" x="2232025" y="2193925"/>
          <p14:tracePt t="1242" x="2201863" y="2155825"/>
          <p14:tracePt t="1256" x="2133600" y="2065338"/>
          <p14:tracePt t="1260" x="2125663" y="2049463"/>
          <p14:tracePt t="1260" x="2117725" y="2041525"/>
          <p14:tracePt t="1272" x="2079625" y="1927225"/>
          <p14:tracePt t="1276" x="2073275" y="1889125"/>
          <p14:tracePt t="1289" x="2073275" y="1874838"/>
          <p14:tracePt t="1289" x="2065338" y="1744663"/>
          <p14:tracePt t="1293" x="2065338" y="1706563"/>
          <p14:tracePt t="1306" x="2073275" y="1584325"/>
          <p14:tracePt t="1309" x="2079625" y="1562100"/>
          <p14:tracePt t="1310" x="2087563" y="1554163"/>
          <p14:tracePt t="1323" x="2117725" y="1501775"/>
          <p14:tracePt t="1326" x="2133600" y="1485900"/>
          <p14:tracePt t="1327" x="2141538" y="1485900"/>
          <p14:tracePt t="1339" x="2179638" y="1455738"/>
          <p14:tracePt t="1342" x="2193925" y="1447800"/>
          <p14:tracePt t="1356" x="2217738" y="1447800"/>
          <p14:tracePt t="1359" x="2225675" y="1447800"/>
          <p14:tracePt t="1372" x="2247900" y="1447800"/>
          <p14:tracePt t="1375" x="2255838" y="1455738"/>
          <p14:tracePt t="1390" x="2278063" y="1470025"/>
          <p14:tracePt t="1394" x="2293938" y="1493838"/>
          <p14:tracePt t="1394" x="2301875" y="1501775"/>
          <p14:tracePt t="1406" x="2316163" y="1546225"/>
          <p14:tracePt t="1409" x="2324100" y="1562100"/>
          <p14:tracePt t="1423" x="2332038" y="1616075"/>
          <p14:tracePt t="1426" x="2332038" y="1630363"/>
          <p14:tracePt t="1439" x="2316163" y="1668463"/>
          <p14:tracePt t="1442" x="2316163" y="1676400"/>
          <p14:tracePt t="1443" x="2308225" y="1676400"/>
          <p14:tracePt t="1456" x="2278063" y="1698625"/>
          <p14:tracePt t="1460" x="2270125" y="1698625"/>
          <p14:tracePt t="1473" x="2225675" y="1706563"/>
          <p14:tracePt t="1476" x="2201863" y="1706563"/>
          <p14:tracePt t="1493" x="2193925" y="1706563"/>
          <p14:tracePt t="1493" x="2125663" y="1692275"/>
          <p14:tracePt t="1498" x="2117725" y="1684338"/>
          <p14:tracePt t="1498" x="2111375" y="1684338"/>
          <p14:tracePt t="1506" x="2087563" y="1654175"/>
          <p14:tracePt t="1509" x="2079625" y="1646238"/>
          <p14:tracePt t="1522" x="2073275" y="1646238"/>
          <p14:tracePt t="1523" x="2049463" y="1608138"/>
          <p14:tracePt t="1526" x="2041525" y="1592263"/>
          <p14:tracePt t="1539" x="2035175" y="1554163"/>
          <p14:tracePt t="1542" x="2027238" y="1539875"/>
          <p14:tracePt t="1556" x="2027238" y="1516063"/>
          <p14:tracePt t="1562" x="2027238" y="1508125"/>
          <p14:tracePt t="1573" x="2027238" y="1501775"/>
          <p14:tracePt t="1961" x="2019300" y="1501775"/>
          <p14:tracePt t="1965" x="2019300" y="1508125"/>
          <p14:tracePt t="1968" x="2003425" y="1516063"/>
          <p14:tracePt t="1969" x="2003425" y="1524000"/>
          <p14:tracePt t="1972" x="1989138" y="1539875"/>
          <p14:tracePt t="1976" x="1973263" y="1554163"/>
          <p14:tracePt t="1978" x="1965325" y="1562100"/>
          <p14:tracePt t="1978" x="1958975" y="1570038"/>
          <p14:tracePt t="1979" x="1958975" y="1577975"/>
          <p14:tracePt t="1989" x="1889125" y="1630363"/>
          <p14:tracePt t="1992" x="1866900" y="1654175"/>
          <p14:tracePt t="2006" x="1768475" y="1706563"/>
          <p14:tracePt t="2009" x="1744663" y="1722438"/>
          <p14:tracePt t="2023" x="1668463" y="1744663"/>
          <p14:tracePt t="2025" x="1654175" y="1744663"/>
          <p14:tracePt t="2026" x="1646238" y="1744663"/>
          <p14:tracePt t="2039" x="1638300" y="1752600"/>
          <p14:tracePt t="2039" x="1600200" y="1760538"/>
          <p14:tracePt t="2043" x="1592263" y="1760538"/>
          <p14:tracePt t="2056" x="1584325" y="1760538"/>
          <p14:tracePt t="2058" x="1577975" y="1760538"/>
          <p14:tracePt t="2108" x="1584325" y="1768475"/>
          <p14:tracePt t="2114" x="1584325" y="1774825"/>
          <p14:tracePt t="2116" x="1592263" y="1774825"/>
          <p14:tracePt t="2117" x="1592263" y="1782763"/>
          <p14:tracePt t="2123" x="1600200" y="1790700"/>
          <p14:tracePt t="2130" x="1608138" y="1820863"/>
          <p14:tracePt t="2139" x="1630363" y="1851025"/>
          <p14:tracePt t="2148" x="1646238" y="1897063"/>
          <p14:tracePt t="2148" x="1654175" y="1912938"/>
          <p14:tracePt t="2156" x="1692275" y="2003425"/>
          <p14:tracePt t="2164" x="1736725" y="2095500"/>
          <p14:tracePt t="2173" x="1820863" y="2247900"/>
          <p14:tracePt t="2181" x="1920875" y="2438400"/>
          <p14:tracePt t="2181" x="1927225" y="2460625"/>
          <p14:tracePt t="2189" x="2041525" y="2674938"/>
          <p14:tracePt t="2197" x="2141538" y="2865438"/>
          <p14:tracePt t="2206" x="2263775" y="3116263"/>
          <p14:tracePt t="2214" x="2339975" y="3254375"/>
          <p14:tracePt t="2215" x="2354263" y="3284538"/>
          <p14:tracePt t="2222" x="2392363" y="3352800"/>
          <p14:tracePt t="2230" x="2416175" y="3382963"/>
          <p14:tracePt t="2239" x="2416175" y="3390900"/>
          <p14:tracePt t="2239" x="2422525" y="3406775"/>
          <p14:tracePt t="2248" x="2422525" y="3413125"/>
          <p14:tracePt t="2248" x="2422525" y="3421063"/>
          <p14:tracePt t="2284" x="2422525" y="3413125"/>
          <p14:tracePt t="2291" x="2430463" y="3413125"/>
          <p14:tracePt t="2291" x="2430463" y="3406775"/>
          <p14:tracePt t="2298" x="2430463" y="3398838"/>
          <p14:tracePt t="2300" x="2438400" y="3398838"/>
          <p14:tracePt t="2306" x="2438400" y="3382963"/>
          <p14:tracePt t="2314" x="2454275" y="3368675"/>
          <p14:tracePt t="2315" x="2460625" y="3360738"/>
          <p14:tracePt t="2322" x="2476500" y="3344863"/>
          <p14:tracePt t="2330" x="2492375" y="3330575"/>
          <p14:tracePt t="2339" x="2514600" y="3314700"/>
          <p14:tracePt t="2348" x="2536825" y="3306763"/>
          <p14:tracePt t="2348" x="2536825" y="3298825"/>
          <p14:tracePt t="2356" x="2560638" y="3298825"/>
          <p14:tracePt t="2364" x="2574925" y="3298825"/>
          <p14:tracePt t="2373" x="2598738" y="3292475"/>
          <p14:tracePt t="2381" x="2613025" y="3292475"/>
          <p14:tracePt t="2389" x="2620963" y="3292475"/>
          <p14:tracePt t="2397" x="2636838" y="3292475"/>
          <p14:tracePt t="2409" x="2659063" y="3298825"/>
          <p14:tracePt t="2409" x="2667000" y="3298825"/>
          <p14:tracePt t="2413" x="2674938" y="3298825"/>
          <p14:tracePt t="2422" x="2682875" y="3298825"/>
          <p14:tracePt t="2423" x="2689225" y="3298825"/>
          <p14:tracePt t="2430" x="2697163" y="3298825"/>
          <p14:tracePt t="2461" x="2697163" y="3292475"/>
          <p14:tracePt t="2467" x="2697163" y="3284538"/>
          <p14:tracePt t="2472" x="2697163" y="3276600"/>
          <p14:tracePt t="2479" x="2697163" y="3268663"/>
          <p14:tracePt t="2481" x="2697163" y="3260725"/>
          <p14:tracePt t="2490" x="2697163" y="3246438"/>
          <p14:tracePt t="2497" x="2697163" y="3230563"/>
          <p14:tracePt t="2506" x="2697163" y="3222625"/>
          <p14:tracePt t="2514" x="2697163" y="3216275"/>
          <p14:tracePt t="2604" x="2705100" y="3216275"/>
          <p14:tracePt t="2610" x="2713038" y="3216275"/>
          <p14:tracePt t="2615" x="2720975" y="3216275"/>
          <p14:tracePt t="2620" x="2727325" y="3216275"/>
          <p14:tracePt t="2628" x="2735263" y="3216275"/>
          <p14:tracePt t="2634" x="2743200" y="3216275"/>
          <p14:tracePt t="2644" x="2751138" y="3216275"/>
          <p14:tracePt t="2655" x="2759075" y="3216275"/>
          <p14:tracePt t="2664" x="2759075" y="3208338"/>
          <p14:tracePt t="2672" x="2765425" y="3208338"/>
          <p14:tracePt t="2681" x="2765425" y="3200400"/>
          <p14:tracePt t="2684" x="2773363" y="3200400"/>
          <p14:tracePt t="2691" x="2781300" y="3200400"/>
          <p14:tracePt t="2697" x="2781300" y="3192463"/>
          <p14:tracePt t="2706" x="2797175" y="3184525"/>
          <p14:tracePt t="2714" x="2803525" y="3178175"/>
          <p14:tracePt t="2715" x="2811463" y="3178175"/>
          <p14:tracePt t="2722" x="2827338" y="3170238"/>
          <p14:tracePt t="2730" x="2841625" y="3170238"/>
          <p14:tracePt t="2739" x="2865438" y="3162300"/>
          <p14:tracePt t="2748" x="2887663" y="3162300"/>
          <p14:tracePt t="2748" x="2895600" y="3154363"/>
          <p14:tracePt t="2756" x="2917825" y="3154363"/>
          <p14:tracePt t="2764" x="2941638" y="3154363"/>
          <p14:tracePt t="2773" x="2971800" y="3154363"/>
          <p14:tracePt t="2781" x="2994025" y="3154363"/>
          <p14:tracePt t="2782" x="3001963" y="3154363"/>
          <p14:tracePt t="2789" x="3017838" y="3162300"/>
          <p14:tracePt t="2797" x="3032125" y="3162300"/>
          <p14:tracePt t="2806" x="3040063" y="3170238"/>
          <p14:tracePt t="2815" x="3048000" y="3170238"/>
          <p14:tracePt t="2829" x="3055938" y="3170238"/>
          <p14:tracePt t="2881" x="3055938" y="3178175"/>
          <p14:tracePt t="2885" x="3055938" y="3184525"/>
          <p14:tracePt t="2887" x="3048000" y="3184525"/>
          <p14:tracePt t="2897" x="3048000" y="3192463"/>
          <p14:tracePt t="3226" x="3040063" y="3192463"/>
          <p14:tracePt t="3378" x="3048000" y="3192463"/>
          <p14:tracePt t="3384" x="3048000" y="3184525"/>
          <p14:tracePt t="3390" x="3048000" y="3178175"/>
          <p14:tracePt t="3394" x="3040063" y="3178175"/>
          <p14:tracePt t="3398" x="3032125" y="3178175"/>
          <p14:tracePt t="3409" x="2994025" y="3178175"/>
          <p14:tracePt t="3414" x="2971800" y="3178175"/>
          <p14:tracePt t="3428" x="2963863" y="3178175"/>
          <p14:tracePt t="3428" x="2873375" y="3170238"/>
          <p14:tracePt t="3431" x="2857500" y="3162300"/>
          <p14:tracePt t="3431" x="2841625" y="3162300"/>
          <p14:tracePt t="3432" x="2835275" y="3162300"/>
          <p14:tracePt t="3445" x="2674938" y="3132138"/>
          <p14:tracePt t="3448" x="2651125" y="3132138"/>
          <p14:tracePt t="3449" x="2644775" y="3132138"/>
          <p14:tracePt t="3449" x="2628900" y="3132138"/>
          <p14:tracePt t="3462" x="2552700" y="3116263"/>
          <p14:tracePt t="3465" x="2544763" y="3108325"/>
          <p14:tracePt t="3478" x="2536825" y="3108325"/>
          <p14:tracePt t="3479" x="2530475" y="3108325"/>
          <p14:tracePt t="3481" x="2522538" y="3108325"/>
          <p14:tracePt t="3528" x="2530475" y="3108325"/>
          <p14:tracePt t="3535" x="2536825" y="3108325"/>
          <p14:tracePt t="3539" x="2544763" y="3108325"/>
          <p14:tracePt t="3545" x="2568575" y="3108325"/>
          <p14:tracePt t="3547" x="2574925" y="3108325"/>
          <p14:tracePt t="3562" x="2651125" y="3101975"/>
          <p14:tracePt t="3564" x="2659063" y="3101975"/>
          <p14:tracePt t="3565" x="2667000" y="3101975"/>
          <p14:tracePt t="3578" x="2743200" y="3101975"/>
          <p14:tracePt t="3580" x="2759075" y="3101975"/>
          <p14:tracePt t="3596" x="2865438" y="3101975"/>
          <p14:tracePt t="3598" x="2887663" y="3101975"/>
          <p14:tracePt t="3599" x="2895600" y="3101975"/>
          <p14:tracePt t="3612" x="2971800" y="3101975"/>
          <p14:tracePt t="3614" x="2987675" y="3101975"/>
          <p14:tracePt t="3615" x="2994025" y="3101975"/>
          <p14:tracePt t="3629" x="3001963" y="3101975"/>
          <p14:tracePt t="3630" x="3055938" y="3101975"/>
          <p14:tracePt t="3634" x="3078163" y="3101975"/>
          <p14:tracePt t="3634" x="3086100" y="3101975"/>
          <p14:tracePt t="3645" x="3132138" y="3094038"/>
          <p14:tracePt t="3648" x="3140075" y="3094038"/>
          <p14:tracePt t="3649" x="3146425" y="3094038"/>
          <p14:tracePt t="3662" x="3170238" y="3086100"/>
          <p14:tracePt t="3665" x="3178175" y="3086100"/>
          <p14:tracePt t="3678" x="3184525" y="3078163"/>
          <p14:tracePt t="3740" x="3178175" y="3078163"/>
          <p14:tracePt t="3746" x="3170238" y="3078163"/>
          <p14:tracePt t="3748" x="3162300" y="3078163"/>
          <p14:tracePt t="3751" x="3154363" y="3078163"/>
          <p14:tracePt t="3764" x="3101975" y="3078163"/>
          <p14:tracePt t="3766" x="3086100" y="3078163"/>
          <p14:tracePt t="3782" x="3040063" y="3063875"/>
          <p14:tracePt t="3782" x="3025775" y="3055938"/>
          <p14:tracePt t="3783" x="3017838" y="3055938"/>
          <p14:tracePt t="3786" x="3009900" y="3048000"/>
          <p14:tracePt t="3798" x="2971800" y="3032125"/>
          <p14:tracePt t="3801" x="2941638" y="3025775"/>
          <p14:tracePt t="3814" x="2941638" y="3017838"/>
          <p14:tracePt t="3815" x="2879725" y="3001963"/>
          <p14:tracePt t="3815" x="2873375" y="2994025"/>
          <p14:tracePt t="3816" x="2865438" y="2994025"/>
          <p14:tracePt t="3819" x="2835275" y="2987675"/>
          <p14:tracePt t="3831" x="2765425" y="2963863"/>
          <p14:tracePt t="3834" x="2720975" y="2955925"/>
          <p14:tracePt t="3847" x="2705100" y="2955925"/>
          <p14:tracePt t="3848" x="2606675" y="2933700"/>
          <p14:tracePt t="3851" x="2568575" y="2925763"/>
          <p14:tracePt t="3864" x="2492375" y="2917825"/>
          <p14:tracePt t="3865" x="2484438" y="2917825"/>
          <p14:tracePt t="3868" x="2468563" y="2917825"/>
          <p14:tracePt t="3881" x="2460625" y="2917825"/>
          <p14:tracePt t="3881" x="2438400" y="2917825"/>
          <p14:tracePt t="3882" x="2430463" y="2917825"/>
          <p14:tracePt t="3887" x="2422525" y="2917825"/>
          <p14:tracePt t="3898" x="2416175" y="2917825"/>
          <p14:tracePt t="3945" x="2408238" y="2917825"/>
          <p14:tracePt t="3952" x="2400300" y="2925763"/>
          <p14:tracePt t="3958" x="2400300" y="2933700"/>
          <p14:tracePt t="3963" x="2392363" y="2933700"/>
          <p14:tracePt t="3965" x="2392363" y="2941638"/>
          <p14:tracePt t="3980" x="2378075" y="2963863"/>
          <p14:tracePt t="3982" x="2370138" y="2963863"/>
          <p14:tracePt t="3996" x="2362200" y="2979738"/>
          <p14:tracePt t="3999" x="2354263" y="2987675"/>
          <p14:tracePt t="4015" x="2346325" y="2994025"/>
          <p14:tracePt t="4018" x="2339975" y="3001963"/>
          <p14:tracePt t="4031" x="2332038" y="3001963"/>
          <p14:tracePt t="4037" x="2324100" y="3001963"/>
          <p14:tracePt t="4048" x="2316163" y="3001963"/>
          <p14:tracePt t="4058" x="2308225" y="3001963"/>
          <p14:tracePt t="4070" x="2301875" y="3001963"/>
          <p14:tracePt t="4082" x="2293938" y="3001963"/>
          <p14:tracePt t="4102" x="2286000" y="3001963"/>
          <p14:tracePt t="4125" x="2278063" y="3001963"/>
          <p14:tracePt t="4142" x="2278063" y="2994025"/>
          <p14:tracePt t="4202" x="2270125" y="2994025"/>
          <p14:tracePt t="4216" x="2263775" y="2994025"/>
          <p14:tracePt t="4220" x="2255838" y="2994025"/>
          <p14:tracePt t="4229" x="2247900" y="2994025"/>
          <p14:tracePt t="4232" x="2247900" y="2987675"/>
          <p14:tracePt t="4234" x="2239963" y="2987675"/>
          <p14:tracePt t="4251" x="2217738" y="2979738"/>
          <p14:tracePt t="4254" x="2209800" y="2979738"/>
          <p14:tracePt t="4268" x="2179638" y="2963863"/>
          <p14:tracePt t="4272" x="2171700" y="2955925"/>
          <p14:tracePt t="4284" x="2149475" y="2941638"/>
          <p14:tracePt t="4287" x="2141538" y="2941638"/>
          <p14:tracePt t="4301" x="2117725" y="2917825"/>
          <p14:tracePt t="4304" x="2117725" y="2911475"/>
          <p14:tracePt t="4317" x="2103438" y="2895600"/>
          <p14:tracePt t="4320" x="2095500" y="2887663"/>
          <p14:tracePt t="4334" x="2087563" y="2865438"/>
          <p14:tracePt t="4338" x="2087563" y="2857500"/>
          <p14:tracePt t="4351" x="2087563" y="2841625"/>
          <p14:tracePt t="4353" x="2087563" y="2835275"/>
          <p14:tracePt t="4367" x="2103438" y="2797175"/>
          <p14:tracePt t="4370" x="2111375" y="2789238"/>
          <p14:tracePt t="4384" x="2149475" y="2765425"/>
          <p14:tracePt t="4387" x="2155825" y="2759075"/>
          <p14:tracePt t="4401" x="2201863" y="2735263"/>
          <p14:tracePt t="4404" x="2209800" y="2735263"/>
          <p14:tracePt t="4418" x="2239963" y="2713038"/>
          <p14:tracePt t="4420" x="2247900" y="2713038"/>
          <p14:tracePt t="4434" x="2293938" y="2689225"/>
          <p14:tracePt t="4437" x="2301875" y="2682875"/>
          <p14:tracePt t="4451" x="2339975" y="2667000"/>
          <p14:tracePt t="4454" x="2346325" y="2667000"/>
          <p14:tracePt t="4468" x="2370138" y="2659063"/>
          <p14:tracePt t="4474" x="2378075" y="2659063"/>
          <p14:tracePt t="4486" x="2384425" y="2659063"/>
          <p14:tracePt t="4494" x="2392363" y="2659063"/>
          <p14:tracePt t="4503" x="2400300" y="2659063"/>
          <p14:tracePt t="4507" x="2408238" y="2659063"/>
          <p14:tracePt t="4518" x="2416175" y="2667000"/>
          <p14:tracePt t="4521" x="2422525" y="2674938"/>
          <p14:tracePt t="4534" x="2454275" y="2689225"/>
          <p14:tracePt t="4537" x="2454275" y="2697163"/>
          <p14:tracePt t="4551" x="2498725" y="2759075"/>
          <p14:tracePt t="4554" x="2506663" y="2773363"/>
          <p14:tracePt t="4567" x="2530475" y="2827338"/>
          <p14:tracePt t="4570" x="2530475" y="2835275"/>
          <p14:tracePt t="4571" x="2530475" y="2841625"/>
          <p14:tracePt t="4584" x="2536825" y="2887663"/>
          <p14:tracePt t="4587" x="2536825" y="2903538"/>
          <p14:tracePt t="4601" x="2536825" y="2941638"/>
          <p14:tracePt t="4603" x="2530475" y="2949575"/>
          <p14:tracePt t="4604" x="2530475" y="2955925"/>
          <p14:tracePt t="4618" x="2522538" y="2994025"/>
          <p14:tracePt t="4621" x="2514600" y="3001963"/>
          <p14:tracePt t="4634" x="2484438" y="3032125"/>
          <p14:tracePt t="4638" x="2468563" y="3040063"/>
          <p14:tracePt t="4651" x="2430463" y="3055938"/>
          <p14:tracePt t="4655" x="2422525" y="3055938"/>
          <p14:tracePt t="4667" x="2362200" y="3063875"/>
          <p14:tracePt t="4670" x="2346325" y="3063875"/>
          <p14:tracePt t="4671" x="2339975" y="3063875"/>
          <p14:tracePt t="4684" x="2270125" y="3048000"/>
          <p14:tracePt t="4688" x="2255838" y="3040063"/>
          <p14:tracePt t="4688" x="2255838" y="3032125"/>
          <p14:tracePt t="4701" x="2209800" y="3001963"/>
          <p14:tracePt t="4704" x="2201863" y="2994025"/>
          <p14:tracePt t="4717" x="2171700" y="2963863"/>
          <p14:tracePt t="4721" x="2171700" y="2955925"/>
          <p14:tracePt t="4734" x="2155825" y="2925763"/>
          <p14:tracePt t="4737" x="2155825" y="2917825"/>
          <p14:tracePt t="4751" x="2155825" y="2911475"/>
          <p14:tracePt t="4754" x="2155825" y="2903538"/>
          <p14:tracePt t="4771" x="2155825" y="2895600"/>
          <p14:tracePt t="4808" x="2163763" y="2895600"/>
          <p14:tracePt t="4826" x="2171700" y="2895600"/>
          <p14:tracePt t="4849" x="2179638" y="2895600"/>
          <p14:tracePt t="4862" x="2187575" y="2895600"/>
          <p14:tracePt t="4869" x="2193925" y="2895600"/>
          <p14:tracePt t="4871" x="2193925" y="2903538"/>
          <p14:tracePt t="4880" x="2201863" y="2911475"/>
          <p14:tracePt t="4885" x="2209800" y="2925763"/>
          <p14:tracePt t="4886" x="2209800" y="2933700"/>
          <p14:tracePt t="4897" x="2225675" y="2963863"/>
          <p14:tracePt t="4901" x="2232025" y="2971800"/>
          <p14:tracePt t="4901" x="2232025" y="2987675"/>
          <p14:tracePt t="4913" x="2239963" y="2987675"/>
          <p14:tracePt t="4913" x="2263775" y="3048000"/>
          <p14:tracePt t="4919" x="2278063" y="3086100"/>
          <p14:tracePt t="4919" x="2286000" y="3101975"/>
          <p14:tracePt t="4930" x="2316163" y="3184525"/>
          <p14:tracePt t="4934" x="2324100" y="3222625"/>
          <p14:tracePt t="4946" x="2354263" y="3284538"/>
          <p14:tracePt t="4952" x="2362200" y="3298825"/>
          <p14:tracePt t="4963" x="2384425" y="3330575"/>
          <p14:tracePt t="4964" x="2392363" y="3336925"/>
          <p14:tracePt t="4968" x="2400300" y="3336925"/>
          <p14:tracePt t="4980" x="2430463" y="3360738"/>
          <p14:tracePt t="4985" x="2438400" y="3360738"/>
          <p14:tracePt t="4996" x="2492375" y="3375025"/>
          <p14:tracePt t="5001" x="2498725" y="3375025"/>
          <p14:tracePt t="5001" x="2514600" y="3375025"/>
          <p14:tracePt t="5013" x="2552700" y="3368675"/>
          <p14:tracePt t="5018" x="2574925" y="3368675"/>
          <p14:tracePt t="5019" x="2590800" y="3360738"/>
          <p14:tracePt t="5030" x="2667000" y="3344863"/>
          <p14:tracePt t="5034" x="2720975" y="3330575"/>
          <p14:tracePt t="5046" x="2873375" y="3276600"/>
          <p14:tracePt t="5052" x="2941638" y="3260725"/>
          <p14:tracePt t="5052" x="2963863" y="3254375"/>
          <p14:tracePt t="5063" x="3101975" y="3216275"/>
          <p14:tracePt t="5067" x="3170238" y="3200400"/>
          <p14:tracePt t="5080" x="3292475" y="3170238"/>
          <p14:tracePt t="5085" x="3330575" y="3162300"/>
          <p14:tracePt t="5086" x="3344863" y="3162300"/>
          <p14:tracePt t="5096" x="3390900" y="3146425"/>
          <p14:tracePt t="5101" x="3398838" y="3146425"/>
          <p14:tracePt t="5114" x="3406775" y="3146425"/>
          <p14:tracePt t="5176" x="3398838" y="3146425"/>
          <p14:tracePt t="5188" x="3390900" y="3146425"/>
          <p14:tracePt t="5197" x="3382963" y="3146425"/>
          <p14:tracePt t="5204" x="3382963" y="3154363"/>
          <p14:tracePt t="5207" x="3375025" y="3154363"/>
          <p14:tracePt t="5215" x="3368675" y="3154363"/>
          <p14:tracePt t="5226" x="3360738" y="3154363"/>
          <p14:tracePt t="5232" x="3360738" y="3162300"/>
          <p14:tracePt t="5254" x="3360738" y="3170238"/>
          <p14:tracePt t="5262" x="3360738" y="3178175"/>
          <p14:tracePt t="5274" x="3360738" y="3184525"/>
          <p14:tracePt t="5310" x="3360738" y="3192463"/>
          <p14:tracePt t="5356" x="3360738" y="3200400"/>
          <p14:tracePt t="5404" x="3368675" y="3208338"/>
          <p14:tracePt t="5423" x="3375025" y="3208338"/>
          <p14:tracePt t="5480" x="3382963" y="3208338"/>
          <p14:tracePt t="5484" x="3382963" y="3200400"/>
          <p14:tracePt t="5498" x="3382963" y="3192463"/>
          <p14:tracePt t="5503" x="3390900" y="3192463"/>
          <p14:tracePt t="5504" x="3390900" y="3184525"/>
          <p14:tracePt t="5514" x="3390900" y="3178175"/>
          <p14:tracePt t="5514" x="3390900" y="3170238"/>
          <p14:tracePt t="5521" x="3398838" y="3154363"/>
          <p14:tracePt t="5530" x="3406775" y="3132138"/>
          <p14:tracePt t="5539" x="3421063" y="3101975"/>
          <p14:tracePt t="5547" x="3436938" y="3078163"/>
          <p14:tracePt t="5556" x="3451225" y="3048000"/>
          <p14:tracePt t="5563" x="3459163" y="3032125"/>
          <p14:tracePt t="5572" x="3459163" y="3025775"/>
          <p14:tracePt t="5573" x="3467100" y="3009900"/>
          <p14:tracePt t="5581" x="3475038" y="2994025"/>
          <p14:tracePt t="5589" x="3482975" y="2987675"/>
          <p14:tracePt t="5597" x="3482975" y="2979738"/>
          <p14:tracePt t="5606" x="3489325" y="2971800"/>
          <p14:tracePt t="5606" x="3489325" y="2963863"/>
          <p14:tracePt t="5614" x="3497263" y="2963863"/>
          <p14:tracePt t="5623" x="3497263" y="2955925"/>
          <p14:tracePt t="5631" x="3497263" y="2949575"/>
          <p14:tracePt t="5632" x="3497263" y="2941638"/>
          <p14:tracePt t="5639" x="3505200" y="2941638"/>
          <p14:tracePt t="5647" x="3505200" y="2933700"/>
          <p14:tracePt t="5656" x="3505200" y="2925763"/>
          <p14:tracePt t="5663" x="3513138" y="2917825"/>
          <p14:tracePt t="5673" x="3513138" y="2911475"/>
          <p14:tracePt t="5681" x="3513138" y="2903538"/>
          <p14:tracePt t="5689" x="3513138" y="2895600"/>
          <p14:tracePt t="5699" x="3513138" y="2887663"/>
          <p14:tracePt t="5707" x="3513138" y="2879725"/>
          <p14:tracePt t="5716" x="3513138" y="2873375"/>
          <p14:tracePt t="5722" x="3513138" y="2865438"/>
          <p14:tracePt t="5731" x="3513138" y="2857500"/>
          <p14:tracePt t="5757" x="3513138" y="2849563"/>
          <p14:tracePt t="5850" x="3521075" y="2849563"/>
          <p14:tracePt t="5868" x="3527425" y="2849563"/>
          <p14:tracePt t="6240" x="3521075" y="2849563"/>
          <p14:tracePt t="6273" x="3521075" y="2857500"/>
          <p14:tracePt t="6300" x="3513138" y="2857500"/>
          <p14:tracePt t="6435" x="3513138" y="2849563"/>
          <p14:tracePt t="6439" x="3521075" y="2841625"/>
          <p14:tracePt t="6442" x="3521075" y="2835275"/>
          <p14:tracePt t="6447" x="3527425" y="2819400"/>
          <p14:tracePt t="6450" x="3535363" y="2803525"/>
          <p14:tracePt t="6451" x="3543300" y="2797175"/>
          <p14:tracePt t="6465" x="3581400" y="2727325"/>
          <p14:tracePt t="6468" x="3581400" y="2720975"/>
          <p14:tracePt t="6483" x="3635375" y="2628900"/>
          <p14:tracePt t="6487" x="3641725" y="2613025"/>
          <p14:tracePt t="6500" x="3673475" y="2568575"/>
          <p14:tracePt t="6504" x="3673475" y="2560638"/>
          <p14:tracePt t="6504" x="3673475" y="2552700"/>
          <p14:tracePt t="6517" x="3679825" y="2530475"/>
          <p14:tracePt t="6520" x="3687763" y="2522538"/>
          <p14:tracePt t="6533" x="3687763" y="2498725"/>
          <p14:tracePt t="6540" x="3687763" y="2492375"/>
          <p14:tracePt t="6550" x="3687763" y="2476500"/>
          <p14:tracePt t="6555" x="3687763" y="2468563"/>
          <p14:tracePt t="6567" x="3687763" y="2460625"/>
          <p14:tracePt t="6569" x="3687763" y="2454275"/>
          <p14:tracePt t="6570" x="3679825" y="2454275"/>
          <p14:tracePt t="6583" x="3673475" y="2438400"/>
          <p14:tracePt t="6586" x="3673475" y="2430463"/>
          <p14:tracePt t="6601" x="3657600" y="2416175"/>
          <p14:tracePt t="6604" x="3649663" y="2408238"/>
          <p14:tracePt t="6617" x="3635375" y="2392363"/>
          <p14:tracePt t="6620" x="3627438" y="2384425"/>
          <p14:tracePt t="6634" x="3603625" y="2370138"/>
          <p14:tracePt t="6640" x="3597275" y="2362200"/>
          <p14:tracePt t="6640" x="3589338" y="2362200"/>
          <p14:tracePt t="6650" x="3573463" y="2354263"/>
          <p14:tracePt t="6654" x="3565525" y="2346325"/>
          <p14:tracePt t="6655" x="3559175" y="2346325"/>
          <p14:tracePt t="6667" x="3527425" y="2339975"/>
          <p14:tracePt t="6671" x="3513138" y="2339975"/>
          <p14:tracePt t="6671" x="3505200" y="2339975"/>
          <p14:tracePt t="6683" x="3467100" y="2339975"/>
          <p14:tracePt t="6686" x="3451225" y="2339975"/>
          <p14:tracePt t="6700" x="3390900" y="2339975"/>
          <p14:tracePt t="6703" x="3375025" y="2339975"/>
          <p14:tracePt t="6717" x="3306763" y="2346325"/>
          <p14:tracePt t="6720" x="3284538" y="2354263"/>
          <p14:tracePt t="6733" x="3230563" y="2362200"/>
          <p14:tracePt t="6737" x="3216275" y="2370138"/>
          <p14:tracePt t="6750" x="3170238" y="2384425"/>
          <p14:tracePt t="6753" x="3140075" y="2400300"/>
          <p14:tracePt t="6754" x="3132138" y="2408238"/>
          <p14:tracePt t="6767" x="3124200" y="2416175"/>
          <p14:tracePt t="6767" x="3009900" y="2492375"/>
          <p14:tracePt t="6771" x="2987675" y="2522538"/>
          <p14:tracePt t="6771" x="2979738" y="2522538"/>
          <p14:tracePt t="6783" x="2917825" y="2590800"/>
          <p14:tracePt t="6786" x="2911475" y="2606675"/>
          <p14:tracePt t="6787" x="2903538" y="2606675"/>
          <p14:tracePt t="6800" x="2865438" y="2651125"/>
          <p14:tracePt t="6803" x="2857500" y="2659063"/>
          <p14:tracePt t="6804" x="2857500" y="2667000"/>
          <p14:tracePt t="6817" x="2841625" y="2689225"/>
          <p14:tracePt t="6820" x="2835275" y="2697163"/>
          <p14:tracePt t="6834" x="2835275" y="2705100"/>
          <p14:tracePt t="7214" x="2841625" y="2697163"/>
          <p14:tracePt t="7220" x="2857500" y="2697163"/>
          <p14:tracePt t="7222" x="2857500" y="2689225"/>
          <p14:tracePt t="7223" x="2865438" y="2689225"/>
          <p14:tracePt t="7226" x="2873375" y="2682875"/>
          <p14:tracePt t="7234" x="2895600" y="2674938"/>
          <p14:tracePt t="7236" x="2911475" y="2667000"/>
          <p14:tracePt t="7250" x="2949575" y="2651125"/>
          <p14:tracePt t="7254" x="2955925" y="2651125"/>
          <p14:tracePt t="7259" x="2963863" y="2644775"/>
          <p14:tracePt t="7260" x="2971800" y="2644775"/>
          <p14:tracePt t="7268" x="2979738" y="2644775"/>
          <p14:tracePt t="7281" x="2987675" y="2644775"/>
          <p14:tracePt t="7330" x="2987675" y="2651125"/>
          <p14:tracePt t="7334" x="2987675" y="2659063"/>
          <p14:tracePt t="7337" x="2987675" y="2667000"/>
          <p14:tracePt t="7346" x="2987675" y="2682875"/>
          <p14:tracePt t="7348" x="2987675" y="2689225"/>
          <p14:tracePt t="7363" x="2994025" y="2727325"/>
          <p14:tracePt t="7366" x="2994025" y="2735263"/>
          <p14:tracePt t="7366" x="3001963" y="2743200"/>
          <p14:tracePt t="7380" x="3040063" y="2797175"/>
          <p14:tracePt t="7382" x="3063875" y="2811463"/>
          <p14:tracePt t="7383" x="3070225" y="2827338"/>
          <p14:tracePt t="7396" x="3260725" y="2925763"/>
          <p14:tracePt t="7399" x="3276600" y="2933700"/>
          <p14:tracePt t="7399" x="3314700" y="2941638"/>
          <p14:tracePt t="7399" x="3344863" y="2949575"/>
          <p14:tracePt t="7413" x="3657600" y="3001963"/>
          <p14:tracePt t="7416" x="3756025" y="3025775"/>
          <p14:tracePt t="7417" x="3779838" y="3025775"/>
          <p14:tracePt t="7430" x="4008438" y="3055938"/>
          <p14:tracePt t="7432" x="4038600" y="3055938"/>
          <p14:tracePt t="7432" x="4046538" y="3055938"/>
          <p14:tracePt t="7433" x="4054475" y="3063875"/>
          <p14:tracePt t="7446" x="4122738" y="3063875"/>
          <p14:tracePt t="7449" x="4130675" y="3063875"/>
          <p14:tracePt t="7463" x="4137025" y="3063875"/>
          <p14:tracePt t="7501" x="4137025" y="3055938"/>
          <p14:tracePt t="7540" x="4137025" y="3048000"/>
          <p14:tracePt t="7598" x="4130675" y="3048000"/>
          <p14:tracePt t="7602" x="4130675" y="3040063"/>
          <p14:tracePt t="7603" x="4122738" y="3040063"/>
          <p14:tracePt t="7607" x="4114800" y="3040063"/>
          <p14:tracePt t="7613" x="4106863" y="3032125"/>
          <p14:tracePt t="7621" x="4076700" y="3017838"/>
          <p14:tracePt t="7632" x="4016375" y="2994025"/>
          <p14:tracePt t="7633" x="4016375" y="2987675"/>
          <p14:tracePt t="7640" x="3970338" y="2971800"/>
          <p14:tracePt t="7646" x="3924300" y="2955925"/>
          <p14:tracePt t="7658" x="3848100" y="2933700"/>
          <p14:tracePt t="7663" x="3810000" y="2925763"/>
          <p14:tracePt t="7674" x="3756025" y="2917825"/>
          <p14:tracePt t="7681" x="3741738" y="2917825"/>
          <p14:tracePt t="7681" x="3733800" y="2917825"/>
          <p14:tracePt t="7691" x="3717925" y="2917825"/>
          <p14:tracePt t="7696" x="3703638" y="2925763"/>
          <p14:tracePt t="7707" x="3687763" y="2941638"/>
          <p14:tracePt t="7714" x="3679825" y="2949575"/>
          <p14:tracePt t="7714" x="3679825" y="2955925"/>
          <p14:tracePt t="7724" x="3665538" y="2979738"/>
          <p14:tracePt t="7730" x="3657600" y="2994025"/>
          <p14:tracePt t="7740" x="3649663" y="3017838"/>
          <p14:tracePt t="7747" x="3641725" y="3032125"/>
          <p14:tracePt t="7748" x="3641725" y="3040063"/>
          <p14:tracePt t="7757" x="3635375" y="3055938"/>
          <p14:tracePt t="7763" x="3627438" y="3063875"/>
          <p14:tracePt t="7773" x="3627438" y="3070225"/>
          <p14:tracePt t="7774" x="3619500" y="3070225"/>
          <p14:tracePt t="7780" x="3619500" y="3078163"/>
          <p14:tracePt t="7812" x="3611563" y="3078163"/>
          <p14:tracePt t="7815" x="3611563" y="3070225"/>
          <p14:tracePt t="7819" x="3611563" y="3063875"/>
          <p14:tracePt t="7830" x="3603625" y="3040063"/>
          <p14:tracePt t="7833" x="3603625" y="3032125"/>
          <p14:tracePt t="7846" x="3603625" y="3025775"/>
          <p14:tracePt t="7847" x="3603625" y="2994025"/>
          <p14:tracePt t="7848" x="3603625" y="2987675"/>
          <p14:tracePt t="7863" x="3611563" y="2955925"/>
          <p14:tracePt t="7866" x="3611563" y="2949575"/>
          <p14:tracePt t="7880" x="3603625" y="2933700"/>
          <p14:tracePt t="7883" x="3597275" y="2925763"/>
          <p14:tracePt t="7897" x="3581400" y="2917825"/>
          <p14:tracePt t="7899" x="3573463" y="2917825"/>
          <p14:tracePt t="7913" x="3559175" y="2911475"/>
          <p14:tracePt t="7918" x="3551238" y="2911475"/>
          <p14:tracePt t="7930" x="3535363" y="2911475"/>
          <p14:tracePt t="7933" x="3527425" y="2911475"/>
          <p14:tracePt t="7946" x="3513138" y="2911475"/>
          <p14:tracePt t="8124" x="3513138" y="2903538"/>
          <p14:tracePt t="8128" x="3513138" y="2895600"/>
          <p14:tracePt t="8133" x="3513138" y="2887663"/>
          <p14:tracePt t="8135" x="3513138" y="2879725"/>
          <p14:tracePt t="8140" x="3513138" y="2865438"/>
          <p14:tracePt t="8146" x="3521075" y="2841625"/>
          <p14:tracePt t="8157" x="3521075" y="2835275"/>
          <p14:tracePt t="8157" x="3535363" y="2789238"/>
          <p14:tracePt t="8163" x="3543300" y="2759075"/>
          <p14:tracePt t="8177" x="3559175" y="2682875"/>
          <p14:tracePt t="8180" x="3559175" y="2674938"/>
          <p14:tracePt t="8193" x="3565525" y="2606675"/>
          <p14:tracePt t="8197" x="3565525" y="2598738"/>
          <p14:tracePt t="8197" x="3573463" y="2590800"/>
          <p14:tracePt t="8210" x="3573463" y="2560638"/>
          <p14:tracePt t="8213" x="3573463" y="2552700"/>
          <p14:tracePt t="8227" x="3565525" y="2530475"/>
          <p14:tracePt t="8233" x="3565525" y="2522538"/>
          <p14:tracePt t="8243" x="3551238" y="2506663"/>
          <p14:tracePt t="8246" x="3543300" y="2498725"/>
          <p14:tracePt t="8260" x="3521075" y="2484438"/>
          <p14:tracePt t="8267" x="3505200" y="2476500"/>
          <p14:tracePt t="8268" x="3505200" y="2468563"/>
          <p14:tracePt t="8276" x="3482975" y="2460625"/>
          <p14:tracePt t="8280" x="3482975" y="2454275"/>
          <p14:tracePt t="8293" x="3475038" y="2454275"/>
          <p14:tracePt t="8293" x="3436938" y="2438400"/>
          <p14:tracePt t="8297" x="3429000" y="2430463"/>
          <p14:tracePt t="8310" x="3398838" y="2408238"/>
          <p14:tracePt t="8313" x="3390900" y="2408238"/>
          <p14:tracePt t="8326" x="3390900" y="2400300"/>
          <p14:tracePt t="8327" x="3360738" y="2384425"/>
          <p14:tracePt t="8331" x="3352800" y="2378075"/>
          <p14:tracePt t="8343" x="3322638" y="2370138"/>
          <p14:tracePt t="8346" x="3314700" y="2370138"/>
          <p14:tracePt t="8360" x="3276600" y="2362200"/>
          <p14:tracePt t="8366" x="3268663" y="2362200"/>
          <p14:tracePt t="8376" x="3230563" y="2362200"/>
          <p14:tracePt t="8380" x="3222625" y="2362200"/>
          <p14:tracePt t="8393" x="3184525" y="2370138"/>
          <p14:tracePt t="8397" x="3178175" y="2370138"/>
          <p14:tracePt t="8410" x="3140075" y="2384425"/>
          <p14:tracePt t="8414" x="3132138" y="2384425"/>
          <p14:tracePt t="8415" x="3124200" y="2384425"/>
          <p14:tracePt t="8427" x="3094038" y="2392363"/>
          <p14:tracePt t="8430" x="3094038" y="2400300"/>
          <p14:tracePt t="8431" x="3086100" y="2400300"/>
          <p14:tracePt t="8443" x="3070225" y="2408238"/>
          <p14:tracePt t="8448" x="3063875" y="2408238"/>
          <p14:tracePt t="8460" x="3048000" y="2416175"/>
          <p14:tracePt t="8464" x="3040063" y="2416175"/>
          <p14:tracePt t="8477" x="3017838" y="2422525"/>
          <p14:tracePt t="8481" x="3009900" y="2422525"/>
          <p14:tracePt t="8493" x="2994025" y="2430463"/>
          <p14:tracePt t="8498" x="2987675" y="2430463"/>
          <p14:tracePt t="8510" x="2971800" y="2438400"/>
          <p14:tracePt t="8515" x="2963863" y="2438400"/>
          <p14:tracePt t="8527" x="2949575" y="2446338"/>
          <p14:tracePt t="8531" x="2949575" y="2454275"/>
          <p14:tracePt t="8532" x="2941638" y="2454275"/>
          <p14:tracePt t="8543" x="2925763" y="2468563"/>
          <p14:tracePt t="8547" x="2917825" y="2468563"/>
          <p14:tracePt t="8560" x="2911475" y="2484438"/>
          <p14:tracePt t="8564" x="2903538" y="2484438"/>
          <p14:tracePt t="8577" x="2895600" y="2498725"/>
          <p14:tracePt t="8580" x="2887663" y="2498725"/>
          <p14:tracePt t="8594" x="2879725" y="2514600"/>
          <p14:tracePt t="8597" x="2873375" y="2522538"/>
          <p14:tracePt t="8610" x="2865438" y="2544763"/>
          <p14:tracePt t="8614" x="2865438" y="2552700"/>
          <p14:tracePt t="8632" x="2841625" y="2582863"/>
          <p14:tracePt t="8634" x="2841625" y="2590800"/>
          <p14:tracePt t="8639" x="2835275" y="2598738"/>
          <p14:tracePt t="8644" x="2835275" y="2613025"/>
          <p14:tracePt t="8647" x="2835275" y="2620963"/>
          <p14:tracePt t="8660" x="2811463" y="2682875"/>
          <p14:tracePt t="8664" x="2811463" y="2689225"/>
          <p14:tracePt t="8664" x="2811463" y="2697163"/>
          <p14:tracePt t="8678" x="2803525" y="2720975"/>
          <p14:tracePt t="8678" x="2797175" y="2720975"/>
          <p14:tracePt t="8916" x="2797175" y="2713038"/>
          <p14:tracePt t="8920" x="2797175" y="2705100"/>
          <p14:tracePt t="8922" x="2797175" y="2697163"/>
          <p14:tracePt t="8926" x="2797175" y="2689225"/>
          <p14:tracePt t="8929" x="2797175" y="2682875"/>
          <p14:tracePt t="8933" x="2797175" y="2674938"/>
          <p14:tracePt t="8943" x="2797175" y="2651125"/>
          <p14:tracePt t="8948" x="2797175" y="2644775"/>
          <p14:tracePt t="8948" x="2797175" y="2636838"/>
          <p14:tracePt t="8963" x="2797175" y="2590800"/>
          <p14:tracePt t="8965" x="2797175" y="2574925"/>
          <p14:tracePt t="8979" x="2811463" y="2536825"/>
          <p14:tracePt t="8982" x="2811463" y="2530475"/>
          <p14:tracePt t="8983" x="2819400" y="2522538"/>
          <p14:tracePt t="8996" x="2841625" y="2484438"/>
          <p14:tracePt t="8999" x="2849563" y="2476500"/>
          <p14:tracePt t="9013" x="2873375" y="2454275"/>
          <p14:tracePt t="9016" x="2879725" y="2454275"/>
          <p14:tracePt t="9029" x="2887663" y="2446338"/>
          <p14:tracePt t="9033" x="2895600" y="2446338"/>
          <p14:tracePt t="9128" x="2887663" y="2446338"/>
          <p14:tracePt t="9133" x="2879725" y="2454275"/>
          <p14:tracePt t="9136" x="2873375" y="2454275"/>
          <p14:tracePt t="9139" x="2865438" y="2454275"/>
          <p14:tracePt t="9147" x="2865438" y="2460625"/>
          <p14:tracePt t="9148" x="2849563" y="2468563"/>
          <p14:tracePt t="9151" x="2841625" y="2476500"/>
          <p14:tracePt t="9163" x="2819400" y="2492375"/>
          <p14:tracePt t="9166" x="2811463" y="2498725"/>
          <p14:tracePt t="9180" x="2797175" y="2514600"/>
          <p14:tracePt t="9183" x="2789238" y="2522538"/>
          <p14:tracePt t="9196" x="2781300" y="2536825"/>
          <p14:tracePt t="9199" x="2781300" y="2544763"/>
          <p14:tracePt t="9213" x="2773363" y="2560638"/>
          <p14:tracePt t="9224" x="2773363" y="2568575"/>
          <p14:tracePt t="9365" x="2773363" y="2574925"/>
          <p14:tracePt t="9373" x="2765425" y="2582863"/>
          <p14:tracePt t="9388" x="2765425" y="2590800"/>
          <p14:tracePt t="9423" x="2759075" y="2590800"/>
          <p14:tracePt t="9427" x="2759075" y="2582863"/>
          <p14:tracePt t="9433" x="2759075" y="2574925"/>
          <p14:tracePt t="9437" x="2751138" y="2574925"/>
          <p14:tracePt t="9446" x="2743200" y="2552700"/>
          <p14:tracePt t="9454" x="2735263" y="2536825"/>
          <p14:tracePt t="9464" x="2727325" y="2514600"/>
          <p14:tracePt t="9471" x="2720975" y="2498725"/>
          <p14:tracePt t="9479" x="2713038" y="2484438"/>
          <p14:tracePt t="9487" x="2713038" y="2468563"/>
          <p14:tracePt t="9496" x="2705100" y="2460625"/>
          <p14:tracePt t="9504" x="2705100" y="2454275"/>
          <p14:tracePt t="9513" x="2705100" y="2446338"/>
          <p14:tracePt t="9521" x="2705100" y="2438400"/>
          <p14:tracePt t="9561" x="2705100" y="2430463"/>
          <p14:tracePt t="9603" x="2705100" y="2438400"/>
          <p14:tracePt t="9607" x="2705100" y="2446338"/>
          <p14:tracePt t="9611" x="2705100" y="2454275"/>
          <p14:tracePt t="9620" x="2697163" y="2468563"/>
          <p14:tracePt t="9624" x="2697163" y="2476500"/>
          <p14:tracePt t="9637" x="2697163" y="2492375"/>
          <p14:tracePt t="9637" x="2697163" y="2506663"/>
          <p14:tracePt t="9641" x="2697163" y="2514600"/>
          <p14:tracePt t="9641" x="2697163" y="2522538"/>
          <p14:tracePt t="9654" x="2697163" y="2560638"/>
          <p14:tracePt t="9657" x="2705100" y="2568575"/>
          <p14:tracePt t="9672" x="2720975" y="2628900"/>
          <p14:tracePt t="9675" x="2720975" y="2644775"/>
          <p14:tracePt t="9688" x="2735263" y="2682875"/>
          <p14:tracePt t="9691" x="2735263" y="2689225"/>
          <p14:tracePt t="9692" x="2735263" y="2697163"/>
          <p14:tracePt t="9705" x="2743200" y="2720975"/>
          <p14:tracePt t="9708" x="2743200" y="2727325"/>
          <p14:tracePt t="9721" x="2743200" y="2735263"/>
          <p14:tracePt t="9766" x="2751138" y="2735263"/>
          <p14:tracePt t="9768" x="2759075" y="2735263"/>
          <p14:tracePt t="9771" x="2765425" y="2735263"/>
          <p14:tracePt t="9779" x="2789238" y="2727325"/>
          <p14:tracePt t="9782" x="2797175" y="2727325"/>
          <p14:tracePt t="9782" x="2803525" y="2720975"/>
          <p14:tracePt t="9796" x="2849563" y="2705100"/>
          <p14:tracePt t="9798" x="2857500" y="2705100"/>
          <p14:tracePt t="9812" x="2941638" y="2682875"/>
          <p14:tracePt t="9815" x="2963863" y="2674938"/>
          <p14:tracePt t="9816" x="2971800" y="2674938"/>
          <p14:tracePt t="9829" x="3048000" y="2651125"/>
          <p14:tracePt t="9832" x="3055938" y="2651125"/>
          <p14:tracePt t="9846" x="3108325" y="2636838"/>
          <p14:tracePt t="9848" x="3116263" y="2636838"/>
          <p14:tracePt t="9862" x="3154363" y="2628900"/>
          <p14:tracePt t="9867" x="3162300" y="2628900"/>
          <p14:tracePt t="9886" x="3170238" y="2628900"/>
          <p14:tracePt t="9964" x="3162300" y="2628900"/>
          <p14:tracePt t="9971" x="3154363" y="2628900"/>
          <p14:tracePt t="9974" x="3146425" y="2628900"/>
          <p14:tracePt t="9980" x="3140075" y="2628900"/>
          <p14:tracePt t="9988" x="3132138" y="2628900"/>
          <p14:tracePt t="9996" x="3124200" y="2636838"/>
          <p14:tracePt t="10009" x="3101975" y="2644775"/>
          <p14:tracePt t="10009" x="3094038" y="2644775"/>
          <p14:tracePt t="10014" x="3086100" y="2644775"/>
          <p14:tracePt t="10024" x="3078163" y="2644775"/>
          <p14:tracePt t="10034" x="3070225" y="2651125"/>
          <p14:tracePt t="10042" x="3063875" y="2651125"/>
          <p14:tracePt t="10049" x="3063875" y="2659063"/>
          <p14:tracePt t="10059" x="3055938" y="2659063"/>
          <p14:tracePt t="10063" x="3055938" y="2667000"/>
          <p14:tracePt t="10076" x="3048000" y="2667000"/>
          <p14:tracePt t="10081" x="3048000" y="2674938"/>
          <p14:tracePt t="10091" x="3040063" y="2682875"/>
          <p14:tracePt t="10096" x="3040063" y="2689225"/>
          <p14:tracePt t="10108" x="3040063" y="2697163"/>
          <p14:tracePt t="10122" x="3040063" y="2705100"/>
          <p14:tracePt t="10144" x="3040063" y="2713038"/>
          <p14:tracePt t="10163" x="3048000" y="2713038"/>
          <p14:tracePt t="10189" x="3048000" y="2720975"/>
          <p14:tracePt t="10194" x="3055938" y="2720975"/>
        </p14:tracePtLst>
      </p14:laserTraceLst>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E15430-F084-463F-94BB-1B5C6522A98E}"/>
              </a:ext>
            </a:extLst>
          </p:cNvPr>
          <p:cNvSpPr>
            <a:spLocks noGrp="1"/>
          </p:cNvSpPr>
          <p:nvPr>
            <p:ph type="title"/>
          </p:nvPr>
        </p:nvSpPr>
        <p:spPr/>
        <p:txBody>
          <a:bodyPr/>
          <a:lstStyle/>
          <a:p>
            <a:r>
              <a:rPr lang="en-US" altLang="zh-TW" dirty="0"/>
              <a:t>Linux system call interface(cont.)</a:t>
            </a:r>
            <a:endParaRPr lang="zh-TW" altLang="en-US" dirty="0"/>
          </a:p>
        </p:txBody>
      </p:sp>
      <p:sp>
        <p:nvSpPr>
          <p:cNvPr id="3" name="內容版面配置區 2">
            <a:extLst>
              <a:ext uri="{FF2B5EF4-FFF2-40B4-BE49-F238E27FC236}">
                <a16:creationId xmlns:a16="http://schemas.microsoft.com/office/drawing/2014/main" id="{2F0E45F6-B46E-4DB4-8314-854B6B178A7E}"/>
              </a:ext>
            </a:extLst>
          </p:cNvPr>
          <p:cNvSpPr>
            <a:spLocks noGrp="1"/>
          </p:cNvSpPr>
          <p:nvPr>
            <p:ph idx="1"/>
          </p:nvPr>
        </p:nvSpPr>
        <p:spPr>
          <a:xfrm>
            <a:off x="609600" y="1129506"/>
            <a:ext cx="10972800" cy="4598987"/>
          </a:xfrm>
        </p:spPr>
        <p:txBody>
          <a:bodyPr/>
          <a:lstStyle/>
          <a:p>
            <a:r>
              <a:rPr lang="en-US" altLang="zh-TW" b="1" dirty="0"/>
              <a:t>close()</a:t>
            </a:r>
            <a:endParaRPr lang="zh-TW" altLang="en-US" b="1" dirty="0"/>
          </a:p>
          <a:p>
            <a:endParaRPr lang="zh-TW" altLang="en-US" b="1" dirty="0"/>
          </a:p>
        </p:txBody>
      </p:sp>
      <p:sp>
        <p:nvSpPr>
          <p:cNvPr id="4" name="矩形 3">
            <a:extLst>
              <a:ext uri="{FF2B5EF4-FFF2-40B4-BE49-F238E27FC236}">
                <a16:creationId xmlns:a16="http://schemas.microsoft.com/office/drawing/2014/main" id="{F2E25DBB-FB75-40BA-A5BD-8611CA12F5FB}"/>
              </a:ext>
            </a:extLst>
          </p:cNvPr>
          <p:cNvSpPr/>
          <p:nvPr/>
        </p:nvSpPr>
        <p:spPr>
          <a:xfrm>
            <a:off x="1237692" y="1578240"/>
            <a:ext cx="9667782" cy="3888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#include&lt;</a:t>
            </a:r>
            <a:r>
              <a:rPr lang="en-US" altLang="zh-TW" dirty="0" err="1">
                <a:solidFill>
                  <a:schemeClr val="tx1"/>
                </a:solidFill>
              </a:rPr>
              <a:t>unistd.h</a:t>
            </a:r>
            <a:r>
              <a:rPr lang="en-US" altLang="zh-TW" dirty="0">
                <a:solidFill>
                  <a:schemeClr val="tx1"/>
                </a:solidFill>
              </a:rPr>
              <a:t>&gt;</a:t>
            </a:r>
            <a:endParaRPr lang="zh-TW" altLang="en-US" dirty="0">
              <a:solidFill>
                <a:schemeClr val="tx1"/>
              </a:solidFill>
            </a:endParaRPr>
          </a:p>
        </p:txBody>
      </p:sp>
      <p:sp>
        <p:nvSpPr>
          <p:cNvPr id="5" name="矩形 4">
            <a:extLst>
              <a:ext uri="{FF2B5EF4-FFF2-40B4-BE49-F238E27FC236}">
                <a16:creationId xmlns:a16="http://schemas.microsoft.com/office/drawing/2014/main" id="{BB4B2860-4549-4C45-BB2A-8A8B790278A1}"/>
              </a:ext>
            </a:extLst>
          </p:cNvPr>
          <p:cNvSpPr/>
          <p:nvPr/>
        </p:nvSpPr>
        <p:spPr>
          <a:xfrm>
            <a:off x="1237690" y="2084279"/>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int close(int </a:t>
            </a:r>
            <a:r>
              <a:rPr lang="en-US" altLang="zh-TW" dirty="0" err="1">
                <a:solidFill>
                  <a:schemeClr val="tx1"/>
                </a:solidFill>
              </a:rPr>
              <a:t>fd</a:t>
            </a:r>
            <a:r>
              <a:rPr lang="en-US" altLang="zh-TW" dirty="0">
                <a:solidFill>
                  <a:schemeClr val="tx1"/>
                </a:solidFill>
              </a:rPr>
              <a:t>);</a:t>
            </a:r>
            <a:endParaRPr lang="zh-TW" altLang="en-US" dirty="0">
              <a:solidFill>
                <a:schemeClr val="tx1"/>
              </a:solidFill>
            </a:endParaRPr>
          </a:p>
        </p:txBody>
      </p:sp>
      <p:sp>
        <p:nvSpPr>
          <p:cNvPr id="6" name="矩形 1">
            <a:extLst>
              <a:ext uri="{FF2B5EF4-FFF2-40B4-BE49-F238E27FC236}">
                <a16:creationId xmlns:a16="http://schemas.microsoft.com/office/drawing/2014/main" id="{7E1ECB95-20ED-4E00-B3DA-EF06AF174F55}"/>
              </a:ext>
            </a:extLst>
          </p:cNvPr>
          <p:cNvSpPr>
            <a:spLocks noChangeArrowheads="1"/>
          </p:cNvSpPr>
          <p:nvPr/>
        </p:nvSpPr>
        <p:spPr bwMode="auto">
          <a:xfrm>
            <a:off x="1237690" y="2590587"/>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a:t>
            </a:r>
            <a:r>
              <a:rPr lang="en-US" altLang="zh-TW" dirty="0"/>
              <a:t>close(f1);</a:t>
            </a:r>
            <a:endParaRPr lang="en-US" altLang="zh-TW" dirty="0">
              <a:latin typeface="+mn-lt"/>
              <a:ea typeface="+mn-ea"/>
            </a:endParaRPr>
          </a:p>
        </p:txBody>
      </p:sp>
      <p:sp>
        <p:nvSpPr>
          <p:cNvPr id="7" name="文字方塊 6">
            <a:extLst>
              <a:ext uri="{FF2B5EF4-FFF2-40B4-BE49-F238E27FC236}">
                <a16:creationId xmlns:a16="http://schemas.microsoft.com/office/drawing/2014/main" id="{1E3D4869-B487-44B6-9809-531AA3DCD855}"/>
              </a:ext>
            </a:extLst>
          </p:cNvPr>
          <p:cNvSpPr txBox="1"/>
          <p:nvPr/>
        </p:nvSpPr>
        <p:spPr>
          <a:xfrm>
            <a:off x="1237689" y="3225300"/>
            <a:ext cx="9667781" cy="369332"/>
          </a:xfrm>
          <a:prstGeom prst="rect">
            <a:avLst/>
          </a:prstGeom>
          <a:noFill/>
        </p:spPr>
        <p:txBody>
          <a:bodyPr wrap="square" rtlCol="0">
            <a:spAutoFit/>
          </a:bodyPr>
          <a:lstStyle/>
          <a:p>
            <a:r>
              <a:rPr lang="fr-FR" altLang="zh-TW" dirty="0">
                <a:solidFill>
                  <a:schemeClr val="bg2">
                    <a:lumMod val="60000"/>
                    <a:lumOff val="40000"/>
                  </a:schemeClr>
                </a:solidFill>
              </a:rPr>
              <a:t>fd</a:t>
            </a:r>
            <a:r>
              <a:rPr lang="en-US" altLang="zh-TW" dirty="0">
                <a:solidFill>
                  <a:schemeClr val="bg2">
                    <a:lumMod val="60000"/>
                    <a:lumOff val="40000"/>
                  </a:schemeClr>
                </a:solidFill>
              </a:rPr>
              <a:t>: </a:t>
            </a:r>
            <a:r>
              <a:rPr lang="en-US" altLang="zh-TW" dirty="0"/>
              <a:t>The file descriptor to be closed.</a:t>
            </a:r>
            <a:endParaRPr lang="zh-TW" altLang="en-US" dirty="0"/>
          </a:p>
        </p:txBody>
      </p:sp>
      <p:sp>
        <p:nvSpPr>
          <p:cNvPr id="8" name="文字方塊 7">
            <a:extLst>
              <a:ext uri="{FF2B5EF4-FFF2-40B4-BE49-F238E27FC236}">
                <a16:creationId xmlns:a16="http://schemas.microsoft.com/office/drawing/2014/main" id="{B5D4C610-19C8-4E99-B130-8FE1FFCBB057}"/>
              </a:ext>
            </a:extLst>
          </p:cNvPr>
          <p:cNvSpPr txBox="1"/>
          <p:nvPr/>
        </p:nvSpPr>
        <p:spPr>
          <a:xfrm>
            <a:off x="1237688" y="3844824"/>
            <a:ext cx="9667781" cy="369332"/>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returns zero on success. On error, -1 is returned, and </a:t>
            </a:r>
            <a:r>
              <a:rPr lang="en-US" altLang="zh-TW" b="1" dirty="0" err="1"/>
              <a:t>errno</a:t>
            </a:r>
            <a:r>
              <a:rPr lang="en-US" altLang="zh-TW" dirty="0"/>
              <a:t> is set appropriately.</a:t>
            </a:r>
            <a:endParaRPr lang="zh-TW" altLang="en-US" b="1" i="1" dirty="0"/>
          </a:p>
        </p:txBody>
      </p:sp>
      <p:sp>
        <p:nvSpPr>
          <p:cNvPr id="9" name="投影片編號版面配置區 8">
            <a:extLst>
              <a:ext uri="{FF2B5EF4-FFF2-40B4-BE49-F238E27FC236}">
                <a16:creationId xmlns:a16="http://schemas.microsoft.com/office/drawing/2014/main" id="{DE8528E0-D815-4E42-BEA0-30CB0B68EC3A}"/>
              </a:ext>
            </a:extLst>
          </p:cNvPr>
          <p:cNvSpPr>
            <a:spLocks noGrp="1"/>
          </p:cNvSpPr>
          <p:nvPr>
            <p:ph type="sldNum" sz="quarter" idx="11"/>
          </p:nvPr>
        </p:nvSpPr>
        <p:spPr/>
        <p:txBody>
          <a:bodyPr/>
          <a:lstStyle/>
          <a:p>
            <a:fld id="{224A732B-4120-4015-8395-334063D92438}" type="slidenum">
              <a:rPr lang="zh-TW" altLang="en-US" smtClean="0"/>
              <a:t>23</a:t>
            </a:fld>
            <a:endParaRPr lang="zh-TW" altLang="en-US"/>
          </a:p>
        </p:txBody>
      </p:sp>
      <p:pic>
        <p:nvPicPr>
          <p:cNvPr id="10" name="音訊 9">
            <a:hlinkClick r:id="" action="ppaction://media"/>
            <a:extLst>
              <a:ext uri="{FF2B5EF4-FFF2-40B4-BE49-F238E27FC236}">
                <a16:creationId xmlns:a16="http://schemas.microsoft.com/office/drawing/2014/main" id="{C0BDC7FF-8426-E541-AB35-522BB349F8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10896410"/>
      </p:ext>
    </p:extLst>
  </p:cSld>
  <p:clrMapOvr>
    <a:masterClrMapping/>
  </p:clrMapOvr>
  <mc:AlternateContent xmlns:mc="http://schemas.openxmlformats.org/markup-compatibility/2006" xmlns:p14="http://schemas.microsoft.com/office/powerpoint/2010/main">
    <mc:Choice Requires="p14">
      <p:transition spd="slow" p14:dur="2000" advTm="17238"/>
    </mc:Choice>
    <mc:Fallback xmlns="">
      <p:transition spd="slow" advTm="17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49" x="3055938" y="2713038"/>
          <p14:tracePt t="78" x="3055938" y="2705100"/>
          <p14:tracePt t="96" x="3048000" y="2705100"/>
          <p14:tracePt t="101" x="3048000" y="2697163"/>
          <p14:tracePt t="130" x="3040063" y="2697163"/>
          <p14:tracePt t="134" x="3040063" y="2689225"/>
          <p14:tracePt t="157" x="3032125" y="2689225"/>
          <p14:tracePt t="163" x="3025775" y="2689225"/>
          <p14:tracePt t="741" x="3017838" y="2689225"/>
          <p14:tracePt t="745" x="3009900" y="2689225"/>
          <p14:tracePt t="757" x="3001963" y="2689225"/>
          <p14:tracePt t="814" x="3001963" y="2682875"/>
          <p14:tracePt t="816" x="2994025" y="2674938"/>
          <p14:tracePt t="820" x="2994025" y="2667000"/>
          <p14:tracePt t="822" x="2987675" y="2667000"/>
          <p14:tracePt t="836" x="2987675" y="2659063"/>
          <p14:tracePt t="836" x="2971800" y="2628900"/>
          <p14:tracePt t="837" x="2963863" y="2620963"/>
          <p14:tracePt t="841" x="2963863" y="2613025"/>
          <p14:tracePt t="841" x="2963863" y="2606675"/>
          <p14:tracePt t="852" x="2949575" y="2560638"/>
          <p14:tracePt t="855" x="2941638" y="2552700"/>
          <p14:tracePt t="869" x="2933700" y="2484438"/>
          <p14:tracePt t="872" x="2925763" y="2468563"/>
          <p14:tracePt t="886" x="2925763" y="2460625"/>
          <p14:tracePt t="886" x="2917825" y="2392363"/>
          <p14:tracePt t="890" x="2917825" y="2378075"/>
          <p14:tracePt t="890" x="2917825" y="2370138"/>
          <p14:tracePt t="903" x="2903538" y="2301875"/>
          <p14:tracePt t="905" x="2895600" y="2293938"/>
          <p14:tracePt t="905" x="2895600" y="2286000"/>
          <p14:tracePt t="919" x="2857500" y="2209800"/>
          <p14:tracePt t="923" x="2849563" y="2193925"/>
          <p14:tracePt t="923" x="2841625" y="2187575"/>
          <p14:tracePt t="936" x="2803525" y="2125663"/>
          <p14:tracePt t="939" x="2803525" y="2117725"/>
          <p14:tracePt t="952" x="2759075" y="2065338"/>
          <p14:tracePt t="956" x="2751138" y="2057400"/>
          <p14:tracePt t="956" x="2751138" y="2049463"/>
          <p14:tracePt t="969" x="2720975" y="2019300"/>
          <p14:tracePt t="972" x="2713038" y="2019300"/>
          <p14:tracePt t="986" x="2674938" y="1981200"/>
          <p14:tracePt t="990" x="2667000" y="1973263"/>
          <p14:tracePt t="1003" x="2628900" y="1943100"/>
          <p14:tracePt t="1006" x="2620963" y="1943100"/>
          <p14:tracePt t="1019" x="2590800" y="1920875"/>
          <p14:tracePt t="1023" x="2582863" y="1912938"/>
          <p14:tracePt t="1023" x="2574925" y="1912938"/>
          <p14:tracePt t="1036" x="2544763" y="1889125"/>
          <p14:tracePt t="1040" x="2536825" y="1882775"/>
          <p14:tracePt t="1053" x="2514600" y="1866900"/>
          <p14:tracePt t="1056" x="2506663" y="1866900"/>
          <p14:tracePt t="1069" x="2468563" y="1844675"/>
          <p14:tracePt t="1072" x="2460625" y="1836738"/>
          <p14:tracePt t="1086" x="2454275" y="1828800"/>
          <p14:tracePt t="1086" x="2422525" y="1812925"/>
          <p14:tracePt t="1089" x="2416175" y="1806575"/>
          <p14:tracePt t="1090" x="2408238" y="1806575"/>
          <p14:tracePt t="1102" x="2378075" y="1782763"/>
          <p14:tracePt t="1105" x="2370138" y="1774825"/>
          <p14:tracePt t="1119" x="2332038" y="1744663"/>
          <p14:tracePt t="1123" x="2324100" y="1736725"/>
          <p14:tracePt t="1124" x="2316163" y="1730375"/>
          <p14:tracePt t="1136" x="2286000" y="1698625"/>
          <p14:tracePt t="1139" x="2278063" y="1698625"/>
          <p14:tracePt t="1153" x="2247900" y="1668463"/>
          <p14:tracePt t="1156" x="2247900" y="1660525"/>
          <p14:tracePt t="1157" x="2239963" y="1660525"/>
          <p14:tracePt t="1170" x="2201863" y="1622425"/>
          <p14:tracePt t="1172" x="2193925" y="1622425"/>
          <p14:tracePt t="1186" x="2149475" y="1577975"/>
          <p14:tracePt t="1191" x="2141538" y="1570038"/>
          <p14:tracePt t="1206" x="2087563" y="1516063"/>
          <p14:tracePt t="1210" x="2065338" y="1501775"/>
          <p14:tracePt t="1219" x="2035175" y="1470025"/>
          <p14:tracePt t="1223" x="2027238" y="1470025"/>
          <p14:tracePt t="1224" x="2019300" y="1455738"/>
          <p14:tracePt t="1236" x="1997075" y="1439863"/>
          <p14:tracePt t="1247" x="1989138" y="1439863"/>
          <p14:tracePt t="1275" x="1981200" y="1439863"/>
          <p14:tracePt t="1289" x="1973263" y="1439863"/>
          <p14:tracePt t="1299" x="1973263" y="1447800"/>
          <p14:tracePt t="1308" x="1965325" y="1447800"/>
          <p14:tracePt t="1331" x="1958975" y="1447800"/>
          <p14:tracePt t="1440" x="1958975" y="1455738"/>
          <p14:tracePt t="1451" x="1958975" y="1463675"/>
          <p14:tracePt t="1461" x="1958975" y="1470025"/>
          <p14:tracePt t="1475" x="1958975" y="1477963"/>
          <p14:tracePt t="1479" x="1951038" y="1477963"/>
          <p14:tracePt t="1487" x="1951038" y="1485900"/>
          <p14:tracePt t="1497" x="1951038" y="1493838"/>
          <p14:tracePt t="1499" x="1943100" y="1493838"/>
          <p14:tracePt t="1507" x="1935163" y="1493838"/>
          <p14:tracePt t="1515" x="1927225" y="1493838"/>
          <p14:tracePt t="1521" x="1920875" y="1493838"/>
          <p14:tracePt t="1524" x="1912938" y="1485900"/>
          <p14:tracePt t="1538" x="1874838" y="1470025"/>
          <p14:tracePt t="1541" x="1858963" y="1463675"/>
          <p14:tracePt t="1555" x="1812925" y="1439863"/>
          <p14:tracePt t="1558" x="1806575" y="1439863"/>
          <p14:tracePt t="1571" x="1782763" y="1431925"/>
          <p14:tracePt t="1674" x="1790700" y="1431925"/>
          <p14:tracePt t="1675" x="1790700" y="1439863"/>
          <p14:tracePt t="1687" x="1790700" y="1447800"/>
          <p14:tracePt t="1692" x="1798638" y="1447800"/>
          <p14:tracePt t="1694" x="1798638" y="1455738"/>
          <p14:tracePt t="1705" x="1806575" y="1463675"/>
          <p14:tracePt t="1708" x="1806575" y="1470025"/>
          <p14:tracePt t="1708" x="1806575" y="1477963"/>
          <p14:tracePt t="1721" x="1820863" y="1531938"/>
          <p14:tracePt t="1724" x="1828800" y="1539875"/>
          <p14:tracePt t="1738" x="1836738" y="1608138"/>
          <p14:tracePt t="1741" x="1844675" y="1622425"/>
          <p14:tracePt t="1741" x="1844675" y="1630363"/>
          <p14:tracePt t="1755" x="1874838" y="1774825"/>
          <p14:tracePt t="1757" x="1874838" y="1806575"/>
          <p14:tracePt t="1758" x="1882775" y="1820863"/>
          <p14:tracePt t="1771" x="1912938" y="1997075"/>
          <p14:tracePt t="1775" x="1927225" y="2035175"/>
          <p14:tracePt t="1776" x="1927225" y="2049463"/>
          <p14:tracePt t="1788" x="1958975" y="2179638"/>
          <p14:tracePt t="1791" x="1965325" y="2209800"/>
          <p14:tracePt t="1805" x="1997075" y="2286000"/>
          <p14:tracePt t="1808" x="1997075" y="2293938"/>
          <p14:tracePt t="1808" x="1997075" y="2301875"/>
          <p14:tracePt t="1821" x="2011363" y="2332038"/>
          <p14:tracePt t="1824" x="2011363" y="2339975"/>
          <p14:tracePt t="1839" x="2011363" y="2346325"/>
          <p14:tracePt t="1840" x="2019300" y="2354263"/>
          <p14:tracePt t="1847" x="2019300" y="2362200"/>
          <p14:tracePt t="1871" x="2027238" y="2362200"/>
          <p14:tracePt t="1906" x="2035175" y="2362200"/>
          <p14:tracePt t="1909" x="2041525" y="2370138"/>
          <p14:tracePt t="1913" x="2049463" y="2378075"/>
          <p14:tracePt t="1922" x="2073275" y="2392363"/>
          <p14:tracePt t="1925" x="2079625" y="2400300"/>
          <p14:tracePt t="1938" x="2103438" y="2422525"/>
          <p14:tracePt t="1941" x="2111375" y="2422525"/>
          <p14:tracePt t="1960" x="2125663" y="2446338"/>
          <p14:tracePt t="1961" x="2133600" y="2454275"/>
          <p14:tracePt t="1970" x="2133600" y="2460625"/>
          <p14:tracePt t="1987" x="2133600" y="2468563"/>
          <p14:tracePt t="1993" x="2141538" y="2468563"/>
          <p14:tracePt t="2210" x="2149475" y="2468563"/>
          <p14:tracePt t="2213" x="2149475" y="2476500"/>
          <p14:tracePt t="2217" x="2149475" y="2484438"/>
          <p14:tracePt t="2220" x="2155825" y="2484438"/>
          <p14:tracePt t="2224" x="2155825" y="2492375"/>
          <p14:tracePt t="2236" x="2163763" y="2506663"/>
          <p14:tracePt t="2241" x="2171700" y="2514600"/>
          <p14:tracePt t="2253" x="2193925" y="2536825"/>
          <p14:tracePt t="2257" x="2201863" y="2544763"/>
          <p14:tracePt t="2269" x="2232025" y="2574925"/>
          <p14:tracePt t="2273" x="2247900" y="2582863"/>
          <p14:tracePt t="2273" x="2255838" y="2590800"/>
          <p14:tracePt t="2286" x="2332038" y="2644775"/>
          <p14:tracePt t="2288" x="2354263" y="2659063"/>
          <p14:tracePt t="2303" x="2522538" y="2735263"/>
          <p14:tracePt t="2308" x="2536825" y="2751138"/>
          <p14:tracePt t="2308" x="2544763" y="2751138"/>
          <p14:tracePt t="2319" x="2674938" y="2811463"/>
          <p14:tracePt t="2322" x="2682875" y="2819400"/>
          <p14:tracePt t="2336" x="2751138" y="2841625"/>
          <p14:tracePt t="2340" x="2759075" y="2849563"/>
          <p14:tracePt t="2340" x="2765425" y="2849563"/>
          <p14:tracePt t="2353" x="2781300" y="2849563"/>
          <p14:tracePt t="2357" x="2789238" y="2849563"/>
          <p14:tracePt t="2370" x="2811463" y="2835275"/>
          <p14:tracePt t="2373" x="2811463" y="2827338"/>
          <p14:tracePt t="2373" x="2819400" y="2819400"/>
          <p14:tracePt t="2386" x="2865438" y="2781300"/>
          <p14:tracePt t="2389" x="2873375" y="2773363"/>
          <p14:tracePt t="2403" x="2963863" y="2697163"/>
          <p14:tracePt t="2406" x="2979738" y="2689225"/>
          <p14:tracePt t="2406" x="2994025" y="2674938"/>
          <p14:tracePt t="2419" x="3078163" y="2620963"/>
          <p14:tracePt t="2422" x="3094038" y="2613025"/>
          <p14:tracePt t="2436" x="3200400" y="2552700"/>
          <p14:tracePt t="2440" x="3216275" y="2544763"/>
          <p14:tracePt t="2440" x="3238500" y="2536825"/>
          <p14:tracePt t="2453" x="3322638" y="2492375"/>
          <p14:tracePt t="2455" x="3330575" y="2492375"/>
          <p14:tracePt t="2469" x="3382963" y="2460625"/>
          <p14:tracePt t="2473" x="3390900" y="2454275"/>
          <p14:tracePt t="2486" x="3406775" y="2438400"/>
          <p14:tracePt t="2490" x="3406775" y="2430463"/>
          <p14:tracePt t="2503" x="3398838" y="2422525"/>
          <p14:tracePt t="2506" x="3390900" y="2422525"/>
          <p14:tracePt t="2507" x="3390900" y="2416175"/>
          <p14:tracePt t="2519" x="3368675" y="2400300"/>
          <p14:tracePt t="2522" x="3360738" y="2400300"/>
          <p14:tracePt t="2536" x="3360738" y="2392363"/>
          <p14:tracePt t="2536" x="3330575" y="2384425"/>
          <p14:tracePt t="2543" x="3322638" y="2378075"/>
          <p14:tracePt t="2553" x="3306763" y="2370138"/>
          <p14:tracePt t="2556" x="3298825" y="2370138"/>
          <p14:tracePt t="2569" x="3276600" y="2362200"/>
          <p14:tracePt t="2576" x="3268663" y="2354263"/>
          <p14:tracePt t="2586" x="3260725" y="2354263"/>
          <p14:tracePt t="2588" x="3254375" y="2354263"/>
          <p14:tracePt t="2603" x="3246438" y="2346325"/>
          <p14:tracePt t="2607" x="3238500" y="2346325"/>
          <p14:tracePt t="2619" x="3230563" y="2316163"/>
          <p14:tracePt t="2622" x="3230563" y="2308225"/>
          <p14:tracePt t="2636" x="3246438" y="2255838"/>
          <p14:tracePt t="2641" x="3254375" y="2247900"/>
          <p14:tracePt t="2652" x="3284538" y="2201863"/>
          <p14:tracePt t="2655" x="3292475" y="2201863"/>
          <p14:tracePt t="2670" x="3330575" y="2171700"/>
          <p14:tracePt t="2674" x="3336925" y="2163763"/>
          <p14:tracePt t="2686" x="3368675" y="2163763"/>
          <p14:tracePt t="2690" x="3375025" y="2163763"/>
          <p14:tracePt t="2703" x="3406775" y="2171700"/>
          <p14:tracePt t="2705" x="3413125" y="2171700"/>
          <p14:tracePt t="2719" x="3475038" y="2209800"/>
          <p14:tracePt t="2722" x="3489325" y="2217738"/>
          <p14:tracePt t="2736" x="3565525" y="2286000"/>
          <p14:tracePt t="2740" x="3573463" y="2301875"/>
          <p14:tracePt t="2740" x="3581400" y="2308225"/>
          <p14:tracePt t="2753" x="3635375" y="2384425"/>
          <p14:tracePt t="2755" x="3635375" y="2392363"/>
          <p14:tracePt t="2755" x="3641725" y="2400300"/>
          <p14:tracePt t="2769" x="3673475" y="2498725"/>
          <p14:tracePt t="2773" x="3679825" y="2522538"/>
          <p14:tracePt t="2773" x="3679825" y="2530475"/>
          <p14:tracePt t="2786" x="3657600" y="2636838"/>
          <p14:tracePt t="2788" x="3641725" y="2659063"/>
          <p14:tracePt t="2803" x="3429000" y="2751138"/>
          <p14:tracePt t="2806" x="3413125" y="2751138"/>
          <p14:tracePt t="2806" x="3352800" y="2765425"/>
          <p14:tracePt t="2819" x="3078163" y="2781300"/>
          <p14:tracePt t="2822" x="3001963" y="2781300"/>
          <p14:tracePt t="2837" x="2644775" y="2720975"/>
          <p14:tracePt t="2840" x="2598738" y="2713038"/>
          <p14:tracePt t="2840" x="2522538" y="2682875"/>
          <p14:tracePt t="2844" x="2460625" y="2659063"/>
          <p14:tracePt t="2844" x="2438400" y="2651125"/>
          <p14:tracePt t="2853" x="2308225" y="2574925"/>
          <p14:tracePt t="2855" x="2293938" y="2568575"/>
          <p14:tracePt t="2856" x="2278063" y="2560638"/>
          <p14:tracePt t="2869" x="2163763" y="2438400"/>
          <p14:tracePt t="2873" x="2149475" y="2416175"/>
          <p14:tracePt t="2873" x="2141538" y="2392363"/>
          <p14:tracePt t="2886" x="2117725" y="2286000"/>
          <p14:tracePt t="2889" x="2117725" y="2270125"/>
          <p14:tracePt t="2903" x="2155825" y="2133600"/>
          <p14:tracePt t="2906" x="2163763" y="2125663"/>
          <p14:tracePt t="2906" x="2179638" y="2111375"/>
          <p14:tracePt t="2919" x="2247900" y="2035175"/>
          <p14:tracePt t="2922" x="2270125" y="2019300"/>
          <p14:tracePt t="2922" x="2278063" y="2011363"/>
          <p14:tracePt t="2936" x="2468563" y="1897063"/>
          <p14:tracePt t="2939" x="2492375" y="1889125"/>
          <p14:tracePt t="2940" x="2522538" y="1874838"/>
          <p14:tracePt t="2953" x="2743200" y="1844675"/>
          <p14:tracePt t="2955" x="2759075" y="1844675"/>
          <p14:tracePt t="2955" x="2773363" y="1844675"/>
          <p14:tracePt t="2969" x="3055938" y="1844675"/>
          <p14:tracePt t="2973" x="3116263" y="1851025"/>
          <p14:tracePt t="2973" x="3162300" y="1858963"/>
          <p14:tracePt t="2986" x="3421063" y="1943100"/>
          <p14:tracePt t="2988" x="3475038" y="1958975"/>
          <p14:tracePt t="3003" x="3763963" y="2103438"/>
          <p14:tracePt t="3007" x="3794125" y="2117725"/>
          <p14:tracePt t="3007" x="3825875" y="2141538"/>
          <p14:tracePt t="3019" x="3970338" y="2270125"/>
          <p14:tracePt t="3022" x="3992563" y="2301875"/>
          <p14:tracePt t="3022" x="4000500" y="2308225"/>
          <p14:tracePt t="3036" x="4008438" y="2316163"/>
          <p14:tracePt t="3036" x="4046538" y="2384425"/>
          <p14:tracePt t="3039" x="4046538" y="2400300"/>
          <p14:tracePt t="3040" x="4046538" y="2408238"/>
          <p14:tracePt t="3044" x="4054475" y="2430463"/>
          <p14:tracePt t="3044" x="4054475" y="2438400"/>
          <p14:tracePt t="3053" x="4046538" y="2468563"/>
          <p14:tracePt t="3055" x="4046538" y="2476500"/>
          <p14:tracePt t="3056" x="4038600" y="2484438"/>
          <p14:tracePt t="3069" x="4008438" y="2514600"/>
          <p14:tracePt t="3072" x="4000500" y="2522538"/>
          <p14:tracePt t="3073" x="3992563" y="2530475"/>
          <p14:tracePt t="3086" x="3832225" y="2606675"/>
          <p14:tracePt t="3088" x="3825875" y="2606675"/>
          <p14:tracePt t="3089" x="3802063" y="2613025"/>
          <p14:tracePt t="3103" x="3673475" y="2620963"/>
          <p14:tracePt t="3106" x="3673475" y="2613025"/>
          <p14:tracePt t="3106" x="3649663" y="2613025"/>
          <p14:tracePt t="3119" x="3589338" y="2582863"/>
          <p14:tracePt t="3122" x="3581400" y="2574925"/>
          <p14:tracePt t="3123" x="3573463" y="2568575"/>
          <p14:tracePt t="3136" x="3521075" y="2492375"/>
          <p14:tracePt t="3140" x="3521075" y="2484438"/>
          <p14:tracePt t="3141" x="3513138" y="2468563"/>
          <p14:tracePt t="3153" x="3489325" y="2362200"/>
          <p14:tracePt t="3155" x="3482975" y="2354263"/>
          <p14:tracePt t="3156" x="3482975" y="2346325"/>
          <p14:tracePt t="3156" x="3482975" y="2339975"/>
          <p14:tracePt t="3169" x="3482975" y="2332038"/>
          <p14:tracePt t="3170" x="3482975" y="2270125"/>
          <p14:tracePt t="3171" x="3482975" y="2255838"/>
          <p14:tracePt t="3171" x="3482975" y="2247900"/>
          <p14:tracePt t="3176" x="3489325" y="2217738"/>
          <p14:tracePt t="3186" x="3497263" y="2171700"/>
          <p14:tracePt t="3189" x="3505200" y="2155825"/>
          <p14:tracePt t="3206" x="3559175" y="2103438"/>
          <p14:tracePt t="3210" x="3565525" y="2103438"/>
          <p14:tracePt t="3219" x="3611563" y="2087563"/>
          <p14:tracePt t="3222" x="3627438" y="2079625"/>
          <p14:tracePt t="3223" x="3635375" y="2079625"/>
          <p14:tracePt t="3223" x="3641725" y="2079625"/>
          <p14:tracePt t="3236" x="3649663" y="2079625"/>
          <p14:tracePt t="3236" x="3711575" y="2079625"/>
          <p14:tracePt t="3239" x="3717925" y="2079625"/>
          <p14:tracePt t="3253" x="3817938" y="2125663"/>
          <p14:tracePt t="3254" x="3825875" y="2125663"/>
          <p14:tracePt t="3259" x="3863975" y="2155825"/>
          <p14:tracePt t="3269" x="3954463" y="2247900"/>
          <p14:tracePt t="3272" x="3984625" y="2278063"/>
          <p14:tracePt t="3273" x="3992563" y="2293938"/>
          <p14:tracePt t="3273" x="4000500" y="2308225"/>
          <p14:tracePt t="3286" x="4054475" y="2430463"/>
          <p14:tracePt t="3288" x="4054475" y="2446338"/>
          <p14:tracePt t="3302" x="4054475" y="2454275"/>
          <p14:tracePt t="3303" x="4060825" y="2530475"/>
          <p14:tracePt t="3306" x="4060825" y="2536825"/>
          <p14:tracePt t="3306" x="4060825" y="2544763"/>
          <p14:tracePt t="3319" x="4038600" y="2582863"/>
          <p14:tracePt t="3322" x="4030663" y="2590800"/>
          <p14:tracePt t="3336" x="3984625" y="2613025"/>
          <p14:tracePt t="3339" x="3984625" y="2620963"/>
          <p14:tracePt t="3353" x="3946525" y="2628900"/>
          <p14:tracePt t="3354" x="3940175" y="2628900"/>
          <p14:tracePt t="3358" x="3924300" y="2628900"/>
          <p14:tracePt t="3369" x="3902075" y="2636838"/>
          <p14:tracePt t="3373" x="3894138" y="2636838"/>
          <p14:tracePt t="3386" x="3886200" y="2636838"/>
          <p14:tracePt t="3391" x="3878263" y="2636838"/>
          <p14:tracePt t="3403" x="3878263" y="2628900"/>
          <p14:tracePt t="3414" x="3870325" y="2628900"/>
          <p14:tracePt t="3452" x="3870325" y="2620963"/>
          <p14:tracePt t="3470" x="3863975" y="2620963"/>
          <p14:tracePt t="3510" x="3863975" y="2613025"/>
          <p14:tracePt t="3525" x="3863975" y="2606675"/>
          <p14:tracePt t="3549" x="3863975" y="2598738"/>
          <p14:tracePt t="3592" x="3856038" y="2590800"/>
          <p14:tracePt t="3595" x="3848100" y="2590800"/>
          <p14:tracePt t="3595" x="3840163" y="2590800"/>
          <p14:tracePt t="3597" x="3832225" y="2582863"/>
          <p14:tracePt t="3598" x="3825875" y="2582863"/>
          <p14:tracePt t="3598" x="3817938" y="2574925"/>
          <p14:tracePt t="3605" x="3711575" y="2522538"/>
          <p14:tracePt t="3608" x="3641725" y="2484438"/>
          <p14:tracePt t="3608" x="3619500" y="2476500"/>
          <p14:tracePt t="3621" x="3292475" y="2286000"/>
          <p14:tracePt t="3624" x="3246438" y="2255838"/>
          <p14:tracePt t="3624" x="3222625" y="2239963"/>
          <p14:tracePt t="3638" x="2979738" y="2057400"/>
          <p14:tracePt t="3641" x="2933700" y="2019300"/>
          <p14:tracePt t="3641" x="2925763" y="2011363"/>
          <p14:tracePt t="3655" x="2849563" y="1935163"/>
          <p14:tracePt t="3658" x="2849563" y="1920875"/>
          <p14:tracePt t="3658" x="2841625" y="1920875"/>
          <p14:tracePt t="3671" x="2841625" y="1905000"/>
          <p14:tracePt t="3674" x="2835275" y="1897063"/>
          <p14:tracePt t="3740" x="2827338" y="1897063"/>
          <p14:tracePt t="3766" x="2819400" y="1897063"/>
          <p14:tracePt t="3773" x="2811463" y="1897063"/>
          <p14:tracePt t="3776" x="2803525" y="1897063"/>
          <p14:tracePt t="3781" x="2797175" y="1905000"/>
          <p14:tracePt t="3788" x="2781300" y="1905000"/>
          <p14:tracePt t="3790" x="2773363" y="1905000"/>
          <p14:tracePt t="3805" x="2735263" y="1912938"/>
          <p14:tracePt t="3808" x="2727325" y="1912938"/>
          <p14:tracePt t="3821" x="2705100" y="1912938"/>
          <p14:tracePt t="3830" x="2697163" y="1912938"/>
          <p14:tracePt t="3862" x="2697163" y="1905000"/>
          <p14:tracePt t="3875" x="2705100" y="1905000"/>
          <p14:tracePt t="3886" x="2705100" y="1897063"/>
          <p14:tracePt t="3892" x="2713038" y="1897063"/>
          <p14:tracePt t="3910" x="2720975" y="1897063"/>
          <p14:tracePt t="3924" x="2727325" y="1897063"/>
          <p14:tracePt t="3926" x="2727325" y="1905000"/>
          <p14:tracePt t="3929" x="2735263" y="1905000"/>
          <p14:tracePt t="3938" x="2751138" y="1920875"/>
          <p14:tracePt t="3941" x="2759075" y="1920875"/>
          <p14:tracePt t="3955" x="2789238" y="1951038"/>
          <p14:tracePt t="3957" x="2797175" y="1958975"/>
          <p14:tracePt t="3971" x="2819400" y="1981200"/>
          <p14:tracePt t="3975" x="2827338" y="1989138"/>
          <p14:tracePt t="3988" x="2841625" y="2011363"/>
          <p14:tracePt t="3991" x="2849563" y="2011363"/>
          <p14:tracePt t="4005" x="2865438" y="2035175"/>
          <p14:tracePt t="4007" x="2873375" y="2041525"/>
          <p14:tracePt t="4021" x="2879725" y="2057400"/>
          <p14:tracePt t="4028" x="2879725" y="2065338"/>
          <p14:tracePt t="4061" x="2879725" y="2073275"/>
          <p14:tracePt t="4181" x="2873375" y="2073275"/>
          <p14:tracePt t="4191" x="2865438" y="2073275"/>
          <p14:tracePt t="4222" x="2857500" y="2073275"/>
          <p14:tracePt t="4266" x="2849563" y="2073275"/>
          <p14:tracePt t="4283" x="2841625" y="2073275"/>
          <p14:tracePt t="4320" x="2835275" y="2073275"/>
          <p14:tracePt t="4339" x="2827338" y="2073275"/>
          <p14:tracePt t="4397" x="2819400" y="2073275"/>
          <p14:tracePt t="4404" x="2811463" y="2073275"/>
          <p14:tracePt t="4406" x="2803525" y="2073275"/>
          <p14:tracePt t="4410" x="2797175" y="2073275"/>
          <p14:tracePt t="4421" x="2773363" y="2079625"/>
          <p14:tracePt t="4424" x="2765425" y="2079625"/>
          <p14:tracePt t="4425" x="2759075" y="2079625"/>
          <p14:tracePt t="4438" x="2727325" y="2079625"/>
          <p14:tracePt t="4440" x="2720975" y="2073275"/>
          <p14:tracePt t="4455" x="2644775" y="2049463"/>
          <p14:tracePt t="4458" x="2620963" y="2049463"/>
          <p14:tracePt t="4458" x="2613025" y="2041525"/>
          <p14:tracePt t="4471" x="2492375" y="2003425"/>
          <p14:tracePt t="4474" x="2460625" y="1997075"/>
          <p14:tracePt t="4488" x="2263775" y="1943100"/>
          <p14:tracePt t="4491" x="2201863" y="1927225"/>
          <p14:tracePt t="4505" x="2019300" y="1874838"/>
          <p14:tracePt t="4508" x="1989138" y="1866900"/>
          <p14:tracePt t="4508" x="1973263" y="1866900"/>
          <p14:tracePt t="4521" x="1866900" y="1851025"/>
          <p14:tracePt t="4525" x="1858963" y="1844675"/>
          <p14:tracePt t="4525" x="1851025" y="1844675"/>
          <p14:tracePt t="4538" x="1828800" y="1844675"/>
          <p14:tracePt t="4545" x="1820863" y="1844675"/>
          <p14:tracePt t="4614" x="1812925" y="1844675"/>
          <p14:tracePt t="4620" x="1806575" y="1844675"/>
          <p14:tracePt t="4625" x="1806575" y="1851025"/>
          <p14:tracePt t="4627" x="1798638" y="1851025"/>
          <p14:tracePt t="4638" x="1782763" y="1851025"/>
          <p14:tracePt t="4641" x="1774825" y="1851025"/>
          <p14:tracePt t="4655" x="1752600" y="1851025"/>
          <p14:tracePt t="4657" x="1744663" y="1851025"/>
          <p14:tracePt t="4671" x="1722438" y="1851025"/>
          <p14:tracePt t="4674" x="1714500" y="1851025"/>
          <p14:tracePt t="4688" x="1684338" y="1851025"/>
          <p14:tracePt t="4690" x="1668463" y="1851025"/>
          <p14:tracePt t="4705" x="1638300" y="1851025"/>
          <p14:tracePt t="4707" x="1622425" y="1851025"/>
          <p14:tracePt t="4722" x="1608138" y="1851025"/>
          <p14:tracePt t="4746" x="1600200" y="1851025"/>
          <p14:tracePt t="4764" x="1592263" y="1851025"/>
          <p14:tracePt t="4773" x="1584325" y="1851025"/>
          <p14:tracePt t="4783" x="1577975" y="1851025"/>
          <p14:tracePt t="4789" x="1570038" y="1851025"/>
          <p14:tracePt t="4793" x="1570038" y="1858963"/>
          <p14:tracePt t="4802" x="1554163" y="1858963"/>
          <p14:tracePt t="4805" x="1554163" y="1866900"/>
          <p14:tracePt t="4820" x="1539875" y="1866900"/>
          <p14:tracePt t="4824" x="1539875" y="1874838"/>
          <p14:tracePt t="4845" x="1531938" y="1874838"/>
          <p14:tracePt t="4940" x="1539875" y="1866900"/>
          <p14:tracePt t="4944" x="1554163" y="1866900"/>
          <p14:tracePt t="4947" x="1562100" y="1866900"/>
          <p14:tracePt t="4947" x="1570038" y="1866900"/>
          <p14:tracePt t="4954" x="1577975" y="1866900"/>
          <p14:tracePt t="4955" x="1616075" y="1866900"/>
          <p14:tracePt t="4957" x="1646238" y="1874838"/>
          <p14:tracePt t="4971" x="1760538" y="1905000"/>
          <p14:tracePt t="4975" x="1782763" y="1912938"/>
          <p14:tracePt t="4988" x="1882775" y="1927225"/>
          <p14:tracePt t="4991" x="1905000" y="1927225"/>
          <p14:tracePt t="5005" x="1943100" y="1935163"/>
          <p14:tracePt t="5008" x="1958975" y="1935163"/>
          <p14:tracePt t="5021" x="1973263" y="1935163"/>
          <p14:tracePt t="5024" x="1981200" y="1935163"/>
          <p14:tracePt t="5039" x="1997075" y="1935163"/>
          <p14:tracePt t="5041" x="2003425" y="1935163"/>
          <p14:tracePt t="5055" x="2035175" y="1935163"/>
          <p14:tracePt t="5057" x="2041525" y="1927225"/>
          <p14:tracePt t="5071" x="2079625" y="1927225"/>
          <p14:tracePt t="5074" x="2087563" y="1927225"/>
          <p14:tracePt t="5088" x="2141538" y="1927225"/>
          <p14:tracePt t="5090" x="2155825" y="1927225"/>
          <p14:tracePt t="5105" x="2225675" y="1927225"/>
          <p14:tracePt t="5107" x="2247900" y="1927225"/>
          <p14:tracePt t="5122" x="2362200" y="1927225"/>
          <p14:tracePt t="5124" x="2370138" y="1927225"/>
          <p14:tracePt t="5124" x="2384425" y="1927225"/>
          <p14:tracePt t="5138" x="2484438" y="1927225"/>
          <p14:tracePt t="5141" x="2498725" y="1927225"/>
          <p14:tracePt t="5141" x="2506663" y="1927225"/>
          <p14:tracePt t="5155" x="2606675" y="1927225"/>
          <p14:tracePt t="5157" x="2628900" y="1927225"/>
          <p14:tracePt t="5172" x="2697163" y="1927225"/>
          <p14:tracePt t="5174" x="2705100" y="1927225"/>
          <p14:tracePt t="5174" x="2705100" y="1920875"/>
          <p14:tracePt t="5188" x="2759075" y="1920875"/>
          <p14:tracePt t="5190" x="2765425" y="1920875"/>
          <p14:tracePt t="5206" x="2765425" y="1912938"/>
          <p14:tracePt t="5206" x="2803525" y="1912938"/>
          <p14:tracePt t="5207" x="2811463" y="1912938"/>
          <p14:tracePt t="5212" x="2819400" y="1912938"/>
          <p14:tracePt t="5221" x="2841625" y="1905000"/>
          <p14:tracePt t="5226" x="2849563" y="1905000"/>
          <p14:tracePt t="5238" x="2857500" y="1905000"/>
          <p14:tracePt t="5391" x="2849563" y="1905000"/>
          <p14:tracePt t="5439" x="2841625" y="1905000"/>
          <p14:tracePt t="5519" x="2849563" y="1905000"/>
          <p14:tracePt t="5522" x="2857500" y="1905000"/>
          <p14:tracePt t="5525" x="2873375" y="1905000"/>
          <p14:tracePt t="5535" x="2925763" y="1905000"/>
          <p14:tracePt t="5538" x="2941638" y="1905000"/>
          <p14:tracePt t="5552" x="3025775" y="1905000"/>
          <p14:tracePt t="5556" x="3040063" y="1905000"/>
          <p14:tracePt t="5556" x="3055938" y="1905000"/>
          <p14:tracePt t="5569" x="3162300" y="1905000"/>
          <p14:tracePt t="5571" x="3192463" y="1905000"/>
          <p14:tracePt t="5585" x="3330575" y="1897063"/>
          <p14:tracePt t="5589" x="3360738" y="1897063"/>
          <p14:tracePt t="5589" x="3382963" y="1889125"/>
          <p14:tracePt t="5602" x="3505200" y="1874838"/>
          <p14:tracePt t="5605" x="3535363" y="1874838"/>
          <p14:tracePt t="5619" x="3619500" y="1851025"/>
          <p14:tracePt t="5624" x="3627438" y="1851025"/>
          <p14:tracePt t="5624" x="3635375" y="1851025"/>
          <p14:tracePt t="5635" x="3679825" y="1828800"/>
          <p14:tracePt t="5638" x="3687763" y="1820863"/>
          <p14:tracePt t="5652" x="3711575" y="1806575"/>
          <p14:tracePt t="5656" x="3717925" y="1798638"/>
          <p14:tracePt t="5656" x="3725863" y="1790700"/>
          <p14:tracePt t="5669" x="3749675" y="1760538"/>
          <p14:tracePt t="5672" x="3756025" y="1760538"/>
          <p14:tracePt t="5685" x="3787775" y="1722438"/>
          <p14:tracePt t="5689" x="3794125" y="1714500"/>
          <p14:tracePt t="5689" x="3794125" y="1706563"/>
          <p14:tracePt t="5702" x="3817938" y="1668463"/>
          <p14:tracePt t="5705" x="3817938" y="1660525"/>
          <p14:tracePt t="5719" x="3832225" y="1608138"/>
          <p14:tracePt t="5723" x="3832225" y="1600200"/>
          <p14:tracePt t="5735" x="3832225" y="1546225"/>
          <p14:tracePt t="5738" x="3832225" y="1539875"/>
          <p14:tracePt t="5752" x="3810000" y="1485900"/>
          <p14:tracePt t="5756" x="3802063" y="1477963"/>
          <p14:tracePt t="5756" x="3794125" y="1470025"/>
          <p14:tracePt t="5769" x="3733800" y="1417638"/>
          <p14:tracePt t="5772" x="3717925" y="1409700"/>
          <p14:tracePt t="5785" x="3711575" y="1401763"/>
          <p14:tracePt t="5785" x="3635375" y="1371600"/>
          <p14:tracePt t="5789" x="3619500" y="1355725"/>
          <p14:tracePt t="5789" x="3603625" y="1349375"/>
          <p14:tracePt t="5802" x="3482975" y="1311275"/>
          <p14:tracePt t="5805" x="3444875" y="1295400"/>
          <p14:tracePt t="5819" x="3268663" y="1265238"/>
          <p14:tracePt t="5822" x="3230563" y="1257300"/>
          <p14:tracePt t="5823" x="3216275" y="1257300"/>
          <p14:tracePt t="5837" x="3032125" y="1241425"/>
          <p14:tracePt t="5837" x="3001963" y="1241425"/>
          <p14:tracePt t="5837" x="2987675" y="1241425"/>
          <p14:tracePt t="5840" x="2955925" y="1241425"/>
          <p14:tracePt t="5840" x="2933700" y="1241425"/>
          <p14:tracePt t="5852" x="2735263" y="1241425"/>
          <p14:tracePt t="5856" x="2674938" y="1241425"/>
          <p14:tracePt t="5856" x="2628900" y="1249363"/>
          <p14:tracePt t="5869" x="2408238" y="1279525"/>
          <p14:tracePt t="5872" x="2378075" y="1287463"/>
          <p14:tracePt t="5885" x="2209800" y="1341438"/>
          <p14:tracePt t="5889" x="2193925" y="1349375"/>
          <p14:tracePt t="5889" x="2179638" y="1355725"/>
          <p14:tracePt t="5902" x="2111375" y="1387475"/>
          <p14:tracePt t="5905" x="2095500" y="1393825"/>
          <p14:tracePt t="5919" x="2057400" y="1439863"/>
          <p14:tracePt t="5922" x="2049463" y="1447800"/>
          <p14:tracePt t="5935" x="2027238" y="1485900"/>
          <p14:tracePt t="5938" x="2027238" y="1493838"/>
          <p14:tracePt t="5952" x="2011363" y="1554163"/>
          <p14:tracePt t="5956" x="2011363" y="1562100"/>
          <p14:tracePt t="5956" x="2011363" y="1570038"/>
          <p14:tracePt t="5969" x="2019300" y="1608138"/>
          <p14:tracePt t="5971" x="2027238" y="1608138"/>
          <p14:tracePt t="5985" x="2041525" y="1646238"/>
          <p14:tracePt t="5990" x="2049463" y="1646238"/>
          <p14:tracePt t="6002" x="2073275" y="1660525"/>
          <p14:tracePt t="6005" x="2073275" y="1668463"/>
          <p14:tracePt t="6019" x="2095500" y="1668463"/>
          <p14:tracePt t="6025" x="2103438" y="1676400"/>
          <p14:tracePt t="6039" x="2111375" y="1676400"/>
          <p14:tracePt t="6168" x="2103438" y="1684338"/>
          <p14:tracePt t="6170" x="2095500" y="1684338"/>
          <p14:tracePt t="6173" x="2087563" y="1692275"/>
          <p14:tracePt t="6185" x="2073275" y="1722438"/>
          <p14:tracePt t="6188" x="2065338" y="1730375"/>
          <p14:tracePt t="6205" x="2035175" y="1820863"/>
          <p14:tracePt t="6210" x="2027238" y="1851025"/>
          <p14:tracePt t="6211" x="2027238" y="1858963"/>
          <p14:tracePt t="6219" x="2027238" y="1905000"/>
          <p14:tracePt t="6221" x="2027238" y="1912938"/>
          <p14:tracePt t="6236" x="2035175" y="2027238"/>
          <p14:tracePt t="6239" x="2041525" y="2049463"/>
          <p14:tracePt t="6253" x="2079625" y="2155825"/>
          <p14:tracePt t="6253" x="2087563" y="2171700"/>
          <p14:tracePt t="6258" x="2103438" y="2201863"/>
          <p14:tracePt t="6269" x="2133600" y="2247900"/>
          <p14:tracePt t="6273" x="2149475" y="2263775"/>
          <p14:tracePt t="6285" x="2179638" y="2286000"/>
          <p14:tracePt t="6288" x="2187575" y="2286000"/>
          <p14:tracePt t="6302" x="2217738" y="2293938"/>
          <p14:tracePt t="6310" x="2225675" y="2293938"/>
          <p14:tracePt t="6319" x="2232025" y="2293938"/>
          <p14:tracePt t="6327" x="2239963" y="2293938"/>
          <p14:tracePt t="6335" x="2247900" y="2293938"/>
          <p14:tracePt t="6338" x="2255838" y="2293938"/>
          <p14:tracePt t="6353" x="2278063" y="2286000"/>
          <p14:tracePt t="6353" x="2286000" y="2286000"/>
          <p14:tracePt t="6359" x="2293938" y="2278063"/>
          <p14:tracePt t="6369" x="2316163" y="2278063"/>
          <p14:tracePt t="6376" x="2324100" y="2278063"/>
          <p14:tracePt t="6377" x="2324100" y="2270125"/>
          <p14:tracePt t="6385" x="2332038" y="2270125"/>
          <p14:tracePt t="6388" x="2339975" y="2270125"/>
          <p14:tracePt t="6402" x="2354263" y="2263775"/>
          <p14:tracePt t="6405" x="2362200" y="2263775"/>
          <p14:tracePt t="6419" x="2378075" y="2263775"/>
          <p14:tracePt t="6426" x="2384425" y="2263775"/>
          <p14:tracePt t="6435" x="2392363" y="2263775"/>
          <p14:tracePt t="6440" x="2400300" y="2263775"/>
          <p14:tracePt t="6452" x="2408238" y="2263775"/>
          <p14:tracePt t="6456" x="2416175" y="2263775"/>
          <p14:tracePt t="6469" x="2422525" y="2263775"/>
          <p14:tracePt t="6471" x="2430463" y="2263775"/>
          <p14:tracePt t="6486" x="2438400" y="2263775"/>
          <p14:tracePt t="6493" x="2446338" y="2263775"/>
          <p14:tracePt t="6502" x="2446338" y="2270125"/>
          <p14:tracePt t="6506" x="2454275" y="2270125"/>
          <p14:tracePt t="6519" x="2460625" y="2301875"/>
          <p14:tracePt t="6521" x="2460625" y="2308225"/>
          <p14:tracePt t="6536" x="2454275" y="2354263"/>
          <p14:tracePt t="6536" x="2454275" y="2362200"/>
          <p14:tracePt t="6537" x="2446338" y="2362200"/>
          <p14:tracePt t="6540" x="2446338" y="2370138"/>
          <p14:tracePt t="6552" x="2430463" y="2408238"/>
          <p14:tracePt t="6555" x="2430463" y="2416175"/>
          <p14:tracePt t="6569" x="2416175" y="2446338"/>
          <p14:tracePt t="6572" x="2416175" y="2454275"/>
          <p14:tracePt t="6573" x="2408238" y="2454275"/>
          <p14:tracePt t="6585" x="2392363" y="2484438"/>
          <p14:tracePt t="6588" x="2392363" y="2492375"/>
          <p14:tracePt t="6602" x="2370138" y="2522538"/>
          <p14:tracePt t="6606" x="2370138" y="2530475"/>
          <p14:tracePt t="6619" x="2362200" y="2560638"/>
          <p14:tracePt t="6621" x="2362200" y="2568575"/>
          <p14:tracePt t="6635" x="2354263" y="2606675"/>
          <p14:tracePt t="6639" x="2346325" y="2613025"/>
          <p14:tracePt t="6652" x="2339975" y="2651125"/>
          <p14:tracePt t="6655" x="2332038" y="2659063"/>
          <p14:tracePt t="6669" x="2324100" y="2705100"/>
          <p14:tracePt t="6672" x="2324100" y="2713038"/>
          <p14:tracePt t="6685" x="2316163" y="2743200"/>
          <p14:tracePt t="6689" x="2308225" y="2743200"/>
          <p14:tracePt t="6702" x="2308225" y="2751138"/>
          <p14:tracePt t="6702" x="2301875" y="2751138"/>
          <p14:tracePt t="6709" x="2293938" y="2751138"/>
          <p14:tracePt t="6719" x="2286000" y="2751138"/>
          <p14:tracePt t="6723" x="2278063" y="2751138"/>
          <p14:tracePt t="6736" x="2263775" y="2743200"/>
          <p14:tracePt t="6739" x="2255838" y="2735263"/>
          <p14:tracePt t="6739" x="2247900" y="2727325"/>
          <p14:tracePt t="6752" x="2225675" y="2689225"/>
          <p14:tracePt t="6754" x="2217738" y="2674938"/>
          <p14:tracePt t="6769" x="2187575" y="2613025"/>
          <p14:tracePt t="6772" x="2187575" y="2598738"/>
          <p14:tracePt t="6773" x="2179638" y="2598738"/>
          <p14:tracePt t="6785" x="2163763" y="2560638"/>
          <p14:tracePt t="6788" x="2155825" y="2552700"/>
          <p14:tracePt t="6802" x="2149475" y="2522538"/>
          <p14:tracePt t="6806" x="2149475" y="2514600"/>
          <p14:tracePt t="6819" x="2141538" y="2514600"/>
          <p14:tracePt t="6820" x="2141538" y="2506663"/>
          <p14:tracePt t="6851" x="2133600" y="2506663"/>
          <p14:tracePt t="6866" x="2125663" y="2498725"/>
          <p14:tracePt t="6874" x="2117725" y="2498725"/>
          <p14:tracePt t="6877" x="2117725" y="2492375"/>
          <p14:tracePt t="6884" x="2111375" y="2492375"/>
          <p14:tracePt t="6890" x="2111375" y="2484438"/>
          <p14:tracePt t="6894" x="2103438" y="2484438"/>
          <p14:tracePt t="6905" x="2095500" y="2468563"/>
          <p14:tracePt t="6908" x="2087563" y="2468563"/>
          <p14:tracePt t="6921" x="2065338" y="2454275"/>
          <p14:tracePt t="6924" x="2065338" y="2446338"/>
          <p14:tracePt t="6938" x="2057400" y="2430463"/>
          <p14:tracePt t="6941" x="2049463" y="2430463"/>
          <p14:tracePt t="6955" x="2049463" y="2416175"/>
          <p14:tracePt t="6957" x="2041525" y="2416175"/>
          <p14:tracePt t="6971" x="2041525" y="2408238"/>
          <p14:tracePt t="6976" x="2035175" y="2408238"/>
          <p14:tracePt t="6992" x="2027238" y="2408238"/>
          <p14:tracePt t="7011" x="2019300" y="2408238"/>
          <p14:tracePt t="7021" x="2011363" y="2408238"/>
          <p14:tracePt t="7029" x="2003425" y="2408238"/>
          <p14:tracePt t="7039" x="2003425" y="2416175"/>
          <p14:tracePt t="7047" x="1997075" y="2416175"/>
          <p14:tracePt t="7056" x="1989138" y="2416175"/>
          <p14:tracePt t="7073" x="1981200" y="2416175"/>
          <p14:tracePt t="7083" x="1973263" y="2416175"/>
          <p14:tracePt t="7095" x="1965325" y="2416175"/>
          <p14:tracePt t="7107" x="1958975" y="2416175"/>
          <p14:tracePt t="7113" x="1951038" y="2416175"/>
          <p14:tracePt t="7126" x="1943100" y="2416175"/>
          <p14:tracePt t="7146" x="1935163" y="2416175"/>
          <p14:tracePt t="7158" x="1927225" y="2416175"/>
          <p14:tracePt t="7173" x="1927225" y="2408238"/>
          <p14:tracePt t="7177" x="1920875" y="2408238"/>
          <p14:tracePt t="7345" x="1927225" y="2408238"/>
          <p14:tracePt t="7347" x="1927225" y="2416175"/>
          <p14:tracePt t="7351" x="1927225" y="2422525"/>
          <p14:tracePt t="7355" x="1920875" y="2430463"/>
          <p14:tracePt t="7358" x="1920875" y="2438400"/>
          <p14:tracePt t="7371" x="1905000" y="2476500"/>
          <p14:tracePt t="7374" x="1905000" y="2484438"/>
          <p14:tracePt t="7388" x="1897063" y="2522538"/>
          <p14:tracePt t="7391" x="1897063" y="2530475"/>
          <p14:tracePt t="7405" x="1897063" y="2568575"/>
          <p14:tracePt t="7407" x="1897063" y="2574925"/>
          <p14:tracePt t="7421" x="1897063" y="2613025"/>
          <p14:tracePt t="7424" x="1897063" y="2620963"/>
          <p14:tracePt t="7438" x="1905000" y="2667000"/>
          <p14:tracePt t="7441" x="1905000" y="2682875"/>
          <p14:tracePt t="7455" x="1920875" y="2735263"/>
          <p14:tracePt t="7457" x="1927225" y="2743200"/>
          <p14:tracePt t="7472" x="1935163" y="2773363"/>
          <p14:tracePt t="7474" x="1943100" y="2781300"/>
          <p14:tracePt t="7488" x="1943100" y="2789238"/>
          <p14:tracePt t="7493" x="1943100" y="2797175"/>
          <p14:tracePt t="7505" x="1951038" y="2797175"/>
          <p14:tracePt t="7508" x="1958975" y="2797175"/>
          <p14:tracePt t="7521" x="1981200" y="2797175"/>
          <p14:tracePt t="7524" x="1989138" y="2797175"/>
          <p14:tracePt t="7524" x="1989138" y="2789238"/>
          <p14:tracePt t="7538" x="2019300" y="2789238"/>
          <p14:tracePt t="7541" x="2027238" y="2789238"/>
          <p14:tracePt t="7555" x="2073275" y="2789238"/>
          <p14:tracePt t="7557" x="2079625" y="2789238"/>
          <p14:tracePt t="7571" x="2087563" y="2789238"/>
          <p14:tracePt t="7571" x="2141538" y="2789238"/>
          <p14:tracePt t="7574" x="2149475" y="2789238"/>
          <p14:tracePt t="7574" x="2155825" y="2789238"/>
          <p14:tracePt t="7588" x="2225675" y="2789238"/>
          <p14:tracePt t="7590" x="2239963" y="2797175"/>
          <p14:tracePt t="7604" x="2247900" y="2797175"/>
          <p14:tracePt t="7605" x="2316163" y="2797175"/>
          <p14:tracePt t="7607" x="2324100" y="2797175"/>
          <p14:tracePt t="7621" x="2400300" y="2797175"/>
          <p14:tracePt t="7624" x="2416175" y="2797175"/>
          <p14:tracePt t="7638" x="2468563" y="2797175"/>
          <p14:tracePt t="7640" x="2476500" y="2797175"/>
          <p14:tracePt t="7655" x="2514600" y="2797175"/>
          <p14:tracePt t="7657" x="2522538" y="2797175"/>
          <p14:tracePt t="7672" x="2530475" y="2797175"/>
          <p14:tracePt t="7674" x="2530475" y="2803525"/>
          <p14:tracePt t="7688" x="2536825" y="2803525"/>
          <p14:tracePt t="7691" x="2544763" y="2803525"/>
          <p14:tracePt t="7705" x="2544763" y="2811463"/>
          <p14:tracePt t="7738" x="2536825" y="2811463"/>
          <p14:tracePt t="7756" x="2530475" y="2811463"/>
          <p14:tracePt t="7782" x="2530475" y="2819400"/>
          <p14:tracePt t="7790" x="2522538" y="2819400"/>
          <p14:tracePt t="7796" x="2522538" y="2827338"/>
          <p14:tracePt t="7809" x="2514600" y="2835275"/>
          <p14:tracePt t="7827" x="2514600" y="2841625"/>
          <p14:tracePt t="8052" x="2522538" y="2841625"/>
          <p14:tracePt t="8057" x="2522538" y="2835275"/>
          <p14:tracePt t="8058" x="2530475" y="2835275"/>
          <p14:tracePt t="8061" x="2530475" y="2827338"/>
          <p14:tracePt t="8061" x="2536825" y="2827338"/>
          <p14:tracePt t="8065" x="2544763" y="2819400"/>
          <p14:tracePt t="8066" x="2552700" y="2819400"/>
          <p14:tracePt t="8071" x="2560638" y="2811463"/>
          <p14:tracePt t="8075" x="2574925" y="2797175"/>
          <p14:tracePt t="8088" x="2613025" y="2759075"/>
          <p14:tracePt t="8092" x="2620963" y="2751138"/>
          <p14:tracePt t="8105" x="2651125" y="2705100"/>
          <p14:tracePt t="8107" x="2659063" y="2697163"/>
          <p14:tracePt t="8121" x="2682875" y="2644775"/>
          <p14:tracePt t="8125" x="2689225" y="2636838"/>
          <p14:tracePt t="8138" x="2697163" y="2606675"/>
          <p14:tracePt t="8141" x="2697163" y="2598738"/>
          <p14:tracePt t="8155" x="2697163" y="2568575"/>
          <p14:tracePt t="8157" x="2697163" y="2560638"/>
          <p14:tracePt t="8172" x="2697163" y="2522538"/>
          <p14:tracePt t="8174" x="2697163" y="2514600"/>
          <p14:tracePt t="8188" x="2697163" y="2484438"/>
          <p14:tracePt t="8191" x="2697163" y="2476500"/>
          <p14:tracePt t="8191" x="2697163" y="2468563"/>
          <p14:tracePt t="8206" x="2705100" y="2438400"/>
          <p14:tracePt t="8207" x="2705100" y="2430463"/>
          <p14:tracePt t="8207" x="2705100" y="2422525"/>
          <p14:tracePt t="8212" x="2713038" y="2416175"/>
          <p14:tracePt t="8213" x="2713038" y="2408238"/>
          <p14:tracePt t="8222" x="2720975" y="2384425"/>
          <p14:tracePt t="8226" x="2727325" y="2378075"/>
          <p14:tracePt t="8238" x="2743200" y="2346325"/>
          <p14:tracePt t="8241" x="2751138" y="2339975"/>
          <p14:tracePt t="8255" x="2765425" y="2324100"/>
          <p14:tracePt t="8262" x="2773363" y="2316163"/>
          <p14:tracePt t="8432" x="2773363" y="2308225"/>
          <p14:tracePt t="8649" x="2773363" y="2316163"/>
          <p14:tracePt t="8660" x="2773363" y="2324100"/>
          <p14:tracePt t="8680" x="2765425" y="2332038"/>
          <p14:tracePt t="8689" x="2759075" y="2339975"/>
          <p14:tracePt t="8695" x="2751138" y="2339975"/>
          <p14:tracePt t="8697" x="2751138" y="2346325"/>
          <p14:tracePt t="8705" x="2735263" y="2346325"/>
          <p14:tracePt t="8707" x="2727325" y="2354263"/>
          <p14:tracePt t="8707" x="2720975" y="2354263"/>
          <p14:tracePt t="8721" x="2667000" y="2378075"/>
          <p14:tracePt t="8724" x="2659063" y="2378075"/>
          <p14:tracePt t="8738" x="2598738" y="2378075"/>
          <p14:tracePt t="8740" x="2582863" y="2378075"/>
          <p14:tracePt t="8755" x="2536825" y="2378075"/>
          <p14:tracePt t="8757" x="2522538" y="2378075"/>
          <p14:tracePt t="8771" x="2468563" y="2354263"/>
          <p14:tracePt t="8774" x="2460625" y="2346325"/>
          <p14:tracePt t="8788" x="2416175" y="2316163"/>
          <p14:tracePt t="8791" x="2408238" y="2308225"/>
          <p14:tracePt t="8805" x="2370138" y="2278063"/>
          <p14:tracePt t="8808" x="2362200" y="2270125"/>
          <p14:tracePt t="8822" x="2346325" y="2239963"/>
          <p14:tracePt t="8825" x="2346325" y="2232025"/>
          <p14:tracePt t="8839" x="2339975" y="2209800"/>
          <p14:tracePt t="8839" x="2339975" y="2201863"/>
          <p14:tracePt t="8843" x="2346325" y="2193925"/>
          <p14:tracePt t="8855" x="2354263" y="2171700"/>
          <p14:tracePt t="8858" x="2362200" y="2163763"/>
          <p14:tracePt t="8871" x="2392363" y="2133600"/>
          <p14:tracePt t="8874" x="2408238" y="2125663"/>
          <p14:tracePt t="8888" x="2408238" y="2117725"/>
          <p14:tracePt t="8888" x="2446338" y="2095500"/>
          <p14:tracePt t="8891" x="2460625" y="2087563"/>
          <p14:tracePt t="8905" x="2498725" y="2065338"/>
          <p14:tracePt t="8907" x="2506663" y="2057400"/>
          <p14:tracePt t="8908" x="2514600" y="2057400"/>
          <p14:tracePt t="8921" x="2552700" y="2049463"/>
          <p14:tracePt t="8925" x="2560638" y="2049463"/>
          <p14:tracePt t="8938" x="2574925" y="2041525"/>
          <p14:tracePt t="8941" x="2582863" y="2041525"/>
          <p14:tracePt t="8955" x="2606675" y="2041525"/>
          <p14:tracePt t="8957" x="2613025" y="2049463"/>
          <p14:tracePt t="8971" x="2644775" y="2057400"/>
          <p14:tracePt t="8974" x="2651125" y="2065338"/>
          <p14:tracePt t="8988" x="2674938" y="2079625"/>
          <p14:tracePt t="8991" x="2674938" y="2087563"/>
          <p14:tracePt t="9005" x="2697163" y="2117725"/>
          <p14:tracePt t="9007" x="2705100" y="2125663"/>
          <p14:tracePt t="9022" x="2720975" y="2179638"/>
          <p14:tracePt t="9026" x="2720975" y="2187575"/>
          <p14:tracePt t="9038" x="2720975" y="2239963"/>
          <p14:tracePt t="9040" x="2720975" y="2255838"/>
          <p14:tracePt t="9041" x="2713038" y="2263775"/>
          <p14:tracePt t="9055" x="2682875" y="2308225"/>
          <p14:tracePt t="9059" x="2667000" y="2324100"/>
          <p14:tracePt t="9059" x="2659063" y="2324100"/>
          <p14:tracePt t="9071" x="2620963" y="2346325"/>
          <p14:tracePt t="9074" x="2613025" y="2346325"/>
          <p14:tracePt t="9099" x="2536825" y="2362200"/>
          <p14:tracePt t="9100" x="2530475" y="2362200"/>
          <p14:tracePt t="9115" x="2492375" y="2362200"/>
          <p14:tracePt t="9116" x="2484438" y="2354263"/>
          <p14:tracePt t="9116" x="2476500" y="2354263"/>
          <p14:tracePt t="9131" x="2446338" y="2332038"/>
          <p14:tracePt t="9131" x="2438400" y="2324100"/>
          <p14:tracePt t="9132" x="2430463" y="2316163"/>
          <p14:tracePt t="9133" x="2422525" y="2316163"/>
          <p14:tracePt t="9159" x="2384425" y="2286000"/>
          <p14:tracePt t="9159" x="2346325" y="2232025"/>
          <p14:tracePt t="9175" x="2332038" y="2201863"/>
          <p14:tracePt t="9177" x="2332038" y="2187575"/>
          <p14:tracePt t="9202" x="2332038" y="2133600"/>
          <p14:tracePt t="9216" x="2346325" y="2117725"/>
          <p14:tracePt t="9216" x="2354263" y="2111375"/>
          <p14:tracePt t="9217" x="2362200" y="2111375"/>
          <p14:tracePt t="9235" x="2384425" y="2095500"/>
          <p14:tracePt t="9235" x="2408238" y="2087563"/>
          <p14:tracePt t="9241" x="2422525" y="2087563"/>
          <p14:tracePt t="9242" x="2422525" y="2079625"/>
          <p14:tracePt t="9243" x="2430463" y="2079625"/>
          <p14:tracePt t="9247" x="2438400" y="2079625"/>
          <p14:tracePt t="9248" x="2446338" y="2079625"/>
          <p14:tracePt t="9256" x="2468563" y="2079625"/>
          <p14:tracePt t="9260" x="2476500" y="2079625"/>
          <p14:tracePt t="9260" x="2484438" y="2079625"/>
          <p14:tracePt t="9272" x="2522538" y="2079625"/>
          <p14:tracePt t="9276" x="2536825" y="2079625"/>
          <p14:tracePt t="9276" x="2544763" y="2079625"/>
          <p14:tracePt t="9289" x="2590800" y="2103438"/>
          <p14:tracePt t="9293" x="2598738" y="2103438"/>
          <p14:tracePt t="9293" x="2606675" y="2111375"/>
          <p14:tracePt t="9315" x="2705100" y="2171700"/>
          <p14:tracePt t="9316" x="2705100" y="2179638"/>
          <p14:tracePt t="9340" x="2727325" y="2209800"/>
          <p14:tracePt t="9341" x="2735263" y="2278063"/>
          <p14:tracePt t="9341" x="2727325" y="2286000"/>
          <p14:tracePt t="9366" x="2705100" y="2324100"/>
          <p14:tracePt t="9367" x="2651125" y="2354263"/>
          <p14:tracePt t="9370" x="2644775" y="2354263"/>
          <p14:tracePt t="9394" x="2606675" y="2370138"/>
          <p14:tracePt t="9395" x="2560638" y="2378075"/>
          <p14:tracePt t="9415" x="2484438" y="2346325"/>
          <p14:tracePt t="9417" x="2476500" y="2339975"/>
          <p14:tracePt t="9425" x="2454275" y="2316163"/>
          <p14:tracePt t="9430" x="2430463" y="2301875"/>
          <p14:tracePt t="9431" x="2422525" y="2293938"/>
          <p14:tracePt t="9432" x="2416175" y="2286000"/>
          <p14:tracePt t="9432" x="2416175" y="2278063"/>
          <p14:tracePt t="9439" x="2392363" y="2255838"/>
          <p14:tracePt t="9445" x="2362200" y="2225675"/>
          <p14:tracePt t="9446" x="2362200" y="2217738"/>
          <p14:tracePt t="9447" x="2354263" y="2209800"/>
          <p14:tracePt t="9456" x="2332038" y="2171700"/>
          <p14:tracePt t="9457" x="2324100" y="2155825"/>
          <p14:tracePt t="9462" x="2308225" y="2133600"/>
          <p14:tracePt t="9472" x="2308225" y="2125663"/>
          <p14:tracePt t="9472" x="2301875" y="2095500"/>
          <p14:tracePt t="9478" x="2293938" y="2073275"/>
          <p14:tracePt t="9489" x="2293938" y="2049463"/>
          <p14:tracePt t="9494" x="2301875" y="2035175"/>
          <p14:tracePt t="9495" x="2301875" y="2027238"/>
          <p14:tracePt t="9505" x="2324100" y="2003425"/>
          <p14:tracePt t="9510" x="2339975" y="1997075"/>
          <p14:tracePt t="9510" x="2346325" y="1997075"/>
          <p14:tracePt t="9522" x="2370138" y="1997075"/>
          <p14:tracePt t="9524" x="2378075" y="1997075"/>
          <p14:tracePt t="9529" x="2392363" y="1997075"/>
          <p14:tracePt t="9539" x="2422525" y="1997075"/>
          <p14:tracePt t="9542" x="2438400" y="1997075"/>
          <p14:tracePt t="9543" x="2446338" y="1997075"/>
          <p14:tracePt t="9555" x="2506663" y="2011363"/>
          <p14:tracePt t="9561" x="2544763" y="2027238"/>
          <p14:tracePt t="9562" x="2544763" y="2035175"/>
          <p14:tracePt t="9572" x="2598738" y="2057400"/>
          <p14:tracePt t="9577" x="2636838" y="2079625"/>
          <p14:tracePt t="9589" x="2689225" y="2125663"/>
          <p14:tracePt t="9594" x="2713038" y="2141538"/>
          <p14:tracePt t="9594" x="2720975" y="2149475"/>
          <p14:tracePt t="9605" x="2759075" y="2193925"/>
          <p14:tracePt t="9611" x="2765425" y="2201863"/>
          <p14:tracePt t="9611" x="2781300" y="2217738"/>
          <p14:tracePt t="9622" x="2781300" y="2255838"/>
          <p14:tracePt t="9625" x="2773363" y="2270125"/>
          <p14:tracePt t="9626" x="2765425" y="2270125"/>
          <p14:tracePt t="9639" x="2689225" y="2324100"/>
          <p14:tracePt t="9648" x="2613025" y="2354263"/>
          <p14:tracePt t="9649" x="2613025" y="2362200"/>
          <p14:tracePt t="9649" x="2606675" y="2362200"/>
          <p14:tracePt t="9655" x="2568575" y="2378075"/>
          <p14:tracePt t="9661" x="2544763" y="2384425"/>
          <p14:tracePt t="9662" x="2530475" y="2392363"/>
          <p14:tracePt t="9673" x="2460625" y="2400300"/>
          <p14:tracePt t="9674" x="2446338" y="2400300"/>
          <p14:tracePt t="9674" x="2438400" y="2400300"/>
          <p14:tracePt t="9681" x="2422525" y="2400300"/>
          <p14:tracePt t="9681" x="2416175" y="2400300"/>
          <p14:tracePt t="9688" x="2408238" y="2400300"/>
          <p14:tracePt t="9689" x="2400300" y="2400300"/>
          <p14:tracePt t="9696" x="2378075" y="2400300"/>
          <p14:tracePt t="9705" x="2354263" y="2392363"/>
          <p14:tracePt t="9713" x="2339975" y="2378075"/>
          <p14:tracePt t="9714" x="2332038" y="2378075"/>
          <p14:tracePt t="9715" x="2324100" y="2378075"/>
          <p14:tracePt t="9715" x="2324100" y="2370138"/>
          <p14:tracePt t="9722" x="2316163" y="2370138"/>
          <p14:tracePt t="9723" x="2316163" y="2362200"/>
          <p14:tracePt t="9724" x="2308225" y="2354263"/>
          <p14:tracePt t="9725" x="2301875" y="2354263"/>
          <p14:tracePt t="9731" x="2293938" y="2339975"/>
          <p14:tracePt t="9731" x="2293938" y="2332038"/>
          <p14:tracePt t="9739" x="2286000" y="2316163"/>
          <p14:tracePt t="9746" x="2278063" y="2316163"/>
          <p14:tracePt t="9747" x="2278063" y="2293938"/>
          <p14:tracePt t="9756" x="2270125" y="2270125"/>
          <p14:tracePt t="9770" x="2270125" y="2239963"/>
          <p14:tracePt t="9780" x="2286000" y="2193925"/>
          <p14:tracePt t="9781" x="2286000" y="2187575"/>
          <p14:tracePt t="9790" x="2301875" y="2171700"/>
          <p14:tracePt t="9791" x="2308225" y="2155825"/>
          <p14:tracePt t="9797" x="2324100" y="2149475"/>
          <p14:tracePt t="9798" x="2324100" y="2141538"/>
          <p14:tracePt t="9806" x="2339975" y="2133600"/>
          <p14:tracePt t="9807" x="2346325" y="2125663"/>
          <p14:tracePt t="9814" x="2362200" y="2117725"/>
          <p14:tracePt t="9815" x="2370138" y="2117725"/>
          <p14:tracePt t="9822" x="2384425" y="2111375"/>
          <p14:tracePt t="9827" x="2392363" y="2111375"/>
          <p14:tracePt t="9840" x="2416175" y="2095500"/>
          <p14:tracePt t="9841" x="2422525" y="2095500"/>
          <p14:tracePt t="9846" x="2430463" y="2095500"/>
          <p14:tracePt t="9855" x="2438400" y="2095500"/>
          <p14:tracePt t="9863" x="2446338" y="2095500"/>
          <p14:tracePt t="9882" x="2454275" y="2095500"/>
          <p14:tracePt t="10015" x="2460625" y="2095500"/>
          <p14:tracePt t="10020" x="2468563" y="2095500"/>
          <p14:tracePt t="10022" x="2476500" y="2095500"/>
          <p14:tracePt t="10025" x="2484438" y="2095500"/>
          <p14:tracePt t="10038" x="2522538" y="2095500"/>
          <p14:tracePt t="10041" x="2530475" y="2095500"/>
          <p14:tracePt t="10041" x="2536825" y="2095500"/>
          <p14:tracePt t="10055" x="2582863" y="2111375"/>
          <p14:tracePt t="10058" x="2598738" y="2111375"/>
          <p14:tracePt t="10058" x="2606675" y="2111375"/>
          <p14:tracePt t="10071" x="2651125" y="2133600"/>
          <p14:tracePt t="10074" x="2667000" y="2133600"/>
          <p14:tracePt t="10088" x="2674938" y="2141538"/>
          <p14:tracePt t="10088" x="2743200" y="2163763"/>
          <p14:tracePt t="10092" x="2765425" y="2179638"/>
          <p14:tracePt t="10105" x="2835275" y="2209800"/>
          <p14:tracePt t="10108" x="2849563" y="2217738"/>
          <p14:tracePt t="10121" x="2887663" y="2247900"/>
          <p14:tracePt t="10125" x="2895600" y="2263775"/>
          <p14:tracePt t="10138" x="2911475" y="2293938"/>
          <p14:tracePt t="10141" x="2917825" y="2301875"/>
          <p14:tracePt t="10155" x="2917825" y="2324100"/>
          <p14:tracePt t="10157" x="2917825" y="2332038"/>
          <p14:tracePt t="10172" x="2917825" y="2370138"/>
          <p14:tracePt t="10174" x="2911475" y="2370138"/>
          <p14:tracePt t="10174" x="2911475" y="2378075"/>
          <p14:tracePt t="10189" x="2879725" y="2422525"/>
          <p14:tracePt t="10193" x="2865438" y="2438400"/>
          <p14:tracePt t="10193" x="2865438" y="2446338"/>
          <p14:tracePt t="10205" x="2811463" y="2492375"/>
          <p14:tracePt t="10212" x="2797175" y="2506663"/>
          <p14:tracePt t="10212" x="2789238" y="2522538"/>
          <p14:tracePt t="10213" x="2781300" y="2522538"/>
          <p14:tracePt t="10213" x="2781300" y="2530475"/>
          <p14:tracePt t="10222" x="2759075" y="2552700"/>
          <p14:tracePt t="10229" x="2735263" y="2568575"/>
          <p14:tracePt t="10229" x="2727325" y="2574925"/>
          <p14:tracePt t="10238" x="2705100" y="2590800"/>
          <p14:tracePt t="10243" x="2689225" y="2598738"/>
          <p14:tracePt t="10255" x="2674938" y="2598738"/>
          <p14:tracePt t="10263" x="2667000" y="2598738"/>
          <p14:tracePt t="10274" x="2659063" y="2598738"/>
          <p14:tracePt t="10286" x="2651125" y="2598738"/>
          <p14:tracePt t="10298" x="2644775" y="2598738"/>
          <p14:tracePt t="10308" x="2644775" y="2590800"/>
          <p14:tracePt t="10312" x="2636838" y="2590800"/>
          <p14:tracePt t="10319" x="2636838" y="2582863"/>
          <p14:tracePt t="10327" x="2636838" y="2574925"/>
          <p14:tracePt t="10331" x="2628900" y="2574925"/>
          <p14:tracePt t="10338" x="2628900" y="2568575"/>
          <p14:tracePt t="10340" x="2620963" y="2568575"/>
          <p14:tracePt t="10355" x="2606675" y="2552700"/>
          <p14:tracePt t="10358" x="2598738" y="2544763"/>
          <p14:tracePt t="10371" x="2574925" y="2522538"/>
          <p14:tracePt t="10374" x="2560638" y="2522538"/>
          <p14:tracePt t="10375" x="2560638" y="2514600"/>
          <p14:tracePt t="10388" x="2536825" y="2498725"/>
          <p14:tracePt t="10391" x="2530475" y="2498725"/>
          <p14:tracePt t="10405" x="2514600" y="2492375"/>
          <p14:tracePt t="10408" x="2506663" y="2484438"/>
          <p14:tracePt t="10421" x="2492375" y="2476500"/>
          <p14:tracePt t="10425" x="2484438" y="2476500"/>
          <p14:tracePt t="10438" x="2476500" y="2468563"/>
          <p14:tracePt t="10444" x="2468563" y="2468563"/>
          <p14:tracePt t="10465" x="2468563" y="2460625"/>
          <p14:tracePt t="10474" x="2460625" y="2460625"/>
          <p14:tracePt t="10489" x="2454275" y="2460625"/>
          <p14:tracePt t="10494" x="2446338" y="2460625"/>
          <p14:tracePt t="10498" x="2438400" y="2460625"/>
          <p14:tracePt t="10505" x="2422525" y="2460625"/>
          <p14:tracePt t="10507" x="2416175" y="2460625"/>
          <p14:tracePt t="10521" x="2378075" y="2454275"/>
          <p14:tracePt t="10525" x="2362200" y="2446338"/>
          <p14:tracePt t="10538" x="2308225" y="2422525"/>
          <p14:tracePt t="10541" x="2301875" y="2416175"/>
          <p14:tracePt t="10541" x="2301875" y="2408238"/>
          <p14:tracePt t="10554" x="2293938" y="2408238"/>
          <p14:tracePt t="10555" x="2263775" y="2370138"/>
          <p14:tracePt t="10558" x="2255838" y="2362200"/>
          <p14:tracePt t="10558" x="2247900" y="2354263"/>
          <p14:tracePt t="10571" x="2209800" y="2301875"/>
          <p14:tracePt t="10574" x="2193925" y="2286000"/>
          <p14:tracePt t="10588" x="2193925" y="2278063"/>
          <p14:tracePt t="10588" x="2171700" y="2232025"/>
          <p14:tracePt t="10591" x="2163763" y="2217738"/>
          <p14:tracePt t="10605" x="2163763" y="2179638"/>
          <p14:tracePt t="10607" x="2155825" y="2171700"/>
          <p14:tracePt t="10621" x="2171700" y="2141538"/>
          <p14:tracePt t="10628" x="2179638" y="2141538"/>
          <p14:tracePt t="10628" x="2187575" y="2133600"/>
          <p14:tracePt t="10638" x="2201863" y="2117725"/>
          <p14:tracePt t="10641" x="2209800" y="2117725"/>
          <p14:tracePt t="10641" x="2217738" y="2117725"/>
          <p14:tracePt t="10655" x="2263775" y="2103438"/>
          <p14:tracePt t="10658" x="2270125" y="2103438"/>
          <p14:tracePt t="10658" x="2278063" y="2103438"/>
          <p14:tracePt t="10671" x="2339975" y="2095500"/>
          <p14:tracePt t="10674" x="2346325" y="2095500"/>
          <p14:tracePt t="10688" x="2354263" y="2095500"/>
          <p14:tracePt t="10688" x="2400300" y="2095500"/>
          <p14:tracePt t="10690" x="2408238" y="2103438"/>
          <p14:tracePt t="10705" x="2468563" y="2117725"/>
          <p14:tracePt t="10708" x="2476500" y="2125663"/>
          <p14:tracePt t="10708" x="2484438" y="2125663"/>
          <p14:tracePt t="10721" x="2522538" y="2141538"/>
          <p14:tracePt t="10725" x="2530475" y="2149475"/>
          <p14:tracePt t="10738" x="2560638" y="2163763"/>
          <p14:tracePt t="10741" x="2568575" y="2163763"/>
          <p14:tracePt t="10741" x="2568575" y="2171700"/>
          <p14:tracePt t="10755" x="2574925" y="2187575"/>
          <p14:tracePt t="10758" x="2574925" y="2193925"/>
          <p14:tracePt t="10771" x="2574925" y="2217738"/>
          <p14:tracePt t="10774" x="2574925" y="2225675"/>
          <p14:tracePt t="10774" x="2574925" y="2232025"/>
          <p14:tracePt t="10788" x="2568575" y="2286000"/>
          <p14:tracePt t="10791" x="2560638" y="2301875"/>
          <p14:tracePt t="10805" x="2522538" y="2362200"/>
          <p14:tracePt t="10808" x="2506663" y="2370138"/>
          <p14:tracePt t="10821" x="2468563" y="2400300"/>
          <p14:tracePt t="10824" x="2454275" y="2400300"/>
          <p14:tracePt t="10839" x="2430463" y="2416175"/>
          <p14:tracePt t="10839" x="2422525" y="2416175"/>
          <p14:tracePt t="10843" x="2416175" y="2416175"/>
          <p14:tracePt t="10854" x="2416175" y="2422525"/>
          <p14:tracePt t="10855" x="2400300" y="2416175"/>
          <p14:tracePt t="10857" x="2392363" y="2416175"/>
          <p14:tracePt t="10871" x="2370138" y="2392363"/>
          <p14:tracePt t="10874" x="2362200" y="2384425"/>
          <p14:tracePt t="10888" x="2339975" y="2346325"/>
          <p14:tracePt t="10891" x="2332038" y="2339975"/>
          <p14:tracePt t="10905" x="2324100" y="2286000"/>
          <p14:tracePt t="10907" x="2324100" y="2278063"/>
          <p14:tracePt t="10921" x="2316163" y="2270125"/>
          <p14:tracePt t="10922" x="2332038" y="2225675"/>
          <p14:tracePt t="10925" x="2339975" y="2217738"/>
          <p14:tracePt t="10938" x="2392363" y="2179638"/>
          <p14:tracePt t="10941" x="2408238" y="2171700"/>
          <p14:tracePt t="10955" x="2454275" y="2155825"/>
          <p14:tracePt t="10958" x="2460625" y="2155825"/>
          <p14:tracePt t="10971" x="2498725" y="2155825"/>
          <p14:tracePt t="10974" x="2506663" y="2155825"/>
          <p14:tracePt t="10988" x="2544763" y="2179638"/>
          <p14:tracePt t="10991" x="2552700" y="2193925"/>
          <p14:tracePt t="11005" x="2590800" y="2239963"/>
          <p14:tracePt t="11007" x="2598738" y="2255838"/>
          <p14:tracePt t="11008" x="2606675" y="2263775"/>
          <p14:tracePt t="11021" x="2636838" y="2324100"/>
          <p14:tracePt t="11025" x="2644775" y="2339975"/>
          <p14:tracePt t="11038" x="2651125" y="2384425"/>
          <p14:tracePt t="11041" x="2651125" y="2392363"/>
          <p14:tracePt t="11055" x="2651125" y="2446338"/>
          <p14:tracePt t="11058" x="2651125" y="2454275"/>
          <p14:tracePt t="11071" x="2636838" y="2484438"/>
          <p14:tracePt t="11074" x="2628900" y="2492375"/>
          <p14:tracePt t="11088" x="2590800" y="2514600"/>
          <p14:tracePt t="11092" x="2582863" y="2514600"/>
          <p14:tracePt t="11105" x="2552700" y="2522538"/>
          <p14:tracePt t="11108" x="2544763" y="2522538"/>
          <p14:tracePt t="11121" x="2522538" y="2514600"/>
          <p14:tracePt t="11124" x="2522538" y="2506663"/>
          <p14:tracePt t="11138" x="2498725" y="2476500"/>
          <p14:tracePt t="11141" x="2498725" y="2468563"/>
          <p14:tracePt t="11155" x="2492375" y="2446338"/>
          <p14:tracePt t="11158" x="2492375" y="2438400"/>
          <p14:tracePt t="11158" x="2492375" y="2430463"/>
          <p14:tracePt t="11172" x="2484438" y="2416175"/>
          <p14:tracePt t="11174" x="2484438" y="2408238"/>
          <p14:tracePt t="11188" x="2484438" y="2400300"/>
          <p14:tracePt t="11194" x="2484438" y="2392363"/>
          <p14:tracePt t="11207" x="2492375" y="2392363"/>
          <p14:tracePt t="11210" x="2498725" y="2392363"/>
          <p14:tracePt t="11222" x="2506663" y="2392363"/>
          <p14:tracePt t="11227" x="2514600" y="2392363"/>
          <p14:tracePt t="11238" x="2522538" y="2392363"/>
          <p14:tracePt t="11241" x="2530475" y="2392363"/>
          <p14:tracePt t="11255" x="2544763" y="2392363"/>
          <p14:tracePt t="11258" x="2552700" y="2392363"/>
          <p14:tracePt t="11271" x="2568575" y="2400300"/>
          <p14:tracePt t="11276" x="2574925" y="2400300"/>
          <p14:tracePt t="11288" x="2582863" y="2400300"/>
          <p14:tracePt t="11291" x="2590800" y="2400300"/>
          <p14:tracePt t="11308" x="2598738" y="2400300"/>
          <p14:tracePt t="11346" x="2590800" y="2392363"/>
          <p14:tracePt t="11350" x="2582863" y="2392363"/>
          <p14:tracePt t="11353" x="2574925" y="2384425"/>
          <p14:tracePt t="11359" x="2568575" y="2378075"/>
          <p14:tracePt t="11368" x="2544763" y="2362200"/>
          <p14:tracePt t="11373" x="2536825" y="2354263"/>
          <p14:tracePt t="11385" x="2522538" y="2332038"/>
          <p14:tracePt t="11389" x="2514600" y="2324100"/>
          <p14:tracePt t="11401" x="2498725" y="2301875"/>
          <p14:tracePt t="11405" x="2498725" y="2293938"/>
          <p14:tracePt t="11418" x="2492375" y="2270125"/>
          <p14:tracePt t="11422" x="2492375" y="2263775"/>
          <p14:tracePt t="11435" x="2492375" y="2247900"/>
          <p14:tracePt t="11440" x="2492375" y="2239963"/>
          <p14:tracePt t="11451" x="2498725" y="2239963"/>
          <p14:tracePt t="11456" x="2506663" y="2239963"/>
          <p14:tracePt t="11456" x="2506663" y="2232025"/>
          <p14:tracePt t="11468" x="2514600" y="2232025"/>
          <p14:tracePt t="11471" x="2522538" y="2232025"/>
          <p14:tracePt t="11485" x="2530475" y="2232025"/>
          <p14:tracePt t="11491" x="2536825" y="2232025"/>
          <p14:tracePt t="11501" x="2544763" y="2239963"/>
          <p14:tracePt t="11505" x="2552700" y="2247900"/>
          <p14:tracePt t="11518" x="2560638" y="2263775"/>
          <p14:tracePt t="11522" x="2568575" y="2270125"/>
          <p14:tracePt t="11535" x="2582863" y="2332038"/>
          <p14:tracePt t="11536" x="2582863" y="2339975"/>
          <p14:tracePt t="11537" x="2590800" y="2339975"/>
          <p14:tracePt t="11540" x="2590800" y="2346325"/>
          <p14:tracePt t="11552" x="2582863" y="2378075"/>
          <p14:tracePt t="11557" x="2574925" y="2378075"/>
          <p14:tracePt t="11568" x="2522538" y="2416175"/>
          <p14:tracePt t="11571" x="2506663" y="2416175"/>
          <p14:tracePt t="11585" x="2454275" y="2438400"/>
          <p14:tracePt t="11590" x="2446338" y="2438400"/>
          <p14:tracePt t="11601" x="2400300" y="2446338"/>
          <p14:tracePt t="11605" x="2384425" y="2446338"/>
          <p14:tracePt t="11618" x="2339975" y="2438400"/>
          <p14:tracePt t="11624" x="2324100" y="2430463"/>
          <p14:tracePt t="11635" x="2301875" y="2408238"/>
          <p14:tracePt t="11638" x="2293938" y="2400300"/>
          <p14:tracePt t="11652" x="2278063" y="2370138"/>
          <p14:tracePt t="11656" x="2278063" y="2354263"/>
          <p14:tracePt t="11656" x="2270125" y="2346325"/>
          <p14:tracePt t="11668" x="2263775" y="2324100"/>
          <p14:tracePt t="11671" x="2263775" y="2316163"/>
          <p14:tracePt t="11685" x="2263775" y="2278063"/>
          <p14:tracePt t="11690" x="2270125" y="2278063"/>
          <p14:tracePt t="11702" x="2293938" y="2232025"/>
          <p14:tracePt t="11705" x="2301875" y="2225675"/>
          <p14:tracePt t="11718" x="2339975" y="2193925"/>
          <p14:tracePt t="11722" x="2346325" y="2193925"/>
          <p14:tracePt t="11723" x="2354263" y="2187575"/>
          <p14:tracePt t="11735" x="2384425" y="2171700"/>
          <p14:tracePt t="11738" x="2392363" y="2171700"/>
          <p14:tracePt t="11751" x="2422525" y="2171700"/>
          <p14:tracePt t="11755" x="2438400" y="2163763"/>
          <p14:tracePt t="11768" x="2492375" y="2171700"/>
          <p14:tracePt t="11771" x="2498725" y="2179638"/>
          <p14:tracePt t="11785" x="2568575" y="2193925"/>
          <p14:tracePt t="11790" x="2574925" y="2201863"/>
          <p14:tracePt t="11801" x="2620963" y="2232025"/>
          <p14:tracePt t="11804" x="2620963" y="2239963"/>
          <p14:tracePt t="11805" x="2628900" y="2239963"/>
          <p14:tracePt t="11818" x="2644775" y="2270125"/>
          <p14:tracePt t="11822" x="2651125" y="2270125"/>
          <p14:tracePt t="11822" x="2651125" y="2278063"/>
          <p14:tracePt t="11836" x="2651125" y="2286000"/>
          <p14:tracePt t="11840" x="2651125" y="2293938"/>
          <p14:tracePt t="11853" x="2644775" y="2293938"/>
          <p14:tracePt t="11859" x="2636838" y="2293938"/>
          <p14:tracePt t="11868" x="2628900" y="2301875"/>
          <p14:tracePt t="11871" x="2620963" y="2301875"/>
          <p14:tracePt t="11885" x="2598738" y="2301875"/>
          <p14:tracePt t="11890" x="2590800" y="2301875"/>
          <p14:tracePt t="11901" x="2560638" y="2301875"/>
          <p14:tracePt t="11905" x="2552700" y="2293938"/>
          <p14:tracePt t="11918" x="2530475" y="2278063"/>
          <p14:tracePt t="11922" x="2522538" y="2270125"/>
          <p14:tracePt t="11923" x="2514600" y="2263775"/>
          <p14:tracePt t="11935" x="2484438" y="2239963"/>
          <p14:tracePt t="11938" x="2476500" y="2232025"/>
          <p14:tracePt t="11951" x="2454275" y="2201863"/>
          <p14:tracePt t="11956" x="2446338" y="2193925"/>
          <p14:tracePt t="11956" x="2438400" y="2187575"/>
          <p14:tracePt t="11968" x="2438400" y="2155825"/>
          <p14:tracePt t="11971" x="2430463" y="2149475"/>
          <p14:tracePt t="11985" x="2438400" y="2111375"/>
          <p14:tracePt t="11991" x="2438400" y="2095500"/>
          <p14:tracePt t="12002" x="2454275" y="2073275"/>
          <p14:tracePt t="12004" x="2460625" y="2073275"/>
          <p14:tracePt t="12005" x="2460625" y="2065338"/>
          <p14:tracePt t="12018" x="2484438" y="2049463"/>
          <p14:tracePt t="12022" x="2492375" y="2041525"/>
          <p14:tracePt t="12035" x="2506663" y="2035175"/>
          <p14:tracePt t="12039" x="2514600" y="2035175"/>
          <p14:tracePt t="12052" x="2522538" y="2035175"/>
          <p14:tracePt t="12060" x="2530475" y="2035175"/>
          <p14:tracePt t="12068" x="2536825" y="2041525"/>
          <p14:tracePt t="12072" x="2552700" y="2049463"/>
          <p14:tracePt t="12085" x="2574925" y="2095500"/>
          <p14:tracePt t="12089" x="2582863" y="2111375"/>
          <p14:tracePt t="12090" x="2582863" y="2117725"/>
          <p14:tracePt t="12101" x="2598738" y="2171700"/>
          <p14:tracePt t="12105" x="2598738" y="2201863"/>
          <p14:tracePt t="12118" x="2590800" y="2255838"/>
          <p14:tracePt t="12122" x="2582863" y="2263775"/>
          <p14:tracePt t="12123" x="2582863" y="2270125"/>
          <p14:tracePt t="12135" x="2552700" y="2308225"/>
          <p14:tracePt t="12138" x="2544763" y="2308225"/>
          <p14:tracePt t="12138" x="2544763" y="2316163"/>
          <p14:tracePt t="12152" x="2484438" y="2339975"/>
          <p14:tracePt t="12156" x="2460625" y="2339975"/>
          <p14:tracePt t="12156" x="2454275" y="2339975"/>
          <p14:tracePt t="12168" x="2408238" y="2339975"/>
          <p14:tracePt t="12171" x="2384425" y="2332038"/>
          <p14:tracePt t="12185" x="2308225" y="2270125"/>
          <p14:tracePt t="12190" x="2301875" y="2270125"/>
          <p14:tracePt t="12190" x="2301875" y="2263775"/>
          <p14:tracePt t="12202" x="2278063" y="2209800"/>
          <p14:tracePt t="12203" x="2278063" y="2193925"/>
          <p14:tracePt t="12203" x="2270125" y="2193925"/>
          <p14:tracePt t="12212" x="2270125" y="2171700"/>
          <p14:tracePt t="12213" x="2270125" y="2155825"/>
          <p14:tracePt t="12213" x="2270125" y="2149475"/>
          <p14:tracePt t="12219" x="2270125" y="2141538"/>
          <p14:tracePt t="12223" x="2270125" y="2133600"/>
          <p14:tracePt t="12224" x="2270125" y="2125663"/>
          <p14:tracePt t="12235" x="2286000" y="2095500"/>
          <p14:tracePt t="12238" x="2293938" y="2095500"/>
          <p14:tracePt t="12251" x="2308225" y="2079625"/>
          <p14:tracePt t="12256" x="2316163" y="2079625"/>
          <p14:tracePt t="12268" x="2324100" y="2073275"/>
          <p14:tracePt t="12273" x="2332038" y="2073275"/>
          <p14:tracePt t="12291" x="2339975" y="2079625"/>
          <p14:tracePt t="12296" x="2339975" y="2087563"/>
          <p14:tracePt t="12303" x="2339975" y="2095500"/>
          <p14:tracePt t="12305" x="2346325" y="2095500"/>
          <p14:tracePt t="12318" x="2346325" y="2117725"/>
          <p14:tracePt t="12323" x="2346325" y="2125663"/>
          <p14:tracePt t="12335" x="2354263" y="2149475"/>
          <p14:tracePt t="12338" x="2354263" y="2155825"/>
          <p14:tracePt t="12352" x="2354263" y="2187575"/>
          <p14:tracePt t="12356" x="2354263" y="2193925"/>
          <p14:tracePt t="12368" x="2339975" y="2239963"/>
          <p14:tracePt t="12371" x="2332038" y="2247900"/>
          <p14:tracePt t="12372" x="2332038" y="2255838"/>
          <p14:tracePt t="12385" x="2301875" y="2316163"/>
          <p14:tracePt t="12390" x="2293938" y="2324100"/>
          <p14:tracePt t="12391" x="2293938" y="2332038"/>
          <p14:tracePt t="12402" x="2255838" y="2392363"/>
          <p14:tracePt t="12405" x="2232025" y="2422525"/>
          <p14:tracePt t="12418" x="2179638" y="2498725"/>
          <p14:tracePt t="12422" x="2171700" y="2522538"/>
          <p14:tracePt t="12423" x="2163763" y="2530475"/>
          <p14:tracePt t="12435" x="2133600" y="2574925"/>
          <p14:tracePt t="12438" x="2125663" y="2582863"/>
          <p14:tracePt t="12452" x="2111375" y="2606675"/>
          <p14:tracePt t="12457" x="2111375" y="2613025"/>
          <p14:tracePt t="12468" x="2103438" y="2620963"/>
          <p14:tracePt t="12508" x="2103438" y="2628900"/>
          <p14:tracePt t="12515" x="2103438" y="2636838"/>
          <p14:tracePt t="12517" x="2111375" y="2636838"/>
          <p14:tracePt t="12523" x="2111375" y="2644775"/>
          <p14:tracePt t="12529" x="2111375" y="2651125"/>
          <p14:tracePt t="12538" x="2117725" y="2659063"/>
          <p14:tracePt t="12544" x="2117725" y="2667000"/>
          <p14:tracePt t="12555" x="2125663" y="2667000"/>
          <p14:tracePt t="12557" x="2125663" y="2674938"/>
          <p14:tracePt t="12571" x="2125663" y="2682875"/>
          <p14:tracePt t="12574" x="2125663" y="2689225"/>
          <p14:tracePt t="12588" x="2125663" y="2697163"/>
          <p14:tracePt t="12592" x="2125663" y="2705100"/>
          <p14:tracePt t="12605" x="2125663" y="2713038"/>
          <p14:tracePt t="12607" x="2125663" y="2720975"/>
          <p14:tracePt t="12621" x="2095500" y="2759075"/>
          <p14:tracePt t="12625" x="2087563" y="2765425"/>
          <p14:tracePt t="12638" x="2065338" y="2773363"/>
          <p14:tracePt t="12641" x="2057400" y="2781300"/>
          <p14:tracePt t="12658" x="2057400" y="2789238"/>
          <p14:tracePt t="12797" x="2049463" y="2789238"/>
          <p14:tracePt t="12803" x="2049463" y="2797175"/>
          <p14:tracePt t="12808" x="2041525" y="2803525"/>
          <p14:tracePt t="12811" x="2035175" y="2803525"/>
          <p14:tracePt t="12818" x="2027238" y="2811463"/>
          <p14:tracePt t="12825" x="2027238" y="2819400"/>
          <p14:tracePt t="12836" x="2019300" y="2819400"/>
          <p14:tracePt t="12839" x="2011363" y="2827338"/>
          <p14:tracePt t="12852" x="2011363" y="2835275"/>
          <p14:tracePt t="12987" x="2019300" y="2835275"/>
          <p14:tracePt t="12991" x="2027238" y="2835275"/>
          <p14:tracePt t="12993" x="2035175" y="2835275"/>
          <p14:tracePt t="13005" x="2073275" y="2835275"/>
          <p14:tracePt t="13007" x="2087563" y="2835275"/>
          <p14:tracePt t="13021" x="2171700" y="2811463"/>
          <p14:tracePt t="13024" x="2193925" y="2811463"/>
          <p14:tracePt t="13038" x="2332038" y="2765425"/>
          <p14:tracePt t="13041" x="2370138" y="2759075"/>
          <p14:tracePt t="13041" x="2392363" y="2751138"/>
          <p14:tracePt t="13055" x="2582863" y="2689225"/>
          <p14:tracePt t="13058" x="2628900" y="2682875"/>
          <p14:tracePt t="13058" x="2644775" y="2674938"/>
          <p14:tracePt t="13071" x="2765425" y="2628900"/>
          <p14:tracePt t="13074" x="2781300" y="2613025"/>
          <p14:tracePt t="13088" x="2819400" y="2590800"/>
          <p14:tracePt t="13091" x="2827338" y="2574925"/>
          <p14:tracePt t="13105" x="2841625" y="2536825"/>
          <p14:tracePt t="13108" x="2841625" y="2530475"/>
          <p14:tracePt t="13108" x="2849563" y="2522538"/>
          <p14:tracePt t="13121" x="2857500" y="2476500"/>
          <p14:tracePt t="13125" x="2857500" y="2454275"/>
          <p14:tracePt t="13138" x="2865438" y="2408238"/>
          <p14:tracePt t="13141" x="2865438" y="2392363"/>
          <p14:tracePt t="13155" x="2873375" y="2354263"/>
          <p14:tracePt t="13158" x="2873375" y="2346325"/>
          <p14:tracePt t="13172" x="2873375" y="2324100"/>
          <p14:tracePt t="13176" x="2873375" y="2316163"/>
          <p14:tracePt t="13209" x="2873375" y="2324100"/>
          <p14:tracePt t="13209" x="2873375" y="2332038"/>
          <p14:tracePt t="13212" x="2873375" y="2339975"/>
          <p14:tracePt t="13216" x="2873375" y="2346325"/>
          <p14:tracePt t="13216" x="2865438" y="2354263"/>
          <p14:tracePt t="13222" x="2857500" y="2370138"/>
          <p14:tracePt t="13226" x="2849563" y="2392363"/>
          <p14:tracePt t="13238" x="2835275" y="2446338"/>
          <p14:tracePt t="13241" x="2827338" y="2460625"/>
          <p14:tracePt t="13255" x="2811463" y="2522538"/>
          <p14:tracePt t="13258" x="2803525" y="2536825"/>
          <p14:tracePt t="13271" x="2781300" y="2568575"/>
          <p14:tracePt t="13275" x="2773363" y="2574925"/>
          <p14:tracePt t="13288" x="2759075" y="2590800"/>
          <p14:tracePt t="13299" x="2751138" y="2590800"/>
          <p14:tracePt t="13323" x="2743200" y="2582863"/>
          <p14:tracePt t="13330" x="2743200" y="2574925"/>
          <p14:tracePt t="13336" x="2743200" y="2568575"/>
          <p14:tracePt t="13350" x="2743200" y="2560638"/>
          <p14:tracePt t="13376" x="2735263" y="2560638"/>
          <p14:tracePt t="13386" x="2727325" y="2560638"/>
          <p14:tracePt t="13392" x="2727325" y="2568575"/>
          <p14:tracePt t="13394" x="2720975" y="2568575"/>
          <p14:tracePt t="13402" x="2713038" y="2568575"/>
          <p14:tracePt t="13405" x="2705100" y="2574925"/>
          <p14:tracePt t="13418" x="2682875" y="2598738"/>
          <p14:tracePt t="13422" x="2674938" y="2606675"/>
          <p14:tracePt t="13435" x="2651125" y="2636838"/>
          <p14:tracePt t="13438" x="2644775" y="2636838"/>
          <p14:tracePt t="13452" x="2620963" y="2667000"/>
          <p14:tracePt t="13459" x="2613025" y="2674938"/>
          <p14:tracePt t="13468" x="2598738" y="2689225"/>
          <p14:tracePt t="13471" x="2598738" y="2697163"/>
          <p14:tracePt t="13485" x="2552700" y="2727325"/>
          <p14:tracePt t="13490" x="2552700" y="2735263"/>
          <p14:tracePt t="13490" x="2544763" y="2735263"/>
          <p14:tracePt t="13501" x="2506663" y="2765425"/>
          <p14:tracePt t="13505" x="2498725" y="2773363"/>
          <p14:tracePt t="13518" x="2460625" y="2803525"/>
          <p14:tracePt t="13522" x="2454275" y="2811463"/>
          <p14:tracePt t="13523" x="2446338" y="2811463"/>
          <p14:tracePt t="13535" x="2422525" y="2835275"/>
          <p14:tracePt t="13540" x="2416175" y="2835275"/>
          <p14:tracePt t="13552" x="2416175" y="2841625"/>
          <p14:tracePt t="13557" x="2416175" y="2849563"/>
          <p14:tracePt t="13568" x="2408238" y="2849563"/>
          <p14:tracePt t="13574" x="2408238" y="2857500"/>
          <p14:tracePt t="13598" x="2408238" y="2865438"/>
          <p14:tracePt t="13615" x="2408238" y="2873375"/>
          <p14:tracePt t="13624" x="2408238" y="2879725"/>
          <p14:tracePt t="13630" x="2408238" y="2887663"/>
          <p14:tracePt t="13641" x="2408238" y="2895600"/>
          <p14:tracePt t="13648" x="2408238" y="2903538"/>
          <p14:tracePt t="13653" x="2416175" y="2911475"/>
          <p14:tracePt t="13659" x="2416175" y="2917825"/>
          <p14:tracePt t="13665" x="2416175" y="2925763"/>
          <p14:tracePt t="13671" x="2416175" y="2933700"/>
          <p14:tracePt t="13676" x="2416175" y="2941638"/>
          <p14:tracePt t="13688" x="2422525" y="2941638"/>
          <p14:tracePt t="13688" x="2422525" y="2949575"/>
          <p14:tracePt t="13690" x="2422525" y="2955925"/>
          <p14:tracePt t="13705" x="2422525" y="2963863"/>
          <p14:tracePt t="13748" x="2430463" y="2963863"/>
          <p14:tracePt t="13753" x="2438400" y="2963863"/>
          <p14:tracePt t="13757" x="2446338" y="2955925"/>
          <p14:tracePt t="13761" x="2454275" y="2955925"/>
          <p14:tracePt t="13768" x="2460625" y="2949575"/>
          <p14:tracePt t="13773" x="2468563" y="2949575"/>
          <p14:tracePt t="13785" x="2476500" y="2949575"/>
          <p14:tracePt t="13792" x="2484438" y="2949575"/>
          <p14:tracePt t="13803" x="2492375" y="2949575"/>
          <p14:tracePt t="13840" x="2492375" y="2941638"/>
          <p14:tracePt t="13872" x="2492375" y="2933700"/>
          <p14:tracePt t="13911" x="2492375" y="2925763"/>
          <p14:tracePt t="13964" x="2498725" y="2925763"/>
          <p14:tracePt t="13969" x="2498725" y="2917825"/>
          <p14:tracePt t="13972" x="2506663" y="2911475"/>
          <p14:tracePt t="13976" x="2514600" y="2911475"/>
          <p14:tracePt t="13988" x="2514600" y="2903538"/>
          <p14:tracePt t="13988" x="2536825" y="2887663"/>
          <p14:tracePt t="13991" x="2544763" y="2879725"/>
          <p14:tracePt t="14005" x="2590800" y="2849563"/>
          <p14:tracePt t="14007" x="2598738" y="2841625"/>
          <p14:tracePt t="14008" x="2606675" y="2835275"/>
          <p14:tracePt t="14021" x="2644775" y="2811463"/>
          <p14:tracePt t="14024" x="2659063" y="2803525"/>
          <p14:tracePt t="14038" x="2705100" y="2781300"/>
          <p14:tracePt t="14041" x="2713038" y="2781300"/>
          <p14:tracePt t="14054" x="2720975" y="2781300"/>
          <p14:tracePt t="14055" x="2751138" y="2773363"/>
          <p14:tracePt t="14058" x="2751138" y="2765425"/>
          <p14:tracePt t="14071" x="2765425" y="2765425"/>
          <p14:tracePt t="14100" x="2765425" y="2773363"/>
          <p14:tracePt t="14104" x="2765425" y="2781300"/>
          <p14:tracePt t="14104" x="2773363" y="2781300"/>
          <p14:tracePt t="14106" x="2773363" y="2789238"/>
          <p14:tracePt t="14118" x="2803525" y="2835275"/>
          <p14:tracePt t="14121" x="2803525" y="2841625"/>
          <p14:tracePt t="14121" x="2811463" y="2849563"/>
          <p14:tracePt t="14135" x="2879725" y="2917825"/>
          <p14:tracePt t="14135" x="2895600" y="2941638"/>
          <p14:tracePt t="14140" x="2933700" y="2963863"/>
          <p14:tracePt t="14151" x="3032125" y="3055938"/>
          <p14:tracePt t="14155" x="3063875" y="3078163"/>
          <p14:tracePt t="14169" x="3116263" y="3140075"/>
          <p14:tracePt t="14169" x="3124200" y="3140075"/>
          <p14:tracePt t="14174" x="3132138" y="3146425"/>
          <p14:tracePt t="14184" x="3146425" y="3154363"/>
          <p14:tracePt t="14378" x="3140075" y="3146425"/>
          <p14:tracePt t="14382" x="3132138" y="3140075"/>
          <p14:tracePt t="14386" x="3124200" y="3132138"/>
          <p14:tracePt t="14389" x="3116263" y="3132138"/>
          <p14:tracePt t="14401" x="3108325" y="3124200"/>
          <p14:tracePt t="14401" x="3078163" y="3094038"/>
          <p14:tracePt t="14405" x="3070225" y="3086100"/>
          <p14:tracePt t="14417" x="3070225" y="3078163"/>
          <p14:tracePt t="14418" x="3040063" y="3040063"/>
          <p14:tracePt t="14424" x="3032125" y="3032125"/>
          <p14:tracePt t="14425" x="3032125" y="3025775"/>
          <p14:tracePt t="14434" x="3025775" y="3009900"/>
          <p14:tracePt t="14438" x="3017838" y="3001963"/>
          <p14:tracePt t="14451" x="3009900" y="2971800"/>
          <p14:tracePt t="14455" x="3009900" y="2963863"/>
          <p14:tracePt t="14468" x="3009900" y="2955925"/>
          <p14:tracePt t="14471" x="3009900" y="2949575"/>
          <p14:tracePt t="14486" x="3001963" y="2949575"/>
          <p14:tracePt t="14490" x="3001963" y="2941638"/>
          <p14:tracePt t="14502" x="2994025" y="2941638"/>
          <p14:tracePt t="14511" x="2987675" y="2941638"/>
          <p14:tracePt t="14519" x="2979738" y="2941638"/>
          <p14:tracePt t="14524" x="2971800" y="2941638"/>
          <p14:tracePt t="14535" x="2949575" y="2941638"/>
          <p14:tracePt t="14538" x="2917825" y="2941638"/>
          <p14:tracePt t="14551" x="2759075" y="2941638"/>
          <p14:tracePt t="14556" x="2720975" y="2941638"/>
          <p14:tracePt t="14556" x="2705100" y="2941638"/>
          <p14:tracePt t="14567" x="2613025" y="2941638"/>
          <p14:tracePt t="14571" x="2606675" y="2941638"/>
          <p14:tracePt t="14571" x="2590800" y="2941638"/>
          <p14:tracePt t="14584" x="2522538" y="2941638"/>
          <p14:tracePt t="14590" x="2506663" y="2941638"/>
          <p14:tracePt t="14601" x="2492375" y="2941638"/>
          <p14:tracePt t="14604" x="2484438" y="2941638"/>
          <p14:tracePt t="14620" x="2476500" y="2941638"/>
          <p14:tracePt t="14635" x="2468563" y="2941638"/>
          <p14:tracePt t="14643" x="2460625" y="2941638"/>
          <p14:tracePt t="14650" x="2460625" y="2949575"/>
          <p14:tracePt t="14658" x="2446338" y="2949575"/>
          <p14:tracePt t="14662" x="2438400" y="2949575"/>
          <p14:tracePt t="14668" x="2430463" y="2949575"/>
          <p14:tracePt t="14671" x="2430463" y="2955925"/>
          <p14:tracePt t="14671" x="2422525" y="2955925"/>
          <p14:tracePt t="14684" x="2392363" y="2955925"/>
          <p14:tracePt t="14689" x="2378075" y="2963863"/>
          <p14:tracePt t="14701" x="2346325" y="2963863"/>
          <p14:tracePt t="14704" x="2339975" y="2963863"/>
          <p14:tracePt t="14705" x="2332038" y="2963863"/>
          <p14:tracePt t="14718" x="2308225" y="2955925"/>
          <p14:tracePt t="14722" x="2301875" y="2955925"/>
          <p14:tracePt t="14734" x="2293938" y="2949575"/>
          <p14:tracePt t="14739" x="2286000" y="2949575"/>
          <p14:tracePt t="14751" x="2286000" y="2941638"/>
          <p14:tracePt t="14757" x="2278063" y="2941638"/>
          <p14:tracePt t="14768" x="2278063" y="2933700"/>
          <p14:tracePt t="14775" x="2270125" y="2933700"/>
          <p14:tracePt t="14785" x="2270125" y="2925763"/>
          <p14:tracePt t="14791" x="2263775" y="2925763"/>
          <p14:tracePt t="14817" x="2263775" y="2917825"/>
          <p14:tracePt t="14830" x="2263775" y="2911475"/>
          <p14:tracePt t="14840" x="2263775" y="2903538"/>
          <p14:tracePt t="14852" x="2270125" y="2903538"/>
          <p14:tracePt t="14861" x="2270125" y="2895600"/>
          <p14:tracePt t="14920" x="2263775" y="2895600"/>
          <p14:tracePt t="14923" x="2255838" y="2895600"/>
          <p14:tracePt t="14925" x="2247900" y="2895600"/>
          <p14:tracePt t="14938" x="2217738" y="2895600"/>
          <p14:tracePt t="14941" x="2209800" y="2895600"/>
          <p14:tracePt t="14955" x="2187575" y="2895600"/>
          <p14:tracePt t="14957" x="2179638" y="2895600"/>
          <p14:tracePt t="14971" x="2163763" y="2895600"/>
          <p14:tracePt t="14975" x="2155825" y="2895600"/>
          <p14:tracePt t="14988" x="2149475" y="2887663"/>
          <p14:tracePt t="14991" x="2141538" y="2887663"/>
          <p14:tracePt t="15005" x="2133600" y="2887663"/>
          <p14:tracePt t="15012" x="2125663" y="2887663"/>
          <p14:tracePt t="15021" x="2125663" y="2879725"/>
          <p14:tracePt t="15109" x="2125663" y="2873375"/>
          <p14:tracePt t="15125" x="2117725" y="2873375"/>
          <p14:tracePt t="15127" x="2117725" y="2865438"/>
          <p14:tracePt t="15135" x="2111375" y="2865438"/>
          <p14:tracePt t="15149" x="2111375" y="2857500"/>
          <p14:tracePt t="15152" x="2103438" y="2857500"/>
          <p14:tracePt t="15159" x="2095500" y="2857500"/>
          <p14:tracePt t="15159" x="2095500" y="2849563"/>
          <p14:tracePt t="15168" x="2087563" y="2849563"/>
          <p14:tracePt t="15173" x="2087563" y="2841625"/>
          <p14:tracePt t="15184" x="2073275" y="2841625"/>
          <p14:tracePt t="15189" x="2065338" y="2835275"/>
          <p14:tracePt t="15201" x="2041525" y="2827338"/>
          <p14:tracePt t="15212" x="2027238" y="2819400"/>
          <p14:tracePt t="15212" x="2019300" y="2819400"/>
          <p14:tracePt t="15218" x="2011363" y="2819400"/>
          <p14:tracePt t="15219" x="2003425" y="2819400"/>
          <p14:tracePt t="15225" x="1997075" y="2819400"/>
          <p14:tracePt t="15234" x="1981200" y="2819400"/>
          <p14:tracePt t="15238" x="1973263" y="2819400"/>
          <p14:tracePt t="15251" x="1951038" y="2819400"/>
          <p14:tracePt t="15259" x="1943100" y="2819400"/>
          <p14:tracePt t="15268" x="1935163" y="2827338"/>
          <p14:tracePt t="15271" x="1927225" y="2827338"/>
          <p14:tracePt t="15284" x="1927225" y="2835275"/>
          <p14:tracePt t="15290" x="1920875" y="2835275"/>
          <p14:tracePt t="15301" x="1912938" y="2841625"/>
          <p14:tracePt t="15315" x="1905000" y="2841625"/>
          <p14:tracePt t="15333" x="1897063" y="2841625"/>
          <p14:tracePt t="15362" x="1905000" y="2841625"/>
          <p14:tracePt t="15369" x="1912938" y="2841625"/>
          <p14:tracePt t="15372" x="1920875" y="2841625"/>
          <p14:tracePt t="15375" x="1927225" y="2841625"/>
          <p14:tracePt t="15384" x="1943100" y="2841625"/>
          <p14:tracePt t="15389" x="1951038" y="2849563"/>
          <p14:tracePt t="15389" x="1958975" y="2849563"/>
          <p14:tracePt t="15401" x="1989138" y="2849563"/>
          <p14:tracePt t="15405" x="1997075" y="2849563"/>
          <p14:tracePt t="15418" x="2027238" y="2857500"/>
          <p14:tracePt t="15423" x="2035175" y="2857500"/>
          <p14:tracePt t="15434" x="2065338" y="2857500"/>
          <p14:tracePt t="15438" x="2079625" y="2857500"/>
          <p14:tracePt t="15451" x="2103438" y="2857500"/>
          <p14:tracePt t="15456" x="2111375" y="2857500"/>
          <p14:tracePt t="15468" x="2117725" y="2857500"/>
          <p14:tracePt t="15473" x="2125663" y="2857500"/>
          <p14:tracePt t="15484" x="2133600" y="2857500"/>
          <p14:tracePt t="15491" x="2133600" y="2849563"/>
          <p14:tracePt t="15501" x="2149475" y="2849563"/>
          <p14:tracePt t="15508" x="2155825" y="2849563"/>
          <p14:tracePt t="15518" x="2163763" y="2849563"/>
          <p14:tracePt t="15522" x="2171700" y="2849563"/>
          <p14:tracePt t="15535" x="2179638" y="2849563"/>
          <p14:tracePt t="15535" x="2187575" y="2849563"/>
          <p14:tracePt t="15539" x="2193925" y="2849563"/>
          <p14:tracePt t="15551" x="2209800" y="2849563"/>
          <p14:tracePt t="15556" x="2217738" y="2849563"/>
          <p14:tracePt t="15556" x="2225675" y="2849563"/>
          <p14:tracePt t="15568" x="2239963" y="2849563"/>
          <p14:tracePt t="15571" x="2247900" y="2849563"/>
          <p14:tracePt t="15584" x="2270125" y="2857500"/>
          <p14:tracePt t="15589" x="2278063" y="2857500"/>
          <p14:tracePt t="15601" x="2324100" y="2857500"/>
          <p14:tracePt t="15604" x="2346325" y="2857500"/>
          <p14:tracePt t="15618" x="2400300" y="2841625"/>
          <p14:tracePt t="15623" x="2408238" y="2841625"/>
          <p14:tracePt t="15634" x="2454275" y="2835275"/>
          <p14:tracePt t="15638" x="2460625" y="2835275"/>
          <p14:tracePt t="15651" x="2468563" y="2827338"/>
          <p14:tracePt t="15655" x="2476500" y="2827338"/>
          <p14:tracePt t="15732" x="2484438" y="2819400"/>
          <p14:tracePt t="15744" x="2492375" y="2819400"/>
          <p14:tracePt t="15758" x="2498725" y="2819400"/>
          <p14:tracePt t="15763" x="2498725" y="2811463"/>
          <p14:tracePt t="15775" x="2506663" y="2811463"/>
          <p14:tracePt t="15782" x="2506663" y="2803525"/>
          <p14:tracePt t="15787" x="2514600" y="2803525"/>
          <p14:tracePt t="15831" x="2522538" y="2803525"/>
          <p14:tracePt t="15857" x="2522538" y="2797175"/>
          <p14:tracePt t="15872" x="2522538" y="2789238"/>
          <p14:tracePt t="15897" x="2522538" y="2781300"/>
          <p14:tracePt t="15929" x="2522538" y="2773363"/>
          <p14:tracePt t="15988" x="2522538" y="2781300"/>
          <p14:tracePt t="16018" x="2522538" y="2789238"/>
          <p14:tracePt t="16028" x="2522538" y="2797175"/>
          <p14:tracePt t="16037" x="2522538" y="2803525"/>
          <p14:tracePt t="16318" x="2530475" y="2803525"/>
          <p14:tracePt t="16327" x="2536825" y="2803525"/>
          <p14:tracePt t="16339" x="2544763" y="2803525"/>
          <p14:tracePt t="16357" x="2552700" y="2803525"/>
          <p14:tracePt t="16362" x="2560638" y="2803525"/>
          <p14:tracePt t="16368" x="2568575" y="2803525"/>
          <p14:tracePt t="16373" x="2574925" y="2803525"/>
          <p14:tracePt t="16375" x="2574925" y="2811463"/>
          <p14:tracePt t="16375" x="2582863" y="2811463"/>
          <p14:tracePt t="16388" x="2606675" y="2835275"/>
          <p14:tracePt t="16391" x="2606675" y="2841625"/>
          <p14:tracePt t="16405" x="2636838" y="2895600"/>
          <p14:tracePt t="16407" x="2636838" y="2911475"/>
          <p14:tracePt t="16421" x="2636838" y="2917825"/>
          <p14:tracePt t="16421" x="2659063" y="2994025"/>
          <p14:tracePt t="16425" x="2667000" y="3025775"/>
          <p14:tracePt t="16425" x="2674938" y="3032125"/>
          <p14:tracePt t="16438" x="2697163" y="3146425"/>
          <p14:tracePt t="16441" x="2697163" y="3178175"/>
          <p14:tracePt t="16441" x="2705100" y="3184525"/>
          <p14:tracePt t="16454" x="2705100" y="3200400"/>
          <p14:tracePt t="16455" x="2743200" y="3352800"/>
          <p14:tracePt t="16458" x="2751138" y="3398838"/>
          <p14:tracePt t="16458" x="2759075" y="3413125"/>
          <p14:tracePt t="16471" x="2789238" y="3573463"/>
          <p14:tracePt t="16474" x="2797175" y="3611563"/>
          <p14:tracePt t="16488" x="2797175" y="3627438"/>
          <p14:tracePt t="16488" x="2819400" y="3779838"/>
          <p14:tracePt t="16491" x="2827338" y="3825875"/>
          <p14:tracePt t="16505" x="2835275" y="3946525"/>
          <p14:tracePt t="16507" x="2835275" y="3970338"/>
          <p14:tracePt t="16521" x="2841625" y="4016375"/>
          <p14:tracePt t="16525" x="2841625" y="4022725"/>
          <p14:tracePt t="16538" x="2835275" y="4046538"/>
          <p14:tracePt t="16541" x="2835275" y="4054475"/>
          <p14:tracePt t="16554" x="2827338" y="4060825"/>
          <p14:tracePt t="16561" x="2827338" y="4068763"/>
          <p14:tracePt t="16571" x="2827338" y="4076700"/>
          <p14:tracePt t="16578" x="2827338" y="4084638"/>
          <p14:tracePt t="16588" x="2827338" y="4092575"/>
          <p14:tracePt t="16602" x="2827338" y="4098925"/>
          <p14:tracePt t="16613" x="2827338" y="4106863"/>
          <p14:tracePt t="16622" x="2827338" y="4114800"/>
          <p14:tracePt t="16639" x="2827338" y="4122738"/>
          <p14:tracePt t="16668" x="2827338" y="4130675"/>
          <p14:tracePt t="16677" x="2819400" y="4130675"/>
          <p14:tracePt t="16691" x="2819400" y="4137025"/>
          <p14:tracePt t="16695" x="2811463" y="4137025"/>
          <p14:tracePt t="16745" x="2803525" y="4137025"/>
          <p14:tracePt t="16789" x="2797175" y="4137025"/>
          <p14:tracePt t="16810" x="2797175" y="4130675"/>
          <p14:tracePt t="16837" x="2789238" y="4130675"/>
          <p14:tracePt t="16883" x="2781300" y="4130675"/>
          <p14:tracePt t="16914" x="2773363" y="4130675"/>
          <p14:tracePt t="16939" x="2765425" y="4130675"/>
          <p14:tracePt t="16943" x="2765425" y="4137025"/>
          <p14:tracePt t="16970" x="2759075" y="4137025"/>
        </p14:tracePtLst>
      </p14:laserTraceLst>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E15430-F084-463F-94BB-1B5C6522A98E}"/>
              </a:ext>
            </a:extLst>
          </p:cNvPr>
          <p:cNvSpPr>
            <a:spLocks noGrp="1"/>
          </p:cNvSpPr>
          <p:nvPr>
            <p:ph type="title"/>
          </p:nvPr>
        </p:nvSpPr>
        <p:spPr/>
        <p:txBody>
          <a:bodyPr/>
          <a:lstStyle/>
          <a:p>
            <a:r>
              <a:rPr lang="en-US" altLang="zh-TW" dirty="0"/>
              <a:t>Linux system call interface(cont.)</a:t>
            </a:r>
            <a:endParaRPr lang="zh-TW" altLang="en-US" dirty="0"/>
          </a:p>
        </p:txBody>
      </p:sp>
      <p:sp>
        <p:nvSpPr>
          <p:cNvPr id="3" name="內容版面配置區 2">
            <a:extLst>
              <a:ext uri="{FF2B5EF4-FFF2-40B4-BE49-F238E27FC236}">
                <a16:creationId xmlns:a16="http://schemas.microsoft.com/office/drawing/2014/main" id="{2F0E45F6-B46E-4DB4-8314-854B6B178A7E}"/>
              </a:ext>
            </a:extLst>
          </p:cNvPr>
          <p:cNvSpPr>
            <a:spLocks noGrp="1"/>
          </p:cNvSpPr>
          <p:nvPr>
            <p:ph idx="1"/>
          </p:nvPr>
        </p:nvSpPr>
        <p:spPr>
          <a:xfrm>
            <a:off x="609600" y="1129506"/>
            <a:ext cx="10972800" cy="4598987"/>
          </a:xfrm>
        </p:spPr>
        <p:txBody>
          <a:bodyPr/>
          <a:lstStyle/>
          <a:p>
            <a:r>
              <a:rPr lang="en-US" altLang="zh-TW" b="1" dirty="0" err="1"/>
              <a:t>lseek</a:t>
            </a:r>
            <a:r>
              <a:rPr lang="en-US" altLang="zh-TW" b="1" dirty="0"/>
              <a:t>()</a:t>
            </a:r>
            <a:endParaRPr lang="zh-TW" altLang="en-US" b="1" dirty="0"/>
          </a:p>
          <a:p>
            <a:endParaRPr lang="zh-TW" altLang="en-US" b="1" dirty="0"/>
          </a:p>
        </p:txBody>
      </p:sp>
      <p:sp>
        <p:nvSpPr>
          <p:cNvPr id="4" name="矩形 3">
            <a:extLst>
              <a:ext uri="{FF2B5EF4-FFF2-40B4-BE49-F238E27FC236}">
                <a16:creationId xmlns:a16="http://schemas.microsoft.com/office/drawing/2014/main" id="{F2E25DBB-FB75-40BA-A5BD-8611CA12F5FB}"/>
              </a:ext>
            </a:extLst>
          </p:cNvPr>
          <p:cNvSpPr/>
          <p:nvPr/>
        </p:nvSpPr>
        <p:spPr>
          <a:xfrm>
            <a:off x="1237692" y="1501305"/>
            <a:ext cx="9667782" cy="52449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 &lt;sys/</a:t>
            </a:r>
            <a:r>
              <a:rPr lang="en-US" altLang="zh-TW" dirty="0" err="1">
                <a:solidFill>
                  <a:schemeClr val="tx1"/>
                </a:solidFill>
              </a:rPr>
              <a:t>types.h</a:t>
            </a:r>
            <a:r>
              <a:rPr lang="en-US" altLang="zh-TW" dirty="0">
                <a:solidFill>
                  <a:schemeClr val="tx1"/>
                </a:solidFill>
              </a:rPr>
              <a:t>&gt;</a:t>
            </a:r>
          </a:p>
          <a:p>
            <a:r>
              <a:rPr lang="en-US" altLang="zh-TW" dirty="0">
                <a:solidFill>
                  <a:schemeClr val="tx1"/>
                </a:solidFill>
              </a:rPr>
              <a:t>#include&lt;unistd.h&gt;</a:t>
            </a:r>
            <a:endParaRPr lang="zh-TW" altLang="en-US" dirty="0">
              <a:solidFill>
                <a:schemeClr val="tx1"/>
              </a:solidFill>
            </a:endParaRPr>
          </a:p>
        </p:txBody>
      </p:sp>
      <p:sp>
        <p:nvSpPr>
          <p:cNvPr id="5" name="矩形 4">
            <a:extLst>
              <a:ext uri="{FF2B5EF4-FFF2-40B4-BE49-F238E27FC236}">
                <a16:creationId xmlns:a16="http://schemas.microsoft.com/office/drawing/2014/main" id="{BB4B2860-4549-4C45-BB2A-8A8B790278A1}"/>
              </a:ext>
            </a:extLst>
          </p:cNvPr>
          <p:cNvSpPr/>
          <p:nvPr/>
        </p:nvSpPr>
        <p:spPr>
          <a:xfrm>
            <a:off x="1237690" y="2126224"/>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err="1">
                <a:solidFill>
                  <a:schemeClr val="tx1"/>
                </a:solidFill>
              </a:rPr>
              <a:t>off_t</a:t>
            </a:r>
            <a:r>
              <a:rPr lang="en-US" altLang="zh-TW" dirty="0">
                <a:solidFill>
                  <a:schemeClr val="tx1"/>
                </a:solidFill>
              </a:rPr>
              <a:t> </a:t>
            </a:r>
            <a:r>
              <a:rPr lang="en-US" altLang="zh-TW" dirty="0" err="1">
                <a:solidFill>
                  <a:schemeClr val="tx1"/>
                </a:solidFill>
              </a:rPr>
              <a:t>lseek</a:t>
            </a:r>
            <a:r>
              <a:rPr lang="en-US" altLang="zh-TW" dirty="0">
                <a:solidFill>
                  <a:schemeClr val="tx1"/>
                </a:solidFill>
              </a:rPr>
              <a:t>(int </a:t>
            </a:r>
            <a:r>
              <a:rPr lang="en-US" altLang="zh-TW" dirty="0" err="1">
                <a:solidFill>
                  <a:schemeClr val="tx1"/>
                </a:solidFill>
              </a:rPr>
              <a:t>fd</a:t>
            </a:r>
            <a:r>
              <a:rPr lang="en-US" altLang="zh-TW" dirty="0">
                <a:solidFill>
                  <a:schemeClr val="tx1"/>
                </a:solidFill>
              </a:rPr>
              <a:t>, </a:t>
            </a:r>
            <a:r>
              <a:rPr lang="en-US" altLang="zh-TW" dirty="0" err="1">
                <a:solidFill>
                  <a:schemeClr val="tx1"/>
                </a:solidFill>
              </a:rPr>
              <a:t>off_t</a:t>
            </a:r>
            <a:r>
              <a:rPr lang="en-US" altLang="zh-TW" dirty="0">
                <a:solidFill>
                  <a:schemeClr val="tx1"/>
                </a:solidFill>
              </a:rPr>
              <a:t> offset, int whence);</a:t>
            </a:r>
            <a:endParaRPr lang="zh-TW" altLang="en-US" dirty="0">
              <a:solidFill>
                <a:schemeClr val="tx1"/>
              </a:solidFill>
            </a:endParaRPr>
          </a:p>
        </p:txBody>
      </p:sp>
      <p:sp>
        <p:nvSpPr>
          <p:cNvPr id="6" name="矩形 1">
            <a:extLst>
              <a:ext uri="{FF2B5EF4-FFF2-40B4-BE49-F238E27FC236}">
                <a16:creationId xmlns:a16="http://schemas.microsoft.com/office/drawing/2014/main" id="{7E1ECB95-20ED-4E00-B3DA-EF06AF174F55}"/>
              </a:ext>
            </a:extLst>
          </p:cNvPr>
          <p:cNvSpPr>
            <a:spLocks noChangeArrowheads="1"/>
          </p:cNvSpPr>
          <p:nvPr/>
        </p:nvSpPr>
        <p:spPr bwMode="auto">
          <a:xfrm>
            <a:off x="1237690" y="2640921"/>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a:t>
            </a:r>
            <a:r>
              <a:rPr lang="en-US" altLang="zh-TW" dirty="0" err="1">
                <a:latin typeface="+mn-lt"/>
                <a:ea typeface="+mn-ea"/>
              </a:rPr>
              <a:t>lseek</a:t>
            </a:r>
            <a:r>
              <a:rPr lang="en-US" altLang="zh-TW" dirty="0">
                <a:latin typeface="+mn-lt"/>
                <a:ea typeface="+mn-ea"/>
              </a:rPr>
              <a:t>(f1, 4096, SEEK_SET);</a:t>
            </a:r>
          </a:p>
        </p:txBody>
      </p:sp>
      <p:sp>
        <p:nvSpPr>
          <p:cNvPr id="7" name="文字方塊 6">
            <a:extLst>
              <a:ext uri="{FF2B5EF4-FFF2-40B4-BE49-F238E27FC236}">
                <a16:creationId xmlns:a16="http://schemas.microsoft.com/office/drawing/2014/main" id="{1E3D4869-B487-44B6-9809-531AA3DCD855}"/>
              </a:ext>
            </a:extLst>
          </p:cNvPr>
          <p:cNvSpPr txBox="1"/>
          <p:nvPr/>
        </p:nvSpPr>
        <p:spPr>
          <a:xfrm>
            <a:off x="1262109" y="3431392"/>
            <a:ext cx="9667781" cy="369332"/>
          </a:xfrm>
          <a:prstGeom prst="rect">
            <a:avLst/>
          </a:prstGeom>
          <a:noFill/>
        </p:spPr>
        <p:txBody>
          <a:bodyPr wrap="square" rtlCol="0">
            <a:spAutoFit/>
          </a:bodyPr>
          <a:lstStyle/>
          <a:p>
            <a:r>
              <a:rPr lang="fr-FR" altLang="zh-TW" dirty="0">
                <a:solidFill>
                  <a:schemeClr val="bg2">
                    <a:lumMod val="60000"/>
                    <a:lumOff val="40000"/>
                  </a:schemeClr>
                </a:solidFill>
              </a:rPr>
              <a:t>fd</a:t>
            </a:r>
            <a:r>
              <a:rPr lang="en-US" altLang="zh-TW" dirty="0">
                <a:solidFill>
                  <a:schemeClr val="bg2">
                    <a:lumMod val="60000"/>
                    <a:lumOff val="40000"/>
                  </a:schemeClr>
                </a:solidFill>
              </a:rPr>
              <a:t>: </a:t>
            </a:r>
            <a:r>
              <a:rPr lang="en-US" altLang="zh-TW" dirty="0"/>
              <a:t>The file descriptor of where to change offset.</a:t>
            </a:r>
            <a:endParaRPr lang="zh-TW" altLang="en-US" dirty="0"/>
          </a:p>
        </p:txBody>
      </p:sp>
      <p:sp>
        <p:nvSpPr>
          <p:cNvPr id="8" name="文字方塊 7">
            <a:extLst>
              <a:ext uri="{FF2B5EF4-FFF2-40B4-BE49-F238E27FC236}">
                <a16:creationId xmlns:a16="http://schemas.microsoft.com/office/drawing/2014/main" id="{B5D4C610-19C8-4E99-B130-8FE1FFCBB057}"/>
              </a:ext>
            </a:extLst>
          </p:cNvPr>
          <p:cNvSpPr txBox="1"/>
          <p:nvPr/>
        </p:nvSpPr>
        <p:spPr>
          <a:xfrm>
            <a:off x="1237684" y="4665694"/>
            <a:ext cx="9667781" cy="923330"/>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 Upon successful completion, </a:t>
            </a:r>
            <a:r>
              <a:rPr lang="en-US" altLang="zh-TW" dirty="0" err="1"/>
              <a:t>lseek</a:t>
            </a:r>
            <a:r>
              <a:rPr lang="en-US" altLang="zh-TW" dirty="0"/>
              <a:t>() returns the resulting offset location as measured in bytes from the beginning of the file.  On error, the value (</a:t>
            </a:r>
            <a:r>
              <a:rPr lang="en-US" altLang="zh-TW" dirty="0" err="1"/>
              <a:t>off_t</a:t>
            </a:r>
            <a:r>
              <a:rPr lang="en-US" altLang="zh-TW" dirty="0"/>
              <a:t>) -1 is returned and </a:t>
            </a:r>
            <a:r>
              <a:rPr lang="en-US" altLang="zh-TW" dirty="0" err="1"/>
              <a:t>errno</a:t>
            </a:r>
            <a:r>
              <a:rPr lang="en-US" altLang="zh-TW" dirty="0"/>
              <a:t> is set to indicate the error.</a:t>
            </a:r>
            <a:endParaRPr lang="zh-TW" altLang="en-US" b="1" i="1" dirty="0"/>
          </a:p>
        </p:txBody>
      </p:sp>
      <p:sp>
        <p:nvSpPr>
          <p:cNvPr id="10" name="文字方塊 9">
            <a:extLst>
              <a:ext uri="{FF2B5EF4-FFF2-40B4-BE49-F238E27FC236}">
                <a16:creationId xmlns:a16="http://schemas.microsoft.com/office/drawing/2014/main" id="{08DD62DD-238F-4F42-B3D1-E702DEC5CD84}"/>
              </a:ext>
            </a:extLst>
          </p:cNvPr>
          <p:cNvSpPr txBox="1"/>
          <p:nvPr/>
        </p:nvSpPr>
        <p:spPr>
          <a:xfrm>
            <a:off x="1237687" y="3817730"/>
            <a:ext cx="9667781" cy="369332"/>
          </a:xfrm>
          <a:prstGeom prst="rect">
            <a:avLst/>
          </a:prstGeom>
          <a:noFill/>
        </p:spPr>
        <p:txBody>
          <a:bodyPr wrap="square" rtlCol="0">
            <a:spAutoFit/>
          </a:bodyPr>
          <a:lstStyle/>
          <a:p>
            <a:r>
              <a:rPr lang="fr-FR" altLang="zh-TW" dirty="0">
                <a:solidFill>
                  <a:schemeClr val="bg2">
                    <a:lumMod val="60000"/>
                    <a:lumOff val="40000"/>
                  </a:schemeClr>
                </a:solidFill>
              </a:rPr>
              <a:t>offset</a:t>
            </a:r>
            <a:r>
              <a:rPr lang="en-US" altLang="zh-TW" dirty="0">
                <a:solidFill>
                  <a:schemeClr val="bg2">
                    <a:lumMod val="60000"/>
                    <a:lumOff val="40000"/>
                  </a:schemeClr>
                </a:solidFill>
              </a:rPr>
              <a:t>: </a:t>
            </a:r>
            <a:r>
              <a:rPr lang="en-US" altLang="zh-TW" dirty="0"/>
              <a:t>Number of bytes to offset from origin.</a:t>
            </a:r>
            <a:endParaRPr lang="zh-TW" altLang="en-US" dirty="0"/>
          </a:p>
        </p:txBody>
      </p:sp>
      <p:sp>
        <p:nvSpPr>
          <p:cNvPr id="11" name="文字方塊 10">
            <a:extLst>
              <a:ext uri="{FF2B5EF4-FFF2-40B4-BE49-F238E27FC236}">
                <a16:creationId xmlns:a16="http://schemas.microsoft.com/office/drawing/2014/main" id="{0A0F7BBB-035D-456E-BCB0-CC7C77558AE3}"/>
              </a:ext>
            </a:extLst>
          </p:cNvPr>
          <p:cNvSpPr txBox="1"/>
          <p:nvPr/>
        </p:nvSpPr>
        <p:spPr>
          <a:xfrm>
            <a:off x="1237685" y="4262349"/>
            <a:ext cx="9667781" cy="369332"/>
          </a:xfrm>
          <a:prstGeom prst="rect">
            <a:avLst/>
          </a:prstGeom>
          <a:noFill/>
        </p:spPr>
        <p:txBody>
          <a:bodyPr wrap="square" rtlCol="0">
            <a:spAutoFit/>
          </a:bodyPr>
          <a:lstStyle/>
          <a:p>
            <a:r>
              <a:rPr lang="fr-FR" altLang="zh-TW" dirty="0">
                <a:solidFill>
                  <a:schemeClr val="bg2">
                    <a:lumMod val="60000"/>
                    <a:lumOff val="40000"/>
                  </a:schemeClr>
                </a:solidFill>
              </a:rPr>
              <a:t>whence</a:t>
            </a:r>
            <a:r>
              <a:rPr lang="en-US" altLang="zh-TW" dirty="0">
                <a:solidFill>
                  <a:schemeClr val="bg2">
                    <a:lumMod val="60000"/>
                    <a:lumOff val="40000"/>
                  </a:schemeClr>
                </a:solidFill>
              </a:rPr>
              <a:t>: </a:t>
            </a:r>
            <a:r>
              <a:rPr lang="en-US" altLang="zh-TW" dirty="0"/>
              <a:t>Position used as a reference for the offset. (you can refer to p10)</a:t>
            </a:r>
            <a:endParaRPr lang="zh-TW" altLang="en-US" dirty="0"/>
          </a:p>
        </p:txBody>
      </p:sp>
      <p:sp>
        <p:nvSpPr>
          <p:cNvPr id="9" name="投影片編號版面配置區 8">
            <a:extLst>
              <a:ext uri="{FF2B5EF4-FFF2-40B4-BE49-F238E27FC236}">
                <a16:creationId xmlns:a16="http://schemas.microsoft.com/office/drawing/2014/main" id="{363C9571-E0ED-4C00-92BF-5B9F1080476D}"/>
              </a:ext>
            </a:extLst>
          </p:cNvPr>
          <p:cNvSpPr>
            <a:spLocks noGrp="1"/>
          </p:cNvSpPr>
          <p:nvPr>
            <p:ph type="sldNum" sz="quarter" idx="11"/>
          </p:nvPr>
        </p:nvSpPr>
        <p:spPr/>
        <p:txBody>
          <a:bodyPr/>
          <a:lstStyle/>
          <a:p>
            <a:fld id="{224A732B-4120-4015-8395-334063D92438}" type="slidenum">
              <a:rPr lang="zh-TW" altLang="en-US" smtClean="0"/>
              <a:t>24</a:t>
            </a:fld>
            <a:endParaRPr lang="zh-TW" altLang="en-US"/>
          </a:p>
        </p:txBody>
      </p:sp>
      <p:pic>
        <p:nvPicPr>
          <p:cNvPr id="12" name="音訊 11">
            <a:hlinkClick r:id="" action="ppaction://media"/>
            <a:extLst>
              <a:ext uri="{FF2B5EF4-FFF2-40B4-BE49-F238E27FC236}">
                <a16:creationId xmlns:a16="http://schemas.microsoft.com/office/drawing/2014/main" id="{EAFD8782-CB23-284E-9C7E-2949B98659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692735827"/>
      </p:ext>
    </p:extLst>
  </p:cSld>
  <p:clrMapOvr>
    <a:masterClrMapping/>
  </p:clrMapOvr>
  <mc:AlternateContent xmlns:mc="http://schemas.openxmlformats.org/markup-compatibility/2006" xmlns:p14="http://schemas.microsoft.com/office/powerpoint/2010/main">
    <mc:Choice Requires="p14">
      <p:transition spd="slow" p14:dur="2000" advTm="56662"/>
    </mc:Choice>
    <mc:Fallback xmlns="">
      <p:transition spd="slow" advTm="56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38" x="2751138" y="4137025"/>
          <p14:tracePt t="111" x="2743200" y="4137025"/>
          <p14:tracePt t="133" x="2743200" y="4144963"/>
          <p14:tracePt t="156" x="2735263" y="4144963"/>
          <p14:tracePt t="193" x="2727325" y="4152900"/>
          <p14:tracePt t="5528" x="2735263" y="4144963"/>
          <p14:tracePt t="5534" x="2751138" y="4137025"/>
          <p14:tracePt t="5539" x="2765425" y="4137025"/>
          <p14:tracePt t="5542" x="2773363" y="4130675"/>
          <p14:tracePt t="5550" x="2781300" y="4106863"/>
          <p14:tracePt t="5553" x="2789238" y="4092575"/>
          <p14:tracePt t="5567" x="2797175" y="4016375"/>
          <p14:tracePt t="5568" x="2803525" y="3992563"/>
          <p14:tracePt t="5572" x="2811463" y="3940175"/>
          <p14:tracePt t="5583" x="2811463" y="3924300"/>
          <p14:tracePt t="5583" x="2865438" y="3717925"/>
          <p14:tracePt t="5587" x="2879725" y="3641725"/>
          <p14:tracePt t="5587" x="2895600" y="3611563"/>
          <p14:tracePt t="5600" x="2903538" y="3581400"/>
          <p14:tracePt t="5600" x="3070225" y="3254375"/>
          <p14:tracePt t="5603" x="3154363" y="3124200"/>
          <p14:tracePt t="5617" x="3521075" y="2682875"/>
          <p14:tracePt t="5619" x="3611563" y="2574925"/>
          <p14:tracePt t="5633" x="4060825" y="2117725"/>
          <p14:tracePt t="5636" x="4152900" y="2035175"/>
          <p14:tracePt t="5650" x="4487863" y="1760538"/>
          <p14:tracePt t="5652" x="4549775" y="1706563"/>
          <p14:tracePt t="5653" x="4572000" y="1692275"/>
          <p14:tracePt t="5667" x="4724400" y="1577975"/>
          <p14:tracePt t="5670" x="4732338" y="1562100"/>
          <p14:tracePt t="5683" x="4762500" y="1539875"/>
          <p14:tracePt t="5686" x="4762500" y="1531938"/>
          <p14:tracePt t="5700" x="4770438" y="1524000"/>
          <p14:tracePt t="5703" x="4770438" y="1516063"/>
          <p14:tracePt t="5727" x="4770438" y="1508125"/>
          <p14:tracePt t="5741" x="4762500" y="1508125"/>
          <p14:tracePt t="5827" x="4746625" y="1508125"/>
          <p14:tracePt t="5831" x="4746625" y="1516063"/>
          <p14:tracePt t="5834" x="4740275" y="1516063"/>
          <p14:tracePt t="5838" x="4732338" y="1516063"/>
          <p14:tracePt t="5839" x="4732338" y="1524000"/>
          <p14:tracePt t="5859" x="4686300" y="1539875"/>
          <p14:tracePt t="5860" x="4678363" y="1546225"/>
          <p14:tracePt t="5875" x="4632325" y="1577975"/>
          <p14:tracePt t="5875" x="4625975" y="1577975"/>
          <p14:tracePt t="5884" x="4610100" y="1584325"/>
          <p14:tracePt t="5884" x="4594225" y="1592263"/>
          <p14:tracePt t="5900" x="4556125" y="1622425"/>
          <p14:tracePt t="5918" x="4533900" y="1630363"/>
          <p14:tracePt t="5919" x="4525963" y="1630363"/>
          <p14:tracePt t="5935" x="4518025" y="1638300"/>
          <p14:tracePt t="5960" x="4511675" y="1638300"/>
          <p14:tracePt t="5976" x="4503738" y="1638300"/>
          <p14:tracePt t="5999" x="4495800" y="1638300"/>
          <p14:tracePt t="6018" x="4487863" y="1638300"/>
          <p14:tracePt t="6159" x="4487863" y="1646238"/>
          <p14:tracePt t="6176" x="4495800" y="1654175"/>
          <p14:tracePt t="6187" x="4503738" y="1654175"/>
          <p14:tracePt t="6190" x="4503738" y="1660525"/>
          <p14:tracePt t="6204" x="4503738" y="1668463"/>
          <p14:tracePt t="6208" x="4511675" y="1668463"/>
          <p14:tracePt t="6222" x="4511675" y="1676400"/>
          <p14:tracePt t="6226" x="4518025" y="1676400"/>
          <p14:tracePt t="6234" x="4518025" y="1684338"/>
          <p14:tracePt t="6237" x="4525963" y="1684338"/>
          <p14:tracePt t="6249" x="4525963" y="1692275"/>
          <p14:tracePt t="6254" x="4533900" y="1692275"/>
          <p14:tracePt t="6282" x="4533900" y="1698625"/>
          <p14:tracePt t="6287" x="4541838" y="1698625"/>
          <p14:tracePt t="6332" x="4533900" y="1698625"/>
          <p14:tracePt t="6336" x="4525963" y="1692275"/>
          <p14:tracePt t="6340" x="4518025" y="1692275"/>
          <p14:tracePt t="6346" x="4495800" y="1692275"/>
          <p14:tracePt t="6353" x="4419600" y="1692275"/>
          <p14:tracePt t="6363" x="4275138" y="1692275"/>
          <p14:tracePt t="6364" x="4259263" y="1692275"/>
          <p14:tracePt t="6369" x="4168775" y="1692275"/>
          <p14:tracePt t="6379" x="4030663" y="1692275"/>
          <p14:tracePt t="6386" x="3924300" y="1692275"/>
          <p14:tracePt t="6397" x="3787775" y="1684338"/>
          <p14:tracePt t="6397" x="3763963" y="1676400"/>
          <p14:tracePt t="6403" x="3695700" y="1660525"/>
          <p14:tracePt t="6412" x="3551238" y="1630363"/>
          <p14:tracePt t="6419" x="3444875" y="1600200"/>
          <p14:tracePt t="6430" x="3292475" y="1554163"/>
          <p14:tracePt t="6430" x="3254375" y="1546225"/>
          <p14:tracePt t="6436" x="3170238" y="1516063"/>
          <p14:tracePt t="6446" x="3032125" y="1455738"/>
          <p14:tracePt t="6452" x="3009900" y="1447800"/>
          <p14:tracePt t="6453" x="2971800" y="1425575"/>
          <p14:tracePt t="6463" x="2933700" y="1393825"/>
          <p14:tracePt t="6469" x="2925763" y="1387475"/>
          <p14:tracePt t="6479" x="2917825" y="1371600"/>
          <p14:tracePt t="6486" x="2917825" y="1355725"/>
          <p14:tracePt t="6497" x="2925763" y="1333500"/>
          <p14:tracePt t="6497" x="2925763" y="1325563"/>
          <p14:tracePt t="6517" x="2955925" y="1273175"/>
          <p14:tracePt t="6520" x="2955925" y="1265238"/>
          <p14:tracePt t="6522" x="2963863" y="1257300"/>
          <p14:tracePt t="6536" x="2987675" y="1219200"/>
          <p14:tracePt t="6539" x="2987675" y="1203325"/>
          <p14:tracePt t="6553" x="3001963" y="1181100"/>
          <p14:tracePt t="6556" x="3009900" y="1173163"/>
          <p14:tracePt t="6570" x="3017838" y="1158875"/>
          <p14:tracePt t="6583" x="3017838" y="1150938"/>
          <p14:tracePt t="6604" x="3009900" y="1150938"/>
          <p14:tracePt t="6608" x="2994025" y="1150938"/>
          <p14:tracePt t="6611" x="2987675" y="1150938"/>
          <p14:tracePt t="6619" x="2911475" y="1158875"/>
          <p14:tracePt t="6622" x="2873375" y="1158875"/>
          <p14:tracePt t="6636" x="2705100" y="1165225"/>
          <p14:tracePt t="6639" x="2644775" y="1158875"/>
          <p14:tracePt t="6652" x="2620963" y="1158875"/>
          <p14:tracePt t="6653" x="2416175" y="1127125"/>
          <p14:tracePt t="6656" x="2378075" y="1120775"/>
          <p14:tracePt t="6656" x="2362200" y="1112838"/>
          <p14:tracePt t="6669" x="2225675" y="1074738"/>
          <p14:tracePt t="6672" x="2209800" y="1074738"/>
          <p14:tracePt t="6686" x="2149475" y="1044575"/>
          <p14:tracePt t="6689" x="2133600" y="1044575"/>
          <p14:tracePt t="6703" x="2111375" y="1028700"/>
          <p14:tracePt t="6706" x="2103438" y="1028700"/>
          <p14:tracePt t="6719" x="2103438" y="1020763"/>
          <p14:tracePt t="6723" x="2095500" y="1020763"/>
          <p14:tracePt t="6736" x="2095500" y="1012825"/>
          <p14:tracePt t="6769" x="2087563" y="1012825"/>
          <p14:tracePt t="6791" x="2087563" y="1006475"/>
          <p14:tracePt t="6793" x="2079625" y="1006475"/>
          <p14:tracePt t="6802" x="2073275" y="1006475"/>
          <p14:tracePt t="6806" x="2073275" y="998538"/>
          <p14:tracePt t="6815" x="2073275" y="990600"/>
          <p14:tracePt t="6824" x="2065338" y="982663"/>
          <p14:tracePt t="6829" x="2065338" y="974725"/>
          <p14:tracePt t="6836" x="2049463" y="960438"/>
          <p14:tracePt t="6845" x="2027238" y="936625"/>
          <p14:tracePt t="6853" x="2003425" y="930275"/>
          <p14:tracePt t="6863" x="1981200" y="914400"/>
          <p14:tracePt t="6863" x="1973263" y="906463"/>
          <p14:tracePt t="6869" x="1958975" y="906463"/>
          <p14:tracePt t="6879" x="1927225" y="892175"/>
          <p14:tracePt t="6886" x="1920875" y="892175"/>
          <p14:tracePt t="6897" x="1905000" y="892175"/>
          <p14:tracePt t="6903" x="1897063" y="884238"/>
          <p14:tracePt t="6912" x="1882775" y="884238"/>
          <p14:tracePt t="6919" x="1874838" y="884238"/>
          <p14:tracePt t="6930" x="1866900" y="884238"/>
          <p14:tracePt t="6930" x="1858963" y="884238"/>
          <p14:tracePt t="6941" x="1844675" y="884238"/>
          <p14:tracePt t="6946" x="1836738" y="884238"/>
          <p14:tracePt t="6953" x="1820863" y="884238"/>
          <p14:tracePt t="6963" x="1798638" y="884238"/>
          <p14:tracePt t="6964" x="1790700" y="884238"/>
          <p14:tracePt t="6969" x="1774825" y="884238"/>
          <p14:tracePt t="6979" x="1752600" y="876300"/>
          <p14:tracePt t="6986" x="1744663" y="876300"/>
          <p14:tracePt t="6986" x="1730375" y="868363"/>
          <p14:tracePt t="6996" x="1698625" y="854075"/>
          <p14:tracePt t="7003" x="1676400" y="846138"/>
          <p14:tracePt t="7012" x="1660525" y="830263"/>
          <p14:tracePt t="7019" x="1654175" y="822325"/>
          <p14:tracePt t="7030" x="1646238" y="808038"/>
          <p14:tracePt t="7036" x="1638300" y="800100"/>
          <p14:tracePt t="7045" x="1638300" y="784225"/>
          <p14:tracePt t="7053" x="1638300" y="777875"/>
          <p14:tracePt t="7063" x="1638300" y="769938"/>
          <p14:tracePt t="7063" x="1638300" y="762000"/>
          <p14:tracePt t="7070" x="1638300" y="754063"/>
          <p14:tracePt t="7079" x="1638300" y="746125"/>
          <p14:tracePt t="7091" x="1638300" y="739775"/>
          <p14:tracePt t="7096" x="1646238" y="731838"/>
          <p14:tracePt t="7103" x="1646238" y="723900"/>
          <p14:tracePt t="7112" x="1654175" y="715963"/>
          <p14:tracePt t="7119" x="1676400" y="701675"/>
          <p14:tracePt t="7130" x="1706563" y="677863"/>
          <p14:tracePt t="7130" x="1714500" y="669925"/>
          <p14:tracePt t="7136" x="1730375" y="663575"/>
          <p14:tracePt t="7145" x="1760538" y="647700"/>
          <p14:tracePt t="7153" x="1790700" y="631825"/>
          <p14:tracePt t="7163" x="1820863" y="617538"/>
          <p14:tracePt t="7169" x="1844675" y="609600"/>
          <p14:tracePt t="7178" x="1874838" y="593725"/>
          <p14:tracePt t="7186" x="1897063" y="579438"/>
          <p14:tracePt t="7196" x="1935163" y="563563"/>
          <p14:tracePt t="7196" x="1943100" y="555625"/>
          <p14:tracePt t="7203" x="1965325" y="549275"/>
          <p14:tracePt t="7212" x="2003425" y="525463"/>
          <p14:tracePt t="7219" x="2035175" y="517525"/>
          <p14:tracePt t="7230" x="2073275" y="503238"/>
          <p14:tracePt t="7230" x="2079625" y="495300"/>
          <p14:tracePt t="7236" x="2111375" y="487363"/>
          <p14:tracePt t="7245" x="2155825" y="473075"/>
          <p14:tracePt t="7252" x="2163763" y="465138"/>
          <p14:tracePt t="7253" x="2193925" y="449263"/>
          <p14:tracePt t="7262" x="2209800" y="449263"/>
          <p14:tracePt t="7262" x="2255838" y="434975"/>
          <p14:tracePt t="7269" x="2332038" y="419100"/>
          <p14:tracePt t="7279" x="2422525" y="396875"/>
          <p14:tracePt t="7286" x="2438400" y="396875"/>
          <p14:tracePt t="7286" x="2506663" y="381000"/>
          <p14:tracePt t="7296" x="2606675" y="373063"/>
          <p14:tracePt t="7296" x="2628900" y="373063"/>
          <p14:tracePt t="7303" x="2705100" y="365125"/>
          <p14:tracePt t="7312" x="2811463" y="365125"/>
          <p14:tracePt t="7319" x="2903538" y="365125"/>
          <p14:tracePt t="7329" x="3025775" y="365125"/>
          <p14:tracePt t="7330" x="3048000" y="365125"/>
          <p14:tracePt t="7336" x="3116263" y="365125"/>
          <p14:tracePt t="7345" x="3238500" y="373063"/>
          <p14:tracePt t="7353" x="3344863" y="396875"/>
          <p14:tracePt t="7363" x="3482975" y="427038"/>
          <p14:tracePt t="7363" x="3521075" y="434975"/>
          <p14:tracePt t="7369" x="3611563" y="457200"/>
          <p14:tracePt t="7379" x="3749675" y="495300"/>
          <p14:tracePt t="7386" x="3756025" y="495300"/>
          <p14:tracePt t="7386" x="3856038" y="525463"/>
          <p14:tracePt t="7396" x="3992563" y="563563"/>
          <p14:tracePt t="7397" x="4016375" y="571500"/>
          <p14:tracePt t="7403" x="4092575" y="593725"/>
          <p14:tracePt t="7412" x="4191000" y="625475"/>
          <p14:tracePt t="7419" x="4275138" y="655638"/>
          <p14:tracePt t="7430" x="4343400" y="693738"/>
          <p14:tracePt t="7430" x="4359275" y="701675"/>
          <p14:tracePt t="7436" x="4389438" y="715963"/>
          <p14:tracePt t="7445" x="4435475" y="746125"/>
          <p14:tracePt t="7453" x="4465638" y="777875"/>
          <p14:tracePt t="7463" x="4495800" y="815975"/>
          <p14:tracePt t="7463" x="4503738" y="822325"/>
          <p14:tracePt t="7469" x="4525963" y="854075"/>
          <p14:tracePt t="7479" x="4556125" y="906463"/>
          <p14:tracePt t="7486" x="4556125" y="914400"/>
          <p14:tracePt t="7486" x="4579938" y="968375"/>
          <p14:tracePt t="7496" x="4610100" y="1050925"/>
          <p14:tracePt t="7496" x="4610100" y="1066800"/>
          <p14:tracePt t="7503" x="4625975" y="1135063"/>
          <p14:tracePt t="7512" x="4632325" y="1241425"/>
          <p14:tracePt t="7519" x="4625975" y="1355725"/>
          <p14:tracePt t="7530" x="4587875" y="1470025"/>
          <p14:tracePt t="7530" x="4579938" y="1493838"/>
          <p14:tracePt t="7536" x="4556125" y="1524000"/>
          <p14:tracePt t="7545" x="4503738" y="1584325"/>
          <p14:tracePt t="7553" x="4457700" y="1630363"/>
          <p14:tracePt t="7563" x="4373563" y="1698625"/>
          <p14:tracePt t="7564" x="4343400" y="1714500"/>
          <p14:tracePt t="7569" x="4267200" y="1752600"/>
          <p14:tracePt t="7578" x="4144963" y="1812925"/>
          <p14:tracePt t="7586" x="4022725" y="1851025"/>
          <p14:tracePt t="7596" x="3840163" y="1905000"/>
          <p14:tracePt t="7596" x="3794125" y="1920875"/>
          <p14:tracePt t="7603" x="3665538" y="1943100"/>
          <p14:tracePt t="7612" x="3451225" y="1958975"/>
          <p14:tracePt t="7619" x="3254375" y="1973263"/>
          <p14:tracePt t="7629" x="3025775" y="1989138"/>
          <p14:tracePt t="7630" x="3001963" y="1989138"/>
          <p14:tracePt t="7636" x="2857500" y="1989138"/>
          <p14:tracePt t="7645" x="2651125" y="1981200"/>
          <p14:tracePt t="7653" x="2460625" y="1958975"/>
          <p14:tracePt t="7663" x="2286000" y="1920875"/>
          <p14:tracePt t="7664" x="2247900" y="1905000"/>
          <p14:tracePt t="7669" x="2149475" y="1874838"/>
          <p14:tracePt t="7679" x="2019300" y="1812925"/>
          <p14:tracePt t="7686" x="1951038" y="1774825"/>
          <p14:tracePt t="7696" x="1874838" y="1730375"/>
          <p14:tracePt t="7697" x="1858963" y="1714500"/>
          <p14:tracePt t="7703" x="1828800" y="1692275"/>
          <p14:tracePt t="7712" x="1798638" y="1660525"/>
          <p14:tracePt t="7719" x="1790700" y="1654175"/>
          <p14:tracePt t="7719" x="1782763" y="1638300"/>
          <p14:tracePt t="7730" x="1768475" y="1616075"/>
          <p14:tracePt t="7730" x="1760538" y="1616075"/>
          <p14:tracePt t="7736" x="1752600" y="1600200"/>
          <p14:tracePt t="7745" x="1730375" y="1577975"/>
          <p14:tracePt t="7753" x="1722438" y="1554163"/>
          <p14:tracePt t="7763" x="1714500" y="1531938"/>
          <p14:tracePt t="7769" x="1706563" y="1516063"/>
          <p14:tracePt t="7779" x="1706563" y="1508125"/>
          <p14:tracePt t="7786" x="1706563" y="1501775"/>
          <p14:tracePt t="7786" x="1698625" y="1501775"/>
          <p14:tracePt t="7796" x="1698625" y="1493838"/>
          <p14:tracePt t="7803" x="1692275" y="1485900"/>
          <p14:tracePt t="7873" x="1698625" y="1485900"/>
          <p14:tracePt t="7876" x="1698625" y="1493838"/>
          <p14:tracePt t="7881" x="1706563" y="1493838"/>
          <p14:tracePt t="7884" x="1706563" y="1501775"/>
          <p14:tracePt t="7889" x="1714500" y="1501775"/>
          <p14:tracePt t="7895" x="1714500" y="1508125"/>
          <p14:tracePt t="7906" x="1722438" y="1508125"/>
          <p14:tracePt t="7930" x="1730375" y="1508125"/>
          <p14:tracePt t="7987" x="1730375" y="1516063"/>
          <p14:tracePt t="7989" x="1722438" y="1516063"/>
          <p14:tracePt t="7992" x="1722438" y="1524000"/>
          <p14:tracePt t="8006" x="1706563" y="1546225"/>
          <p14:tracePt t="8008" x="1698625" y="1554163"/>
          <p14:tracePt t="8022" x="1676400" y="1592263"/>
          <p14:tracePt t="8025" x="1668463" y="1600200"/>
          <p14:tracePt t="8041" x="1638300" y="1630363"/>
          <p14:tracePt t="8044" x="1630363" y="1630363"/>
          <p14:tracePt t="8058" x="1600200" y="1646238"/>
          <p14:tracePt t="8063" x="1592263" y="1646238"/>
          <p14:tracePt t="8063" x="1584325" y="1646238"/>
          <p14:tracePt t="8075" x="1570038" y="1646238"/>
          <p14:tracePt t="8077" x="1562100" y="1646238"/>
          <p14:tracePt t="8091" x="1539875" y="1646238"/>
          <p14:tracePt t="8101" x="1531938" y="1646238"/>
          <p14:tracePt t="8108" x="1531938" y="1638300"/>
          <p14:tracePt t="8111" x="1531938" y="1630363"/>
          <p14:tracePt t="8133" x="1531938" y="1622425"/>
          <p14:tracePt t="8138" x="1531938" y="1616075"/>
          <p14:tracePt t="8160" x="1531938" y="1608138"/>
          <p14:tracePt t="8310" x="1531938" y="1616075"/>
          <p14:tracePt t="8333" x="1531938" y="1622425"/>
          <p14:tracePt t="8355" x="1539875" y="1622425"/>
          <p14:tracePt t="8388" x="1546225" y="1622425"/>
          <p14:tracePt t="8406" x="1546225" y="1630363"/>
          <p14:tracePt t="8630" x="1554163" y="1630363"/>
          <p14:tracePt t="8635" x="1554163" y="1622425"/>
          <p14:tracePt t="8691" x="1546225" y="1622425"/>
          <p14:tracePt t="10374" x="1539875" y="1622425"/>
          <p14:tracePt t="10374" x="1531938" y="1622425"/>
          <p14:tracePt t="10377" x="1524000" y="1622425"/>
          <p14:tracePt t="10380" x="1516063" y="1622425"/>
          <p14:tracePt t="10380" x="1501775" y="1622425"/>
          <p14:tracePt t="10383" x="1493838" y="1622425"/>
          <p14:tracePt t="10383" x="1477963" y="1622425"/>
          <p14:tracePt t="10384" x="1470025" y="1622425"/>
          <p14:tracePt t="10387" x="1447800" y="1622425"/>
          <p14:tracePt t="10387" x="1439863" y="1622425"/>
          <p14:tracePt t="10389" x="1425575" y="1622425"/>
          <p14:tracePt t="10390" x="1417638" y="1622425"/>
          <p14:tracePt t="10392" x="1401763" y="1622425"/>
          <p14:tracePt t="10405" x="1349375" y="1616075"/>
          <p14:tracePt t="10408" x="1341438" y="1622425"/>
          <p14:tracePt t="10424" x="1333500" y="1622425"/>
          <p14:tracePt t="10428" x="1341438" y="1622425"/>
          <p14:tracePt t="10441" x="1363663" y="1616075"/>
          <p14:tracePt t="10444" x="1371600" y="1616075"/>
          <p14:tracePt t="10444" x="1379538" y="1616075"/>
          <p14:tracePt t="10457" x="1409700" y="1608138"/>
          <p14:tracePt t="10460" x="1425575" y="1608138"/>
          <p14:tracePt t="10461" x="1425575" y="1600200"/>
          <p14:tracePt t="10474" x="1470025" y="1584325"/>
          <p14:tracePt t="10477" x="1493838" y="1577975"/>
          <p14:tracePt t="10491" x="1554163" y="1524000"/>
          <p14:tracePt t="10493" x="1577975" y="1508125"/>
          <p14:tracePt t="10494" x="1584325" y="1501775"/>
          <p14:tracePt t="10507" x="1706563" y="1417638"/>
          <p14:tracePt t="10510" x="1744663" y="1393825"/>
          <p14:tracePt t="10511" x="1760538" y="1387475"/>
          <p14:tracePt t="10524" x="1935163" y="1311275"/>
          <p14:tracePt t="10527" x="1997075" y="1287463"/>
          <p14:tracePt t="10540" x="2019300" y="1287463"/>
          <p14:tracePt t="10541" x="2239963" y="1249363"/>
          <p14:tracePt t="10544" x="2316163" y="1235075"/>
          <p14:tracePt t="10557" x="2552700" y="1227138"/>
          <p14:tracePt t="10560" x="2590800" y="1227138"/>
          <p14:tracePt t="10561" x="2606675" y="1227138"/>
          <p14:tracePt t="10561" x="2620963" y="1227138"/>
          <p14:tracePt t="10574" x="2751138" y="1227138"/>
          <p14:tracePt t="10577" x="2773363" y="1227138"/>
          <p14:tracePt t="10577" x="2781300" y="1227138"/>
          <p14:tracePt t="10591" x="2827338" y="1227138"/>
          <p14:tracePt t="10593" x="2827338" y="1235075"/>
          <p14:tracePt t="10607" x="2835275" y="1235075"/>
          <p14:tracePt t="10608" x="2857500" y="1235075"/>
          <p14:tracePt t="10610" x="2865438" y="1235075"/>
          <p14:tracePt t="10624" x="2879725" y="1235075"/>
          <p14:tracePt t="10627" x="2887663" y="1235075"/>
          <p14:tracePt t="10641" x="2903538" y="1241425"/>
          <p14:tracePt t="10644" x="2911475" y="1241425"/>
          <p14:tracePt t="10657" x="2933700" y="1249363"/>
          <p14:tracePt t="10663" x="2941638" y="1257300"/>
          <p14:tracePt t="10674" x="2949575" y="1257300"/>
          <p14:tracePt t="10822" x="2955925" y="1257300"/>
          <p14:tracePt t="10827" x="2955925" y="1249363"/>
          <p14:tracePt t="10831" x="2963863" y="1249363"/>
          <p14:tracePt t="10841" x="2987675" y="1241425"/>
          <p14:tracePt t="10846" x="3001963" y="1241425"/>
          <p14:tracePt t="10846" x="3017838" y="1235075"/>
          <p14:tracePt t="10857" x="3063875" y="1219200"/>
          <p14:tracePt t="10862" x="3078163" y="1211263"/>
          <p14:tracePt t="10877" x="3146425" y="1196975"/>
          <p14:tracePt t="10880" x="3162300" y="1189038"/>
          <p14:tracePt t="10893" x="3208338" y="1181100"/>
          <p14:tracePt t="10897" x="3216275" y="1181100"/>
          <p14:tracePt t="10910" x="3254375" y="1181100"/>
          <p14:tracePt t="10913" x="3260725" y="1181100"/>
          <p14:tracePt t="10913" x="3268663" y="1181100"/>
          <p14:tracePt t="10927" x="3306763" y="1181100"/>
          <p14:tracePt t="10929" x="3314700" y="1181100"/>
          <p14:tracePt t="10944" x="3352800" y="1196975"/>
          <p14:tracePt t="10949" x="3360738" y="1203325"/>
          <p14:tracePt t="10950" x="3368675" y="1211263"/>
          <p14:tracePt t="10961" x="3390900" y="1257300"/>
          <p14:tracePt t="10963" x="3406775" y="1273175"/>
          <p14:tracePt t="10977" x="3421063" y="1363663"/>
          <p14:tracePt t="10980" x="3429000" y="1401763"/>
          <p14:tracePt t="10993" x="3382963" y="1592263"/>
          <p14:tracePt t="10996" x="3344863" y="1638300"/>
          <p14:tracePt t="10997" x="3336925" y="1654175"/>
          <p14:tracePt t="11010" x="3330575" y="1660525"/>
          <p14:tracePt t="11010" x="3192463" y="1752600"/>
          <p14:tracePt t="11013" x="3184525" y="1760538"/>
          <p14:tracePt t="11013" x="3162300" y="1768475"/>
          <p14:tracePt t="11027" x="2987675" y="1790700"/>
          <p14:tracePt t="11029" x="2955925" y="1798638"/>
          <p14:tracePt t="11030" x="2925763" y="1798638"/>
          <p14:tracePt t="11044" x="2697163" y="1790700"/>
          <p14:tracePt t="11047" x="2636838" y="1774825"/>
          <p14:tracePt t="11047" x="2613025" y="1774825"/>
          <p14:tracePt t="11060" x="2339975" y="1706563"/>
          <p14:tracePt t="11062" x="2316163" y="1698625"/>
          <p14:tracePt t="11063" x="2270125" y="1692275"/>
          <p14:tracePt t="11077" x="1973263" y="1616075"/>
          <p14:tracePt t="11080" x="1897063" y="1592263"/>
          <p14:tracePt t="11093" x="1744663" y="1524000"/>
          <p14:tracePt t="11096" x="1730375" y="1516063"/>
          <p14:tracePt t="11110" x="1698625" y="1477963"/>
          <p14:tracePt t="11113" x="1692275" y="1463675"/>
          <p14:tracePt t="11127" x="1692275" y="1409700"/>
          <p14:tracePt t="11129" x="1692275" y="1401763"/>
          <p14:tracePt t="11129" x="1692275" y="1393825"/>
          <p14:tracePt t="11130" x="1692275" y="1387475"/>
          <p14:tracePt t="11143" x="1698625" y="1317625"/>
          <p14:tracePt t="11147" x="1706563" y="1287463"/>
          <p14:tracePt t="11147" x="1706563" y="1279525"/>
          <p14:tracePt t="11160" x="1752600" y="1150938"/>
          <p14:tracePt t="11163" x="1768475" y="1120775"/>
          <p14:tracePt t="11177" x="1836738" y="974725"/>
          <p14:tracePt t="11180" x="1844675" y="960438"/>
          <p14:tracePt t="11180" x="1858963" y="936625"/>
          <p14:tracePt t="11194" x="1965325" y="808038"/>
          <p14:tracePt t="11196" x="1997075" y="777875"/>
          <p14:tracePt t="11197" x="2011363" y="769938"/>
          <p14:tracePt t="11210" x="2171700" y="655638"/>
          <p14:tracePt t="11213" x="2187575" y="647700"/>
          <p14:tracePt t="11213" x="2209800" y="631825"/>
          <p14:tracePt t="11227" x="2408238" y="549275"/>
          <p14:tracePt t="11229" x="2460625" y="533400"/>
          <p14:tracePt t="11230" x="2484438" y="525463"/>
          <p14:tracePt t="11243" x="2857500" y="473075"/>
          <p14:tracePt t="11246" x="2917825" y="473075"/>
          <p14:tracePt t="11246" x="2955925" y="473075"/>
          <p14:tracePt t="11260" x="3292475" y="511175"/>
          <p14:tracePt t="11263" x="3352800" y="533400"/>
          <p14:tracePt t="11276" x="3375025" y="533400"/>
          <p14:tracePt t="11277" x="3611563" y="625475"/>
          <p14:tracePt t="11279" x="3657600" y="639763"/>
          <p14:tracePt t="11280" x="3673475" y="647700"/>
          <p14:tracePt t="11293" x="3902075" y="777875"/>
          <p14:tracePt t="11295" x="3924300" y="792163"/>
          <p14:tracePt t="11310" x="4022725" y="906463"/>
          <p14:tracePt t="11313" x="4038600" y="936625"/>
          <p14:tracePt t="11327" x="4054475" y="1050925"/>
          <p14:tracePt t="11329" x="4054475" y="1066800"/>
          <p14:tracePt t="11329" x="4054475" y="1082675"/>
          <p14:tracePt t="11330" x="4054475" y="1089025"/>
          <p14:tracePt t="11344" x="4030663" y="1196975"/>
          <p14:tracePt t="11347" x="4016375" y="1219200"/>
          <p14:tracePt t="11347" x="4008438" y="1235075"/>
          <p14:tracePt t="11360" x="3886200" y="1355725"/>
          <p14:tracePt t="11363" x="3856038" y="1379538"/>
          <p14:tracePt t="11376" x="3840163" y="1387475"/>
          <p14:tracePt t="11377" x="3679825" y="1455738"/>
          <p14:tracePt t="11381" x="3619500" y="1463675"/>
          <p14:tracePt t="11381" x="3611563" y="1463675"/>
          <p14:tracePt t="11393" x="3413125" y="1470025"/>
          <p14:tracePt t="11396" x="3352800" y="1463675"/>
          <p14:tracePt t="11410" x="3336925" y="1463675"/>
          <p14:tracePt t="11410" x="3009900" y="1409700"/>
          <p14:tracePt t="11413" x="2979738" y="1401763"/>
          <p14:tracePt t="11413" x="2917825" y="1387475"/>
          <p14:tracePt t="11427" x="2492375" y="1273175"/>
          <p14:tracePt t="11429" x="2378075" y="1235075"/>
          <p14:tracePt t="11430" x="2339975" y="1219200"/>
          <p14:tracePt t="11443" x="1920875" y="1058863"/>
          <p14:tracePt t="11446" x="1874838" y="1044575"/>
          <p14:tracePt t="11446" x="1851025" y="1028700"/>
          <p14:tracePt t="11460" x="1638300" y="898525"/>
          <p14:tracePt t="11463" x="1622425" y="884238"/>
          <p14:tracePt t="11477" x="1592263" y="838200"/>
          <p14:tracePt t="11480" x="1592263" y="830263"/>
          <p14:tracePt t="11480" x="1592263" y="822325"/>
          <p14:tracePt t="11493" x="1608138" y="784225"/>
          <p14:tracePt t="11496" x="1616075" y="769938"/>
          <p14:tracePt t="11510" x="1714500" y="701675"/>
          <p14:tracePt t="11513" x="1752600" y="669925"/>
          <p14:tracePt t="11527" x="1920875" y="579438"/>
          <p14:tracePt t="11529" x="1958975" y="563563"/>
          <p14:tracePt t="11543" x="2103438" y="511175"/>
          <p14:tracePt t="11546" x="2133600" y="503238"/>
          <p14:tracePt t="11546" x="2141538" y="503238"/>
          <p14:tracePt t="11560" x="2301875" y="495300"/>
          <p14:tracePt t="11561" x="2308225" y="495300"/>
          <p14:tracePt t="11564" x="2339975" y="495300"/>
          <p14:tracePt t="11576" x="2346325" y="503238"/>
          <p14:tracePt t="11577" x="2454275" y="533400"/>
          <p14:tracePt t="11580" x="2492375" y="549275"/>
          <p14:tracePt t="11593" x="2582863" y="625475"/>
          <p14:tracePt t="11596" x="2598738" y="647700"/>
          <p14:tracePt t="11597" x="2606675" y="655638"/>
          <p14:tracePt t="11597" x="2613025" y="663575"/>
          <p14:tracePt t="11610" x="2620963" y="677863"/>
          <p14:tracePt t="11611" x="2674938" y="800100"/>
          <p14:tracePt t="11615" x="2682875" y="846138"/>
          <p14:tracePt t="11615" x="2682875" y="860425"/>
          <p14:tracePt t="11627" x="2682875" y="982663"/>
          <p14:tracePt t="11629" x="2674938" y="1012825"/>
          <p14:tracePt t="11630" x="2667000" y="1020763"/>
          <p14:tracePt t="11643" x="2667000" y="1028700"/>
          <p14:tracePt t="11644" x="2574925" y="1120775"/>
          <p14:tracePt t="11647" x="2544763" y="1135063"/>
          <p14:tracePt t="11647" x="2536825" y="1143000"/>
          <p14:tracePt t="11660" x="2354263" y="1181100"/>
          <p14:tracePt t="11663" x="2308225" y="1181100"/>
          <p14:tracePt t="11677" x="2111375" y="1127125"/>
          <p14:tracePt t="11680" x="2079625" y="1104900"/>
          <p14:tracePt t="11680" x="2065338" y="1096963"/>
          <p14:tracePt t="11693" x="1927225" y="990600"/>
          <p14:tracePt t="11696" x="1912938" y="968375"/>
          <p14:tracePt t="11697" x="1905000" y="960438"/>
          <p14:tracePt t="11710" x="1874838" y="884238"/>
          <p14:tracePt t="11713" x="1866900" y="876300"/>
          <p14:tracePt t="11713" x="1866900" y="868363"/>
          <p14:tracePt t="11727" x="1874838" y="800100"/>
          <p14:tracePt t="11729" x="1874838" y="784225"/>
          <p14:tracePt t="11730" x="1874838" y="777875"/>
          <p14:tracePt t="11743" x="1905000" y="739775"/>
          <p14:tracePt t="11747" x="1920875" y="723900"/>
          <p14:tracePt t="11747" x="1920875" y="715963"/>
          <p14:tracePt t="11760" x="2027238" y="663575"/>
          <p14:tracePt t="11763" x="2041525" y="655638"/>
          <p14:tracePt t="11763" x="2057400" y="647700"/>
          <p14:tracePt t="11777" x="2155825" y="625475"/>
          <p14:tracePt t="11780" x="2171700" y="625475"/>
          <p14:tracePt t="11794" x="2232025" y="639763"/>
          <p14:tracePt t="11797" x="2255838" y="647700"/>
          <p14:tracePt t="11810" x="2263775" y="655638"/>
          <p14:tracePt t="11810" x="2308225" y="669925"/>
          <p14:tracePt t="11814" x="2316163" y="677863"/>
          <p14:tracePt t="11827" x="2346325" y="708025"/>
          <p14:tracePt t="11829" x="2354263" y="715963"/>
          <p14:tracePt t="11843" x="2362200" y="739775"/>
          <p14:tracePt t="11846" x="2370138" y="746125"/>
          <p14:tracePt t="11860" x="2370138" y="762000"/>
          <p14:tracePt t="11871" x="2370138" y="769938"/>
          <p14:tracePt t="11877" x="2362200" y="769938"/>
          <p14:tracePt t="11883" x="2362200" y="777875"/>
          <p14:tracePt t="11894" x="2354263" y="777875"/>
          <p14:tracePt t="11896" x="2354263" y="784225"/>
          <p14:tracePt t="11914" x="2346325" y="784225"/>
          <p14:tracePt t="11919" x="2346325" y="792163"/>
          <p14:tracePt t="12045" x="2339975" y="800100"/>
          <p14:tracePt t="12053" x="2332038" y="800100"/>
          <p14:tracePt t="12055" x="2332038" y="808038"/>
          <p14:tracePt t="12063" x="2324100" y="815975"/>
          <p14:tracePt t="12071" x="2324100" y="822325"/>
          <p14:tracePt t="12079" x="2316163" y="822325"/>
          <p14:tracePt t="12136" x="2308225" y="822325"/>
          <p14:tracePt t="12141" x="2293938" y="830263"/>
          <p14:tracePt t="12143" x="2286000" y="830263"/>
          <p14:tracePt t="12144" x="2270125" y="830263"/>
          <p14:tracePt t="12146" x="2247900" y="846138"/>
          <p14:tracePt t="12149" x="2193925" y="860425"/>
          <p14:tracePt t="12163" x="2163763" y="868363"/>
          <p14:tracePt t="12163" x="1836738" y="952500"/>
          <p14:tracePt t="12166" x="1752600" y="974725"/>
          <p14:tracePt t="12167" x="1730375" y="974725"/>
          <p14:tracePt t="12179" x="1600200" y="1012825"/>
          <p14:tracePt t="12183" x="1592263" y="1012825"/>
          <p14:tracePt t="12197" x="1570038" y="1020763"/>
          <p14:tracePt t="12216" x="1562100" y="1020763"/>
          <p14:tracePt t="12225" x="1554163" y="1020763"/>
          <p14:tracePt t="12230" x="1546225" y="1020763"/>
          <p14:tracePt t="12232" x="1546225" y="1028700"/>
          <p14:tracePt t="12234" x="1539875" y="1028700"/>
          <p14:tracePt t="12247" x="1516063" y="1036638"/>
          <p14:tracePt t="12251" x="1508125" y="1036638"/>
          <p14:tracePt t="12251" x="1501775" y="1036638"/>
          <p14:tracePt t="12265" x="1477963" y="1050925"/>
          <p14:tracePt t="12268" x="1470025" y="1050925"/>
          <p14:tracePt t="12281" x="1455738" y="1058863"/>
          <p14:tracePt t="12296" x="1455738" y="1066800"/>
          <p14:tracePt t="12315" x="1455738" y="1074738"/>
          <p14:tracePt t="12322" x="1455738" y="1082675"/>
          <p14:tracePt t="12329" x="1455738" y="1089025"/>
          <p14:tracePt t="12334" x="1455738" y="1096963"/>
          <p14:tracePt t="12340" x="1455738" y="1104900"/>
          <p14:tracePt t="12348" x="1455738" y="1112838"/>
          <p14:tracePt t="12350" x="1455738" y="1120775"/>
          <p14:tracePt t="12364" x="1455738" y="1150938"/>
          <p14:tracePt t="12366" x="1455738" y="1158875"/>
          <p14:tracePt t="12367" x="1455738" y="1165225"/>
          <p14:tracePt t="12381" x="1447800" y="1211263"/>
          <p14:tracePt t="12384" x="1447800" y="1227138"/>
          <p14:tracePt t="12397" x="1431925" y="1265238"/>
          <p14:tracePt t="12401" x="1425575" y="1273175"/>
          <p14:tracePt t="12414" x="1417638" y="1303338"/>
          <p14:tracePt t="12421" x="1409700" y="1311275"/>
          <p14:tracePt t="12431" x="1393825" y="1317625"/>
          <p14:tracePt t="12434" x="1393825" y="1325563"/>
          <p14:tracePt t="12447" x="1387475" y="1325563"/>
          <p14:tracePt t="12448" x="1371600" y="1333500"/>
          <p14:tracePt t="12451" x="1363663" y="1333500"/>
          <p14:tracePt t="12464" x="1333500" y="1349375"/>
          <p14:tracePt t="12467" x="1317625" y="1349375"/>
          <p14:tracePt t="12481" x="1279525" y="1355725"/>
          <p14:tracePt t="12484" x="1265238" y="1355725"/>
          <p14:tracePt t="12497" x="1219200" y="1355725"/>
          <p14:tracePt t="12500" x="1211263" y="1355725"/>
          <p14:tracePt t="12500" x="1203325" y="1355725"/>
          <p14:tracePt t="12514" x="1173163" y="1355725"/>
          <p14:tracePt t="12520" x="1165225" y="1355725"/>
          <p14:tracePt t="12531" x="1158875" y="1355725"/>
          <p14:tracePt t="12542" x="1150938" y="1355725"/>
          <p14:tracePt t="12554" x="1143000" y="1355725"/>
          <p14:tracePt t="12560" x="1135063" y="1355725"/>
          <p14:tracePt t="12567" x="1127125" y="1355725"/>
          <p14:tracePt t="12571" x="1120775" y="1363663"/>
          <p14:tracePt t="12581" x="1104900" y="1371600"/>
          <p14:tracePt t="12584" x="1096963" y="1371600"/>
          <p14:tracePt t="12598" x="1074738" y="1387475"/>
          <p14:tracePt t="12601" x="1066800" y="1387475"/>
          <p14:tracePt t="12614" x="1036638" y="1409700"/>
          <p14:tracePt t="12618" x="1028700" y="1417638"/>
          <p14:tracePt t="12631" x="1006475" y="1431925"/>
          <p14:tracePt t="12635" x="998538" y="1431925"/>
          <p14:tracePt t="12648" x="990600" y="1447800"/>
          <p14:tracePt t="12651" x="982663" y="1455738"/>
          <p14:tracePt t="12664" x="968375" y="1477963"/>
          <p14:tracePt t="12667" x="968375" y="1485900"/>
          <p14:tracePt t="12681" x="944563" y="1501775"/>
          <p14:tracePt t="12687" x="936625" y="1508125"/>
          <p14:tracePt t="12697" x="930275" y="1508125"/>
          <p14:tracePt t="12700" x="930275" y="1516063"/>
          <p14:tracePt t="12714" x="922338" y="1516063"/>
          <p14:tracePt t="12738" x="922338" y="1508125"/>
          <p14:tracePt t="12743" x="922338" y="1501775"/>
          <p14:tracePt t="12746" x="922338" y="1493838"/>
          <p14:tracePt t="12753" x="930275" y="1477963"/>
          <p14:tracePt t="12761" x="930275" y="1463675"/>
          <p14:tracePt t="12764" x="936625" y="1455738"/>
          <p14:tracePt t="12778" x="944563" y="1425575"/>
          <p14:tracePt t="12783" x="944563" y="1417638"/>
          <p14:tracePt t="12795" x="952500" y="1401763"/>
          <p14:tracePt t="12800" x="952500" y="1393825"/>
          <p14:tracePt t="12895" x="952500" y="1387475"/>
          <p14:tracePt t="12977" x="952500" y="1379538"/>
          <p14:tracePt t="12981" x="952500" y="1371600"/>
          <p14:tracePt t="12989" x="952500" y="1363663"/>
          <p14:tracePt t="12995" x="952500" y="1355725"/>
          <p14:tracePt t="12998" x="952500" y="1349375"/>
          <p14:tracePt t="13011" x="952500" y="1325563"/>
          <p14:tracePt t="13014" x="952500" y="1317625"/>
          <p14:tracePt t="13028" x="952500" y="1295400"/>
          <p14:tracePt t="13030" x="952500" y="1287463"/>
          <p14:tracePt t="13045" x="968375" y="1257300"/>
          <p14:tracePt t="13050" x="968375" y="1249363"/>
          <p14:tracePt t="13061" x="968375" y="1241425"/>
          <p14:tracePt t="13061" x="974725" y="1227138"/>
          <p14:tracePt t="13065" x="974725" y="1219200"/>
          <p14:tracePt t="13078" x="982663" y="1203325"/>
          <p14:tracePt t="13084" x="982663" y="1196975"/>
          <p14:tracePt t="13095" x="982663" y="1189038"/>
          <p14:tracePt t="13097" x="990600" y="1189038"/>
          <p14:tracePt t="13111" x="990600" y="1181100"/>
          <p14:tracePt t="13114" x="990600" y="1173163"/>
          <p14:tracePt t="13129" x="998538" y="1173163"/>
          <p14:tracePt t="13131" x="998538" y="1165225"/>
          <p14:tracePt t="13152" x="998538" y="1158875"/>
          <p14:tracePt t="13159" x="998538" y="1150938"/>
          <p14:tracePt t="13161" x="1006475" y="1150938"/>
          <p14:tracePt t="13174" x="1006475" y="1143000"/>
          <p14:tracePt t="13180" x="1012825" y="1143000"/>
          <p14:tracePt t="13187" x="1012825" y="1135063"/>
          <p14:tracePt t="13196" x="1012825" y="1127125"/>
          <p14:tracePt t="13206" x="1012825" y="1120775"/>
          <p14:tracePt t="13227" x="1012825" y="1112838"/>
          <p14:tracePt t="13283" x="1012825" y="1120775"/>
          <p14:tracePt t="13287" x="1006475" y="1127125"/>
          <p14:tracePt t="13290" x="1006475" y="1135063"/>
          <p14:tracePt t="13294" x="998538" y="1135063"/>
          <p14:tracePt t="13295" x="998538" y="1143000"/>
          <p14:tracePt t="13304" x="982663" y="1181100"/>
          <p14:tracePt t="13311" x="974725" y="1219200"/>
          <p14:tracePt t="13320" x="968375" y="1227138"/>
          <p14:tracePt t="13321" x="952500" y="1303338"/>
          <p14:tracePt t="13328" x="944563" y="1387475"/>
          <p14:tracePt t="13338" x="930275" y="1554163"/>
          <p14:tracePt t="13345" x="930275" y="1668463"/>
          <p14:tracePt t="13356" x="930275" y="1897063"/>
          <p14:tracePt t="13356" x="930275" y="1920875"/>
          <p14:tracePt t="13361" x="930275" y="2019300"/>
          <p14:tracePt t="13371" x="930275" y="2041525"/>
          <p14:tracePt t="13372" x="930275" y="2163763"/>
          <p14:tracePt t="13378" x="930275" y="2201863"/>
          <p14:tracePt t="13388" x="930275" y="2209800"/>
          <p14:tracePt t="13389" x="930275" y="2225675"/>
          <p14:tracePt t="13433" x="930275" y="2209800"/>
          <p14:tracePt t="13434" x="922338" y="2179638"/>
          <p14:tracePt t="13434" x="922338" y="2171700"/>
          <p14:tracePt t="13437" x="922338" y="2155825"/>
          <p14:tracePt t="13440" x="922338" y="2149475"/>
          <p14:tracePt t="13445" x="914400" y="2149475"/>
          <p14:tracePt t="13445" x="914400" y="2133600"/>
          <p14:tracePt t="13456" x="914400" y="2103438"/>
          <p14:tracePt t="13461" x="914400" y="2095500"/>
          <p14:tracePt t="13472" x="914400" y="2079625"/>
          <p14:tracePt t="13478" x="914400" y="2073275"/>
          <p14:tracePt t="13705" x="922338" y="2073275"/>
          <p14:tracePt t="13716" x="936625" y="2065338"/>
          <p14:tracePt t="13719" x="944563" y="2065338"/>
          <p14:tracePt t="13722" x="952500" y="2065338"/>
          <p14:tracePt t="13723" x="960438" y="2065338"/>
          <p14:tracePt t="13728" x="974725" y="2057400"/>
          <p14:tracePt t="13731" x="990600" y="2057400"/>
          <p14:tracePt t="13745" x="1050925" y="2041525"/>
          <p14:tracePt t="13748" x="1074738" y="2041525"/>
          <p14:tracePt t="13762" x="1089025" y="2035175"/>
          <p14:tracePt t="13765" x="1096963" y="2035175"/>
          <p14:tracePt t="13779" x="1104900" y="2049463"/>
          <p14:tracePt t="13783" x="1112838" y="2065338"/>
          <p14:tracePt t="13796" x="1120775" y="2087563"/>
          <p14:tracePt t="13799" x="1127125" y="2103438"/>
          <p14:tracePt t="13813" x="1143000" y="2117725"/>
          <p14:tracePt t="13815" x="1143000" y="2125663"/>
          <p14:tracePt t="13829" x="1173163" y="2141538"/>
          <p14:tracePt t="13832" x="1181100" y="2149475"/>
          <p14:tracePt t="13833" x="1189038" y="2149475"/>
          <p14:tracePt t="13846" x="1211263" y="2171700"/>
          <p14:tracePt t="13849" x="1227138" y="2179638"/>
          <p14:tracePt t="13849" x="1235075" y="2179638"/>
          <p14:tracePt t="13863" x="1273175" y="2201863"/>
          <p14:tracePt t="13866" x="1287463" y="2201863"/>
          <p14:tracePt t="13879" x="1295400" y="2201863"/>
          <p14:tracePt t="13879" x="1311275" y="2209800"/>
          <p14:tracePt t="13882" x="1317625" y="2209800"/>
          <p14:tracePt t="13897" x="1325563" y="2217738"/>
          <p14:tracePt t="13900" x="1333500" y="2217738"/>
          <p14:tracePt t="13914" x="1341438" y="2217738"/>
          <p14:tracePt t="14012" x="1341438" y="2225675"/>
          <p14:tracePt t="14025" x="1341438" y="2232025"/>
          <p14:tracePt t="14027" x="1333500" y="2232025"/>
          <p14:tracePt t="14049" x="1333500" y="2239963"/>
          <p14:tracePt t="14052" x="1341438" y="2247900"/>
          <p14:tracePt t="14055" x="1349375" y="2270125"/>
          <p14:tracePt t="14065" x="1355725" y="2286000"/>
          <p14:tracePt t="14066" x="1463675" y="2498725"/>
          <p14:tracePt t="14069" x="1485900" y="2536825"/>
          <p14:tracePt t="14069" x="1501775" y="2568575"/>
          <p14:tracePt t="14082" x="1828800" y="3178175"/>
          <p14:tracePt t="14085" x="1905000" y="3306763"/>
          <p14:tracePt t="14085" x="1935163" y="3352800"/>
          <p14:tracePt t="14099" x="2117725" y="3649663"/>
          <p14:tracePt t="14101" x="2125663" y="3657600"/>
          <p14:tracePt t="14116" x="2125663" y="3665538"/>
          <p14:tracePt t="14439" x="2125663" y="3657600"/>
          <p14:tracePt t="14448" x="2125663" y="3649663"/>
          <p14:tracePt t="14451" x="2125663" y="3635375"/>
          <p14:tracePt t="14454" x="2125663" y="3619500"/>
          <p14:tracePt t="14465" x="2125663" y="3451225"/>
          <p14:tracePt t="14468" x="2125663" y="3413125"/>
          <p14:tracePt t="14468" x="2125663" y="3398838"/>
          <p14:tracePt t="14484" x="2125663" y="3375025"/>
          <p14:tracePt t="14485" x="2095500" y="3094038"/>
          <p14:tracePt t="14487" x="2079625" y="3055938"/>
          <p14:tracePt t="14488" x="2079625" y="3032125"/>
          <p14:tracePt t="14501" x="2019300" y="2841625"/>
          <p14:tracePt t="14504" x="1997075" y="2797175"/>
          <p14:tracePt t="14518" x="1927225" y="2590800"/>
          <p14:tracePt t="14521" x="1920875" y="2560638"/>
          <p14:tracePt t="14535" x="1912938" y="2468563"/>
          <p14:tracePt t="14537" x="1920875" y="2454275"/>
          <p14:tracePt t="14538" x="1920875" y="2446338"/>
          <p14:tracePt t="14551" x="1943100" y="2378075"/>
          <p14:tracePt t="14555" x="1958975" y="2362200"/>
          <p14:tracePt t="14569" x="1997075" y="2316163"/>
          <p14:tracePt t="14569" x="1997075" y="2308225"/>
          <p14:tracePt t="14573" x="2011363" y="2301875"/>
          <p14:tracePt t="14585" x="2041525" y="2255838"/>
          <p14:tracePt t="14588" x="2065338" y="2239963"/>
          <p14:tracePt t="14601" x="2141538" y="2171700"/>
          <p14:tracePt t="14604" x="2155825" y="2155825"/>
          <p14:tracePt t="14605" x="2155825" y="2149475"/>
          <p14:tracePt t="14618" x="2217738" y="2103438"/>
          <p14:tracePt t="14622" x="2239963" y="2087563"/>
          <p14:tracePt t="14622" x="2247900" y="2079625"/>
          <p14:tracePt t="14635" x="2301875" y="2035175"/>
          <p14:tracePt t="14638" x="2316163" y="2019300"/>
          <p14:tracePt t="14651" x="2324100" y="2019300"/>
          <p14:tracePt t="14652" x="2354263" y="1989138"/>
          <p14:tracePt t="14655" x="2362200" y="1989138"/>
          <p14:tracePt t="14668" x="2378075" y="1973263"/>
          <p14:tracePt t="14706" x="2370138" y="1973263"/>
          <p14:tracePt t="14712" x="2362200" y="1973263"/>
          <p14:tracePt t="14715" x="2354263" y="1973263"/>
          <p14:tracePt t="14720" x="2346325" y="1973263"/>
          <p14:tracePt t="14728" x="2332038" y="1973263"/>
          <p14:tracePt t="14735" x="2316163" y="1973263"/>
          <p14:tracePt t="14745" x="2293938" y="1973263"/>
          <p14:tracePt t="14752" x="2278063" y="1958975"/>
          <p14:tracePt t="14762" x="2247900" y="1935163"/>
          <p14:tracePt t="14768" x="2239963" y="1920875"/>
          <p14:tracePt t="14778" x="2239963" y="1905000"/>
          <p14:tracePt t="14785" x="2239963" y="1897063"/>
          <p14:tracePt t="14796" x="2239963" y="1889125"/>
          <p14:tracePt t="14801" x="2239963" y="1882775"/>
          <p14:tracePt t="14881" x="2232025" y="1882775"/>
          <p14:tracePt t="14887" x="2225675" y="1882775"/>
          <p14:tracePt t="14893" x="2217738" y="1882775"/>
          <p14:tracePt t="14896" x="2209800" y="1882775"/>
          <p14:tracePt t="14901" x="2201863" y="1882775"/>
          <p14:tracePt t="14911" x="2187575" y="1882775"/>
          <p14:tracePt t="14922" x="2179638" y="1882775"/>
          <p14:tracePt t="14922" x="2171700" y="1882775"/>
          <p14:tracePt t="14931" x="2163763" y="1882775"/>
          <p14:tracePt t="14951" x="2163763" y="1889125"/>
          <p14:tracePt t="14959" x="2155825" y="1889125"/>
          <p14:tracePt t="14976" x="2149475" y="1889125"/>
          <p14:tracePt t="14992" x="2141538" y="1889125"/>
          <p14:tracePt t="14997" x="2133600" y="1889125"/>
          <p14:tracePt t="15001" x="2125663" y="1889125"/>
          <p14:tracePt t="15005" x="2117725" y="1889125"/>
          <p14:tracePt t="15012" x="2103438" y="1889125"/>
          <p14:tracePt t="15021" x="2073275" y="1889125"/>
          <p14:tracePt t="15028" x="2049463" y="1889125"/>
          <p14:tracePt t="15037" x="2011363" y="1889125"/>
          <p14:tracePt t="15045" x="1997075" y="1889125"/>
          <p14:tracePt t="15054" x="1973263" y="1889125"/>
          <p14:tracePt t="15061" x="1958975" y="1889125"/>
          <p14:tracePt t="15071" x="1943100" y="1889125"/>
          <p14:tracePt t="15078" x="1935163" y="1882775"/>
          <p14:tracePt t="15089" x="1920875" y="1882775"/>
          <p14:tracePt t="15095" x="1912938" y="1874838"/>
          <p14:tracePt t="15104" x="1905000" y="1866900"/>
          <p14:tracePt t="15111" x="1897063" y="1866900"/>
          <p14:tracePt t="15120" x="1897063" y="1858963"/>
          <p14:tracePt t="15121" x="1889125" y="1858963"/>
          <p14:tracePt t="15128" x="1882775" y="1858963"/>
          <p14:tracePt t="15137" x="1874838" y="1851025"/>
          <p14:tracePt t="15145" x="1866900" y="1844675"/>
          <p14:tracePt t="15155" x="1858963" y="1844675"/>
          <p14:tracePt t="15167" x="1851025" y="1844675"/>
          <p14:tracePt t="15171" x="1851025" y="1836738"/>
          <p14:tracePt t="15190" x="1844675" y="1836738"/>
          <p14:tracePt t="15199" x="1844675" y="1828800"/>
          <p14:tracePt t="15235" x="1844675" y="1820863"/>
          <p14:tracePt t="15424" x="1836738" y="1820863"/>
          <p14:tracePt t="15444" x="1844675" y="1820863"/>
          <p14:tracePt t="15460" x="1836738" y="1820863"/>
          <p14:tracePt t="15464" x="1828800" y="1820863"/>
          <p14:tracePt t="15470" x="1820863" y="1820863"/>
          <p14:tracePt t="15478" x="1812925" y="1820863"/>
          <p14:tracePt t="15486" x="1806575" y="1820863"/>
          <p14:tracePt t="15495" x="1798638" y="1820863"/>
          <p14:tracePt t="15497" x="1790700" y="1820863"/>
          <p14:tracePt t="15511" x="1760538" y="1812925"/>
          <p14:tracePt t="15514" x="1752600" y="1812925"/>
          <p14:tracePt t="15528" x="1722438" y="1806575"/>
          <p14:tracePt t="15531" x="1714500" y="1806575"/>
          <p14:tracePt t="15531" x="1706563" y="1806575"/>
          <p14:tracePt t="15545" x="1676400" y="1798638"/>
          <p14:tracePt t="15549" x="1668463" y="1798638"/>
          <p14:tracePt t="15562" x="1638300" y="1790700"/>
          <p14:tracePt t="15566" x="1630363" y="1790700"/>
          <p14:tracePt t="15578" x="1630363" y="1782763"/>
          <p14:tracePt t="15578" x="1616075" y="1782763"/>
          <p14:tracePt t="15584" x="1608138" y="1782763"/>
          <p14:tracePt t="15595" x="1600200" y="1774825"/>
          <p14:tracePt t="15597" x="1592263" y="1774825"/>
          <p14:tracePt t="15611" x="1584325" y="1774825"/>
          <p14:tracePt t="15619" x="1577975" y="1774825"/>
          <p14:tracePt t="15631" x="1570038" y="1774825"/>
          <p14:tracePt t="15641" x="1570038" y="1782763"/>
          <p14:tracePt t="15645" x="1562100" y="1782763"/>
          <p14:tracePt t="15650" x="1554163" y="1782763"/>
          <p14:tracePt t="15662" x="1539875" y="1790700"/>
          <p14:tracePt t="15665" x="1531938" y="1790700"/>
          <p14:tracePt t="15678" x="1501775" y="1798638"/>
          <p14:tracePt t="15681" x="1493838" y="1798638"/>
          <p14:tracePt t="15695" x="1463675" y="1806575"/>
          <p14:tracePt t="15698" x="1455738" y="1806575"/>
          <p14:tracePt t="15711" x="1431925" y="1806575"/>
          <p14:tracePt t="15714" x="1425575" y="1806575"/>
          <p14:tracePt t="15728" x="1409700" y="1806575"/>
          <p14:tracePt t="15730" x="1401763" y="1806575"/>
          <p14:tracePt t="15745" x="1393825" y="1806575"/>
          <p14:tracePt t="15750" x="1387475" y="1806575"/>
          <p14:tracePt t="15761" x="1379538" y="1806575"/>
          <p14:tracePt t="15783" x="1379538" y="1798638"/>
          <p14:tracePt t="15793" x="1371600" y="1798638"/>
          <p14:tracePt t="16047" x="1379538" y="1798638"/>
          <p14:tracePt t="16050" x="1387475" y="1806575"/>
          <p14:tracePt t="16058" x="1393825" y="1806575"/>
          <p14:tracePt t="16063" x="1401763" y="1806575"/>
          <p14:tracePt t="16068" x="1409700" y="1806575"/>
          <p14:tracePt t="16073" x="1417638" y="1806575"/>
          <p14:tracePt t="16080" x="1425575" y="1806575"/>
          <p14:tracePt t="16093" x="1447800" y="1812925"/>
          <p14:tracePt t="16096" x="1455738" y="1812925"/>
          <p14:tracePt t="16110" x="1470025" y="1820863"/>
          <p14:tracePt t="16113" x="1477963" y="1820863"/>
          <p14:tracePt t="16126" x="1493838" y="1828800"/>
          <p14:tracePt t="16132" x="1501775" y="1828800"/>
          <p14:tracePt t="16143" x="1508125" y="1844675"/>
          <p14:tracePt t="16149" x="1508125" y="1851025"/>
          <p14:tracePt t="16160" x="1516063" y="1851025"/>
          <p14:tracePt t="16163" x="1516063" y="1858963"/>
          <p14:tracePt t="16176" x="1524000" y="1866900"/>
          <p14:tracePt t="16184" x="1524000" y="1874838"/>
          <p14:tracePt t="16193" x="1531938" y="1874838"/>
          <p14:tracePt t="16213" x="1531938" y="1882775"/>
          <p14:tracePt t="16415" x="1531938" y="1889125"/>
          <p14:tracePt t="16418" x="1539875" y="1889125"/>
          <p14:tracePt t="16423" x="1546225" y="1897063"/>
          <p14:tracePt t="16429" x="1562100" y="1897063"/>
          <p14:tracePt t="16432" x="1570038" y="1897063"/>
          <p14:tracePt t="16445" x="1600200" y="1905000"/>
          <p14:tracePt t="16450" x="1608138" y="1905000"/>
          <p14:tracePt t="16463" x="1616075" y="1905000"/>
          <p14:tracePt t="16761" x="1622425" y="1905000"/>
          <p14:tracePt t="16765" x="1622425" y="1897063"/>
          <p14:tracePt t="16779" x="1630363" y="1897063"/>
          <p14:tracePt t="16802" x="1638300" y="1897063"/>
          <p14:tracePt t="16810" x="1638300" y="1889125"/>
          <p14:tracePt t="16887" x="1638300" y="1882775"/>
          <p14:tracePt t="16903" x="1630363" y="1874838"/>
          <p14:tracePt t="16908" x="1622425" y="1874838"/>
          <p14:tracePt t="16913" x="1616075" y="1874838"/>
          <p14:tracePt t="16919" x="1608138" y="1866900"/>
          <p14:tracePt t="16923" x="1600200" y="1858963"/>
          <p14:tracePt t="16938" x="1577975" y="1844675"/>
          <p14:tracePt t="16946" x="1554163" y="1836738"/>
          <p14:tracePt t="16947" x="1554163" y="1828800"/>
          <p14:tracePt t="16954" x="1539875" y="1828800"/>
          <p14:tracePt t="16960" x="1531938" y="1820863"/>
          <p14:tracePt t="16961" x="1524000" y="1820863"/>
          <p14:tracePt t="16971" x="1516063" y="1812925"/>
          <p14:tracePt t="16978" x="1508125" y="1812925"/>
          <p14:tracePt t="16989" x="1501775" y="1812925"/>
          <p14:tracePt t="17001" x="1493838" y="1812925"/>
          <p14:tracePt t="17018" x="1485900" y="1812925"/>
          <p14:tracePt t="17041" x="1477963" y="1812925"/>
          <p14:tracePt t="17059" x="1477963" y="1820863"/>
          <p14:tracePt t="17073" x="1470025" y="1820863"/>
          <p14:tracePt t="17209" x="1477963" y="1820863"/>
          <p14:tracePt t="17218" x="1485900" y="1820863"/>
          <p14:tracePt t="17220" x="1493838" y="1820863"/>
          <p14:tracePt t="17222" x="1493838" y="1828800"/>
          <p14:tracePt t="17228" x="1508125" y="1828800"/>
          <p14:tracePt t="17237" x="1539875" y="1844675"/>
          <p14:tracePt t="17244" x="1554163" y="1851025"/>
          <p14:tracePt t="17258" x="1616075" y="1874838"/>
          <p14:tracePt t="17258" x="1622425" y="1874838"/>
          <p14:tracePt t="17264" x="1646238" y="1874838"/>
          <p14:tracePt t="17274" x="1676400" y="1882775"/>
          <p14:tracePt t="17277" x="1692275" y="1889125"/>
          <p14:tracePt t="17290" x="1698625" y="1889125"/>
          <p14:tracePt t="17291" x="1736725" y="1897063"/>
          <p14:tracePt t="17294" x="1752600" y="1897063"/>
          <p14:tracePt t="17307" x="1798638" y="1905000"/>
          <p14:tracePt t="17311" x="1828800" y="1905000"/>
          <p14:tracePt t="17323" x="1836738" y="1905000"/>
          <p14:tracePt t="17324" x="2011363" y="1912938"/>
          <p14:tracePt t="17327" x="2079625" y="1912938"/>
          <p14:tracePt t="17340" x="2095500" y="1912938"/>
          <p14:tracePt t="17341" x="2286000" y="1912938"/>
          <p14:tracePt t="17344" x="2339975" y="1912938"/>
          <p14:tracePt t="17358" x="2582863" y="1912938"/>
          <p14:tracePt t="17358" x="2613025" y="1912938"/>
          <p14:tracePt t="17363" x="2697163" y="1912938"/>
          <p14:tracePt t="17364" x="2720975" y="1912938"/>
          <p14:tracePt t="17374" x="2835275" y="1912938"/>
          <p14:tracePt t="17377" x="2879725" y="1912938"/>
          <p14:tracePt t="17390" x="2887663" y="1912938"/>
          <p14:tracePt t="17391" x="2949575" y="1912938"/>
          <p14:tracePt t="17394" x="2955925" y="1912938"/>
          <p14:tracePt t="17407" x="2963863" y="1912938"/>
          <p14:tracePt t="17468" x="2955925" y="1912938"/>
          <p14:tracePt t="17471" x="2949575" y="1912938"/>
          <p14:tracePt t="17475" x="2941638" y="1912938"/>
          <p14:tracePt t="17479" x="2941638" y="1905000"/>
          <p14:tracePt t="17479" x="2933700" y="1905000"/>
          <p14:tracePt t="17482" x="2925763" y="1905000"/>
          <p14:tracePt t="17494" x="2903538" y="1897063"/>
          <p14:tracePt t="17498" x="2887663" y="1889125"/>
          <p14:tracePt t="17498" x="2879725" y="1889125"/>
          <p14:tracePt t="17511" x="2849563" y="1866900"/>
          <p14:tracePt t="17514" x="2835275" y="1858963"/>
          <p14:tracePt t="17528" x="2803525" y="1844675"/>
          <p14:tracePt t="17532" x="2797175" y="1836738"/>
          <p14:tracePt t="17532" x="2797175" y="1828800"/>
          <p14:tracePt t="17544" x="2781300" y="1820863"/>
          <p14:tracePt t="17547" x="2781300" y="1812925"/>
          <p14:tracePt t="17561" x="2773363" y="1806575"/>
          <p14:tracePt t="17567" x="2773363" y="1798638"/>
          <p14:tracePt t="17704" x="2765425" y="1798638"/>
          <p14:tracePt t="17708" x="2759075" y="1798638"/>
          <p14:tracePt t="17712" x="2751138" y="1798638"/>
          <p14:tracePt t="17715" x="2743200" y="1798638"/>
          <p14:tracePt t="17725" x="2720975" y="1798638"/>
          <p14:tracePt t="17729" x="2713038" y="1798638"/>
          <p14:tracePt t="17745" x="2689225" y="1798638"/>
          <p14:tracePt t="17747" x="2682875" y="1798638"/>
          <p14:tracePt t="17763" x="2674938" y="1798638"/>
          <p14:tracePt t="17767" x="2674938" y="1790700"/>
          <p14:tracePt t="17786" x="2667000" y="1790700"/>
          <p14:tracePt t="17808" x="2674938" y="1782763"/>
          <p14:tracePt t="17826" x="2682875" y="1782763"/>
          <p14:tracePt t="17837" x="2682875" y="1774825"/>
          <p14:tracePt t="17840" x="2689225" y="1774825"/>
          <p14:tracePt t="17857" x="2697163" y="1774825"/>
          <p14:tracePt t="17965" x="2689225" y="1774825"/>
          <p14:tracePt t="17970" x="2682875" y="1774825"/>
          <p14:tracePt t="17980" x="2674938" y="1774825"/>
          <p14:tracePt t="18018" x="2667000" y="1774825"/>
          <p14:tracePt t="18061" x="2659063" y="1774825"/>
          <p14:tracePt t="18234" x="2651125" y="1782763"/>
          <p14:tracePt t="18238" x="2644775" y="1782763"/>
          <p14:tracePt t="18241" x="2636838" y="1782763"/>
          <p14:tracePt t="18248" x="2606675" y="1790700"/>
          <p14:tracePt t="18251" x="2590800" y="1798638"/>
          <p14:tracePt t="18252" x="2582863" y="1798638"/>
          <p14:tracePt t="18265" x="2530475" y="1806575"/>
          <p14:tracePt t="18268" x="2522538" y="1812925"/>
          <p14:tracePt t="18284" x="2438400" y="1812925"/>
          <p14:tracePt t="18286" x="2422525" y="1812925"/>
          <p14:tracePt t="18301" x="2370138" y="1820863"/>
          <p14:tracePt t="18304" x="2362200" y="1820863"/>
          <p14:tracePt t="18304" x="2354263" y="1820863"/>
          <p14:tracePt t="18317" x="2324100" y="1820863"/>
          <p14:tracePt t="18319" x="2316163" y="1820863"/>
          <p14:tracePt t="18320" x="2308225" y="1820863"/>
          <p14:tracePt t="18334" x="2278063" y="1828800"/>
          <p14:tracePt t="18337" x="2263775" y="1828800"/>
          <p14:tracePt t="18351" x="2225675" y="1836738"/>
          <p14:tracePt t="18354" x="2217738" y="1836738"/>
          <p14:tracePt t="18367" x="2193925" y="1844675"/>
          <p14:tracePt t="18370" x="2193925" y="1851025"/>
          <p14:tracePt t="18384" x="2179638" y="1858963"/>
          <p14:tracePt t="18387" x="2179638" y="1866900"/>
          <p14:tracePt t="18401" x="2171700" y="1882775"/>
          <p14:tracePt t="18407" x="2171700" y="1889125"/>
          <p14:tracePt t="18417" x="2171700" y="1897063"/>
          <p14:tracePt t="18423" x="2171700" y="1905000"/>
          <p14:tracePt t="18434" x="2171700" y="1912938"/>
          <p14:tracePt t="18440" x="2171700" y="1920875"/>
          <p14:tracePt t="18450" x="2171700" y="1927225"/>
          <p14:tracePt t="18453" x="2171700" y="1935163"/>
          <p14:tracePt t="18467" x="2171700" y="1951038"/>
          <p14:tracePt t="18477" x="2171700" y="1958975"/>
          <p14:tracePt t="18486" x="2163763" y="1958975"/>
          <p14:tracePt t="18491" x="2163763" y="1965325"/>
          <p14:tracePt t="18500" x="2155825" y="1965325"/>
          <p14:tracePt t="18501" x="2141538" y="1973263"/>
          <p14:tracePt t="18507" x="2133600" y="1973263"/>
          <p14:tracePt t="18517" x="2111375" y="1981200"/>
          <p14:tracePt t="18520" x="2103438" y="1981200"/>
          <p14:tracePt t="18534" x="2079625" y="1981200"/>
          <p14:tracePt t="18540" x="2073275" y="1981200"/>
          <p14:tracePt t="18551" x="2057400" y="1981200"/>
          <p14:tracePt t="18553" x="2049463" y="1981200"/>
          <p14:tracePt t="18568" x="2035175" y="1981200"/>
          <p14:tracePt t="18574" x="2027238" y="1981200"/>
          <p14:tracePt t="18584" x="2019300" y="1989138"/>
          <p14:tracePt t="18592" x="2011363" y="1989138"/>
          <p14:tracePt t="18600" x="2011363" y="1997075"/>
          <p14:tracePt t="18601" x="2003425" y="2003425"/>
          <p14:tracePt t="18604" x="1997075" y="2003425"/>
          <p14:tracePt t="18617" x="1981200" y="2019300"/>
          <p14:tracePt t="18624" x="1981200" y="2027238"/>
          <p14:tracePt t="18634" x="1973263" y="2027238"/>
          <p14:tracePt t="18637" x="1973263" y="2035175"/>
          <p14:tracePt t="18704" x="1965325" y="2035175"/>
          <p14:tracePt t="18712" x="1958975" y="2035175"/>
          <p14:tracePt t="18714" x="1951038" y="2035175"/>
          <p14:tracePt t="18718" x="1943100" y="2035175"/>
          <p14:tracePt t="18728" x="1920875" y="2035175"/>
          <p14:tracePt t="18734" x="1905000" y="2041525"/>
          <p14:tracePt t="18744" x="1874838" y="2041525"/>
          <p14:tracePt t="18751" x="1851025" y="2041525"/>
          <p14:tracePt t="18761" x="1828800" y="2041525"/>
          <p14:tracePt t="18768" x="1820863" y="2041525"/>
          <p14:tracePt t="18769" x="1812925" y="2041525"/>
          <p14:tracePt t="18777" x="1798638" y="2041525"/>
          <p14:tracePt t="18786" x="1790700" y="2041525"/>
          <p14:tracePt t="18804" x="1790700" y="2049463"/>
          <p14:tracePt t="18806" x="1782763" y="2049463"/>
          <p14:tracePt t="18881" x="1790700" y="2049463"/>
          <p14:tracePt t="18924" x="1790700" y="2057400"/>
          <p14:tracePt t="18946" x="1782763" y="2065338"/>
          <p14:tracePt t="18950" x="1774825" y="2065338"/>
          <p14:tracePt t="18954" x="1768475" y="2073275"/>
          <p14:tracePt t="18961" x="1736725" y="2079625"/>
          <p14:tracePt t="18964" x="1722438" y="2087563"/>
          <p14:tracePt t="18978" x="1676400" y="2103438"/>
          <p14:tracePt t="18981" x="1654175" y="2103438"/>
          <p14:tracePt t="18994" x="1592263" y="2111375"/>
          <p14:tracePt t="18997" x="1570038" y="2111375"/>
          <p14:tracePt t="19011" x="1508125" y="2111375"/>
          <p14:tracePt t="19014" x="1493838" y="2111375"/>
          <p14:tracePt t="19014" x="1485900" y="2111375"/>
          <p14:tracePt t="19027" x="1387475" y="2111375"/>
          <p14:tracePt t="19030" x="1363663" y="2111375"/>
          <p14:tracePt t="19044" x="1355725" y="2111375"/>
          <p14:tracePt t="19044" x="1265238" y="2111375"/>
          <p14:tracePt t="19047" x="1249363" y="2111375"/>
          <p14:tracePt t="19047" x="1241425" y="2111375"/>
          <p14:tracePt t="19061" x="1165225" y="2103438"/>
          <p14:tracePt t="19064" x="1150938" y="2103438"/>
          <p14:tracePt t="19078" x="1112838" y="2095500"/>
          <p14:tracePt t="19083" x="1104900" y="2095500"/>
          <p14:tracePt t="19094" x="1104900" y="2087563"/>
          <p14:tracePt t="19096" x="1096963" y="2087563"/>
          <p14:tracePt t="19188" x="1104900" y="2087563"/>
          <p14:tracePt t="19194" x="1112838" y="2095500"/>
          <p14:tracePt t="19196" x="1120775" y="2095500"/>
          <p14:tracePt t="19199" x="1127125" y="2095500"/>
          <p14:tracePt t="19211" x="1158875" y="2103438"/>
          <p14:tracePt t="19214" x="1173163" y="2103438"/>
          <p14:tracePt t="19215" x="1181100" y="2103438"/>
          <p14:tracePt t="19228" x="1227138" y="2103438"/>
          <p14:tracePt t="19230" x="1241425" y="2103438"/>
          <p14:tracePt t="19245" x="1295400" y="2103438"/>
          <p14:tracePt t="19248" x="1317625" y="2103438"/>
          <p14:tracePt t="19262" x="1325563" y="2103438"/>
          <p14:tracePt t="19262" x="1409700" y="2111375"/>
          <p14:tracePt t="19264" x="1425575" y="2111375"/>
          <p14:tracePt t="19264" x="1439863" y="2111375"/>
          <p14:tracePt t="19268" x="1470025" y="2111375"/>
          <p14:tracePt t="19279" x="1546225" y="2111375"/>
          <p14:tracePt t="19281" x="1584325" y="2111375"/>
          <p14:tracePt t="19296" x="1692275" y="2111375"/>
          <p14:tracePt t="19298" x="1744663" y="2117725"/>
          <p14:tracePt t="19312" x="1882775" y="2125663"/>
          <p14:tracePt t="19315" x="1943100" y="2125663"/>
          <p14:tracePt t="19329" x="1958975" y="2125663"/>
          <p14:tracePt t="19329" x="2079625" y="2125663"/>
          <p14:tracePt t="19332" x="2141538" y="2125663"/>
          <p14:tracePt t="19345" x="2255838" y="2117725"/>
          <p14:tracePt t="19349" x="2324100" y="2111375"/>
          <p14:tracePt t="19362" x="2339975" y="2111375"/>
          <p14:tracePt t="19362" x="2454275" y="2103438"/>
          <p14:tracePt t="19366" x="2514600" y="2087563"/>
          <p14:tracePt t="19366" x="2522538" y="2087563"/>
          <p14:tracePt t="19379" x="2659063" y="2057400"/>
          <p14:tracePt t="19382" x="2705100" y="2041525"/>
          <p14:tracePt t="19395" x="2713038" y="2041525"/>
          <p14:tracePt t="19396" x="2789238" y="2027238"/>
          <p14:tracePt t="19399" x="2819400" y="2019300"/>
          <p14:tracePt t="19400" x="2827338" y="2019300"/>
          <p14:tracePt t="19412" x="2873375" y="2003425"/>
          <p14:tracePt t="19416" x="2887663" y="2003425"/>
          <p14:tracePt t="19429" x="2917825" y="1997075"/>
          <p14:tracePt t="19433" x="2933700" y="1997075"/>
          <p14:tracePt t="19433" x="2941638" y="1997075"/>
          <p14:tracePt t="19445" x="2971800" y="1989138"/>
          <p14:tracePt t="19449" x="2994025" y="1989138"/>
          <p14:tracePt t="19450" x="3001963" y="1989138"/>
          <p14:tracePt t="19462" x="3040063" y="1997075"/>
          <p14:tracePt t="19466" x="3063875" y="2003425"/>
          <p14:tracePt t="19479" x="3101975" y="2019300"/>
          <p14:tracePt t="19482" x="3108325" y="2019300"/>
          <p14:tracePt t="19482" x="3108325" y="2027238"/>
          <p14:tracePt t="19495" x="3124200" y="2035175"/>
          <p14:tracePt t="19498" x="3132138" y="2041525"/>
          <p14:tracePt t="19512" x="3116263" y="2057400"/>
          <p14:tracePt t="19516" x="3094038" y="2065338"/>
          <p14:tracePt t="19516" x="3086100" y="2065338"/>
          <p14:tracePt t="19529" x="2925763" y="2079625"/>
          <p14:tracePt t="19533" x="2827338" y="2079625"/>
          <p14:tracePt t="19533" x="2811463" y="2079625"/>
          <p14:tracePt t="19545" x="2574925" y="2087563"/>
          <p14:tracePt t="19548" x="2454275" y="2087563"/>
          <p14:tracePt t="19562" x="2422525" y="2087563"/>
          <p14:tracePt t="19562" x="2103438" y="2079625"/>
          <p14:tracePt t="19565" x="2003425" y="2073275"/>
          <p14:tracePt t="19565" x="1973263" y="2073275"/>
          <p14:tracePt t="19568" x="1866900" y="2073275"/>
          <p14:tracePt t="19569" x="1836738" y="2065338"/>
          <p14:tracePt t="19579" x="1646238" y="2065338"/>
          <p14:tracePt t="19581" x="1570038" y="2057400"/>
          <p14:tracePt t="19595" x="1387475" y="2057400"/>
          <p14:tracePt t="19598" x="1333500" y="2057400"/>
          <p14:tracePt t="19612" x="1257300" y="2057400"/>
          <p14:tracePt t="19614" x="1241425" y="2057400"/>
          <p14:tracePt t="19615" x="1235075" y="2057400"/>
          <p14:tracePt t="19629" x="1203325" y="2049463"/>
          <p14:tracePt t="19633" x="1189038" y="2049463"/>
          <p14:tracePt t="19645" x="1173163" y="2041525"/>
          <p14:tracePt t="19648" x="1173163" y="2035175"/>
          <p14:tracePt t="19662" x="1165225" y="2035175"/>
          <p14:tracePt t="19665" x="1165225" y="2027238"/>
          <p14:tracePt t="19684" x="1165225" y="2019300"/>
          <p14:tracePt t="19687" x="1173163" y="2019300"/>
          <p14:tracePt t="19695" x="1189038" y="2019300"/>
          <p14:tracePt t="19698" x="1219200" y="2011363"/>
          <p14:tracePt t="19712" x="1363663" y="2003425"/>
          <p14:tracePt t="19716" x="1455738" y="2003425"/>
          <p14:tracePt t="19729" x="1638300" y="2003425"/>
          <p14:tracePt t="19732" x="1722438" y="2003425"/>
          <p14:tracePt t="19732" x="1736725" y="2003425"/>
          <p14:tracePt t="19745" x="1997075" y="2003425"/>
          <p14:tracePt t="19748" x="2125663" y="2003425"/>
          <p14:tracePt t="19749" x="2155825" y="2003425"/>
          <p14:tracePt t="19762" x="2446338" y="2003425"/>
          <p14:tracePt t="19765" x="2568575" y="2003425"/>
          <p14:tracePt t="19779" x="2827338" y="2003425"/>
          <p14:tracePt t="19781" x="2879725" y="2003425"/>
          <p14:tracePt t="19782" x="2887663" y="2003425"/>
          <p14:tracePt t="19795" x="2963863" y="2003425"/>
          <p14:tracePt t="19798" x="2971800" y="2003425"/>
          <p14:tracePt t="19813" x="2979738" y="2003425"/>
          <p14:tracePt t="19841" x="2971800" y="2003425"/>
          <p14:tracePt t="19843" x="2963863" y="2003425"/>
          <p14:tracePt t="19847" x="2941638" y="2011363"/>
          <p14:tracePt t="19850" x="2933700" y="2011363"/>
          <p14:tracePt t="19850" x="2911475" y="2019300"/>
          <p14:tracePt t="19851" x="2887663" y="2019300"/>
          <p14:tracePt t="19862" x="2735263" y="2041525"/>
          <p14:tracePt t="19867" x="2613025" y="2049463"/>
          <p14:tracePt t="19867" x="2590800" y="2049463"/>
          <p14:tracePt t="19889" x="2079625" y="2087563"/>
          <p14:tracePt t="19890" x="2057400" y="2087563"/>
          <p14:tracePt t="19892" x="2011363" y="2087563"/>
          <p14:tracePt t="19893" x="1981200" y="2095500"/>
          <p14:tracePt t="19897" x="1897063" y="2095500"/>
          <p14:tracePt t="19902" x="1820863" y="2103438"/>
          <p14:tracePt t="19902" x="1812925" y="2103438"/>
          <p14:tracePt t="19912" x="1714500" y="2111375"/>
          <p14:tracePt t="19916" x="1684338" y="2111375"/>
          <p14:tracePt t="19928" x="1676400" y="2111375"/>
          <p14:tracePt t="19929" x="1660525" y="2117725"/>
          <p14:tracePt t="19953" x="1668463" y="2117725"/>
          <p14:tracePt t="19958" x="1676400" y="2117725"/>
          <p14:tracePt t="19965" x="1692275" y="2117725"/>
          <p14:tracePt t="19970" x="1706563" y="2117725"/>
          <p14:tracePt t="19973" x="1714500" y="2117725"/>
          <p14:tracePt t="19973" x="1722438" y="2117725"/>
          <p14:tracePt t="19979" x="1744663" y="2117725"/>
          <p14:tracePt t="19982" x="1768475" y="2117725"/>
          <p14:tracePt t="19982" x="1774825" y="2117725"/>
          <p14:tracePt t="19996" x="1858963" y="2117725"/>
          <p14:tracePt t="19999" x="1905000" y="2117725"/>
          <p14:tracePt t="19999" x="1920875" y="2117725"/>
          <p14:tracePt t="20012" x="2065338" y="2117725"/>
          <p14:tracePt t="20015" x="2133600" y="2117725"/>
          <p14:tracePt t="20028" x="2149475" y="2117725"/>
          <p14:tracePt t="20029" x="2270125" y="2117725"/>
          <p14:tracePt t="20032" x="2301875" y="2117725"/>
          <p14:tracePt t="20032" x="2308225" y="2117725"/>
          <p14:tracePt t="20046" x="2370138" y="2117725"/>
          <p14:tracePt t="20048" x="2384425" y="2117725"/>
          <p14:tracePt t="20063" x="2392363" y="2117725"/>
          <p14:tracePt t="20089" x="2384425" y="2117725"/>
          <p14:tracePt t="20097" x="2378075" y="2111375"/>
          <p14:tracePt t="20101" x="2370138" y="2111375"/>
          <p14:tracePt t="20104" x="2362200" y="2111375"/>
          <p14:tracePt t="20112" x="2354263" y="2103438"/>
          <p14:tracePt t="20118" x="2346325" y="2103438"/>
          <p14:tracePt t="20128" x="2346325" y="2095500"/>
          <p14:tracePt t="20132" x="2339975" y="2095500"/>
          <p14:tracePt t="20145" x="2339975" y="2087563"/>
          <p14:tracePt t="20153" x="2339975" y="2079625"/>
          <p14:tracePt t="20163" x="2339975" y="2073275"/>
          <p14:tracePt t="20179" x="2339975" y="2065338"/>
          <p14:tracePt t="20191" x="2346325" y="2065338"/>
          <p14:tracePt t="20193" x="2346325" y="2057400"/>
          <p14:tracePt t="20201" x="2354263" y="2057400"/>
          <p14:tracePt t="20206" x="2362200" y="2057400"/>
          <p14:tracePt t="20214" x="2370138" y="2057400"/>
          <p14:tracePt t="20221" x="2378075" y="2057400"/>
          <p14:tracePt t="20229" x="2384425" y="2057400"/>
          <p14:tracePt t="20235" x="2392363" y="2057400"/>
          <p14:tracePt t="20245" x="2408238" y="2057400"/>
          <p14:tracePt t="20248" x="2416175" y="2057400"/>
          <p14:tracePt t="20262" x="2422525" y="2057400"/>
          <p14:tracePt t="20416" x="2422525" y="2065338"/>
          <p14:tracePt t="20418" x="2416175" y="2065338"/>
          <p14:tracePt t="20425" x="2408238" y="2065338"/>
          <p14:tracePt t="20435" x="2400300" y="2065338"/>
          <p14:tracePt t="20440" x="2392363" y="2065338"/>
          <p14:tracePt t="20446" x="2384425" y="2065338"/>
          <p14:tracePt t="20451" x="2378075" y="2065338"/>
          <p14:tracePt t="20465" x="2362200" y="2065338"/>
          <p14:tracePt t="20470" x="2354263" y="2065338"/>
          <p14:tracePt t="20481" x="2346325" y="2065338"/>
          <p14:tracePt t="20520" x="2346325" y="2057400"/>
          <p14:tracePt t="20523" x="2354263" y="2057400"/>
          <p14:tracePt t="20528" x="2362200" y="2049463"/>
          <p14:tracePt t="20533" x="2370138" y="2049463"/>
          <p14:tracePt t="20536" x="2370138" y="2041525"/>
          <p14:tracePt t="20548" x="2384425" y="2035175"/>
          <p14:tracePt t="20557" x="2392363" y="2035175"/>
          <p14:tracePt t="20648" x="2384425" y="2035175"/>
          <p14:tracePt t="20655" x="2378075" y="2035175"/>
          <p14:tracePt t="20660" x="2370138" y="2035175"/>
          <p14:tracePt t="20665" x="2370138" y="2041525"/>
          <p14:tracePt t="20667" x="2362200" y="2041525"/>
          <p14:tracePt t="20682" x="2346325" y="2049463"/>
          <p14:tracePt t="20685" x="2339975" y="2049463"/>
          <p14:tracePt t="20701" x="2332038" y="2049463"/>
          <p14:tracePt t="20705" x="2332038" y="2057400"/>
          <p14:tracePt t="20718" x="2324100" y="2057400"/>
          <p14:tracePt t="20737" x="2316163" y="2057400"/>
          <p14:tracePt t="20849" x="2308225" y="2057400"/>
          <p14:tracePt t="20892" x="2301875" y="2057400"/>
          <p14:tracePt t="20903" x="2301875" y="2049463"/>
          <p14:tracePt t="20915" x="2293938" y="2049463"/>
          <p14:tracePt t="20960" x="2286000" y="2049463"/>
          <p14:tracePt t="20988" x="2286000" y="2041525"/>
          <p14:tracePt t="21025" x="2278063" y="2041525"/>
          <p14:tracePt t="21128" x="2270125" y="2041525"/>
          <p14:tracePt t="21134" x="2263775" y="2041525"/>
          <p14:tracePt t="21143" x="2255838" y="2041525"/>
          <p14:tracePt t="21148" x="2247900" y="2041525"/>
          <p14:tracePt t="21157" x="2239963" y="2041525"/>
          <p14:tracePt t="21162" x="2239963" y="2035175"/>
          <p14:tracePt t="21165" x="2232025" y="2035175"/>
          <p14:tracePt t="21178" x="2225675" y="2027238"/>
          <p14:tracePt t="21181" x="2217738" y="2027238"/>
          <p14:tracePt t="21195" x="2209800" y="2019300"/>
          <p14:tracePt t="21199" x="2201863" y="2011363"/>
          <p14:tracePt t="21211" x="2193925" y="2011363"/>
          <p14:tracePt t="21214" x="2193925" y="2003425"/>
          <p14:tracePt t="21249" x="2193925" y="1997075"/>
          <p14:tracePt t="21270" x="2193925" y="1989138"/>
          <p14:tracePt t="21278" x="2193925" y="1981200"/>
          <p14:tracePt t="21281" x="2201863" y="1981200"/>
          <p14:tracePt t="21286" x="2201863" y="1973263"/>
          <p14:tracePt t="21294" x="2201863" y="1965325"/>
          <p14:tracePt t="21300" x="2201863" y="1958975"/>
          <p14:tracePt t="21311" x="2201863" y="1951038"/>
          <p14:tracePt t="21313" x="2201863" y="1943100"/>
          <p14:tracePt t="21328" x="2209800" y="1927225"/>
          <p14:tracePt t="21334" x="2209800" y="1920875"/>
          <p14:tracePt t="21334" x="2217738" y="1920875"/>
          <p14:tracePt t="21344" x="2217738" y="1912938"/>
          <p14:tracePt t="21352" x="2217738" y="1905000"/>
          <p14:tracePt t="21363" x="2225675" y="1905000"/>
          <p14:tracePt t="21363" x="2225675" y="1897063"/>
          <p14:tracePt t="21369" x="2232025" y="1889125"/>
          <p14:tracePt t="21378" x="2239963" y="1882775"/>
          <p14:tracePt t="21381" x="2247900" y="1882775"/>
          <p14:tracePt t="21382" x="2247900" y="1874838"/>
          <p14:tracePt t="21394" x="2270125" y="1866900"/>
          <p14:tracePt t="21397" x="2270125" y="1858963"/>
          <p14:tracePt t="21411" x="2308225" y="1836738"/>
          <p14:tracePt t="21414" x="2316163" y="1828800"/>
          <p14:tracePt t="21414" x="2324100" y="1828800"/>
          <p14:tracePt t="21428" x="2370138" y="1798638"/>
          <p14:tracePt t="21431" x="2378075" y="1798638"/>
          <p14:tracePt t="21444" x="2422525" y="1774825"/>
          <p14:tracePt t="21448" x="2430463" y="1774825"/>
          <p14:tracePt t="21449" x="2430463" y="1768475"/>
          <p14:tracePt t="21461" x="2438400" y="1768475"/>
          <p14:tracePt t="21461" x="2468563" y="1752600"/>
          <p14:tracePt t="21465" x="2476500" y="1752600"/>
          <p14:tracePt t="21478" x="2522538" y="1744663"/>
          <p14:tracePt t="21481" x="2522538" y="1736725"/>
          <p14:tracePt t="21481" x="2530475" y="1736725"/>
          <p14:tracePt t="21494" x="2552700" y="1730375"/>
          <p14:tracePt t="21498" x="2568575" y="1730375"/>
          <p14:tracePt t="21511" x="2606675" y="1730375"/>
          <p14:tracePt t="21514" x="2613025" y="1730375"/>
          <p14:tracePt t="21528" x="2674938" y="1730375"/>
          <p14:tracePt t="21530" x="2682875" y="1730375"/>
          <p14:tracePt t="21544" x="2781300" y="1730375"/>
          <p14:tracePt t="21546" x="2803525" y="1736725"/>
          <p14:tracePt t="21547" x="2811463" y="1736725"/>
          <p14:tracePt t="21561" x="2933700" y="1744663"/>
          <p14:tracePt t="21563" x="2949575" y="1744663"/>
          <p14:tracePt t="21563" x="2955925" y="1744663"/>
          <p14:tracePt t="21567" x="2987675" y="1752600"/>
          <p14:tracePt t="21578" x="3063875" y="1760538"/>
          <p14:tracePt t="21581" x="3070225" y="1760538"/>
          <p14:tracePt t="21581" x="3094038" y="1768475"/>
          <p14:tracePt t="21582" x="3101975" y="1768475"/>
          <p14:tracePt t="21594" x="3108325" y="1768475"/>
          <p14:tracePt t="21594" x="3162300" y="1782763"/>
          <p14:tracePt t="21598" x="3178175" y="1790700"/>
          <p14:tracePt t="21611" x="3230563" y="1806575"/>
          <p14:tracePt t="21615" x="3246438" y="1812925"/>
          <p14:tracePt t="21627" x="3276600" y="1836738"/>
          <p14:tracePt t="21631" x="3284538" y="1844675"/>
          <p14:tracePt t="21644" x="3298825" y="1866900"/>
          <p14:tracePt t="21647" x="3306763" y="1874838"/>
          <p14:tracePt t="21648" x="3306763" y="1882775"/>
          <p14:tracePt t="21661" x="3306763" y="1905000"/>
          <p14:tracePt t="21664" x="3306763" y="1920875"/>
          <p14:tracePt t="21677" x="3292475" y="1951038"/>
          <p14:tracePt t="21680" x="3284538" y="1958975"/>
          <p14:tracePt t="21680" x="3276600" y="1965325"/>
          <p14:tracePt t="21694" x="3246438" y="2003425"/>
          <p14:tracePt t="21698" x="3230563" y="2019300"/>
          <p14:tracePt t="21698" x="3230563" y="2027238"/>
          <p14:tracePt t="21710" x="3178175" y="2065338"/>
          <p14:tracePt t="21714" x="3146425" y="2079625"/>
          <p14:tracePt t="21727" x="3146425" y="2087563"/>
          <p14:tracePt t="21727" x="3070225" y="2125663"/>
          <p14:tracePt t="21731" x="3032125" y="2149475"/>
          <p14:tracePt t="21731" x="3025775" y="2149475"/>
          <p14:tracePt t="21743" x="2879725" y="2193925"/>
          <p14:tracePt t="21747" x="2857500" y="2193925"/>
          <p14:tracePt t="21747" x="2827338" y="2201863"/>
          <p14:tracePt t="21748" x="2803525" y="2201863"/>
          <p14:tracePt t="21761" x="2667000" y="2217738"/>
          <p14:tracePt t="21765" x="2606675" y="2217738"/>
          <p14:tracePt t="21765" x="2598738" y="2217738"/>
          <p14:tracePt t="21777" x="2468563" y="2217738"/>
          <p14:tracePt t="21779" x="2454275" y="2217738"/>
          <p14:tracePt t="21780" x="2446338" y="2209800"/>
          <p14:tracePt t="21780" x="2438400" y="2209800"/>
          <p14:tracePt t="21781" x="2430463" y="2209800"/>
          <p14:tracePt t="21794" x="2354263" y="2193925"/>
          <p14:tracePt t="21797" x="2346325" y="2187575"/>
          <p14:tracePt t="21811" x="2301875" y="2171700"/>
          <p14:tracePt t="21814" x="2286000" y="2171700"/>
          <p14:tracePt t="21827" x="2263775" y="2155825"/>
          <p14:tracePt t="21833" x="2263775" y="2149475"/>
          <p14:tracePt t="21844" x="2255838" y="2133600"/>
          <p14:tracePt t="21848" x="2255838" y="2125663"/>
          <p14:tracePt t="21860" x="2263775" y="2103438"/>
          <p14:tracePt t="21864" x="2263775" y="2095500"/>
          <p14:tracePt t="21877" x="2301875" y="2057400"/>
          <p14:tracePt t="21881" x="2316163" y="2049463"/>
          <p14:tracePt t="21894" x="2378075" y="2011363"/>
          <p14:tracePt t="21895" x="2384425" y="2011363"/>
          <p14:tracePt t="21895" x="2392363" y="2003425"/>
          <p14:tracePt t="21899" x="2408238" y="1997075"/>
          <p14:tracePt t="21911" x="2454275" y="1973263"/>
          <p14:tracePt t="21914" x="2476500" y="1965325"/>
          <p14:tracePt t="21915" x="2484438" y="1965325"/>
          <p14:tracePt t="21927" x="2514600" y="1958975"/>
          <p14:tracePt t="21931" x="2530475" y="1958975"/>
          <p14:tracePt t="21946" x="2552700" y="1951038"/>
          <p14:tracePt t="21951" x="2560638" y="1951038"/>
          <p14:tracePt t="21988" x="2552700" y="1951038"/>
          <p14:tracePt t="21998" x="2544763" y="1958975"/>
          <p14:tracePt t="22003" x="2536825" y="1958975"/>
          <p14:tracePt t="22009" x="2530475" y="1958975"/>
          <p14:tracePt t="22013" x="2522538" y="1958975"/>
          <p14:tracePt t="22018" x="2514600" y="1958975"/>
          <p14:tracePt t="22027" x="2506663" y="1958975"/>
          <p14:tracePt t="22038" x="2498725" y="1958975"/>
          <p14:tracePt t="22053" x="2498725" y="1951038"/>
          <p14:tracePt t="22062" x="2492375" y="1951038"/>
          <p14:tracePt t="22066" x="2492375" y="1943100"/>
          <p14:tracePt t="22071" x="2492375" y="1935163"/>
          <p14:tracePt t="22077" x="2492375" y="1927225"/>
          <p14:tracePt t="22079" x="2498725" y="1927225"/>
          <p14:tracePt t="22080" x="2498725" y="1920875"/>
          <p14:tracePt t="22094" x="2544763" y="1866900"/>
          <p14:tracePt t="22098" x="2568575" y="1844675"/>
          <p14:tracePt t="22111" x="2636838" y="1782763"/>
          <p14:tracePt t="22114" x="2667000" y="1760538"/>
          <p14:tracePt t="22127" x="2735263" y="1714500"/>
          <p14:tracePt t="22131" x="2751138" y="1706563"/>
          <p14:tracePt t="22143" x="2789238" y="1684338"/>
          <p14:tracePt t="22147" x="2797175" y="1684338"/>
          <p14:tracePt t="22147" x="2803525" y="1684338"/>
          <p14:tracePt t="22161" x="2835275" y="1668463"/>
          <p14:tracePt t="22165" x="2849563" y="1668463"/>
          <p14:tracePt t="22177" x="2865438" y="1668463"/>
          <p14:tracePt t="22179" x="2873375" y="1668463"/>
          <p14:tracePt t="22194" x="2879725" y="1668463"/>
          <p14:tracePt t="22196" x="2887663" y="1668463"/>
          <p14:tracePt t="22211" x="2895600" y="1668463"/>
          <p14:tracePt t="22217" x="2895600" y="1676400"/>
          <p14:tracePt t="22227" x="2903538" y="1676400"/>
          <p14:tracePt t="22229" x="2903538" y="1684338"/>
          <p14:tracePt t="22244" x="2911475" y="1692275"/>
          <p14:tracePt t="22259" x="2911475" y="1698625"/>
          <p14:tracePt t="22354" x="2911475" y="1706563"/>
          <p14:tracePt t="22360" x="2911475" y="1714500"/>
          <p14:tracePt t="22363" x="2911475" y="1722438"/>
          <p14:tracePt t="22372" x="2911475" y="1730375"/>
          <p14:tracePt t="22396" x="2911475" y="1736725"/>
          <p14:tracePt t="22493" x="2903538" y="1736725"/>
          <p14:tracePt t="22497" x="2895600" y="1736725"/>
          <p14:tracePt t="22500" x="2895600" y="1744663"/>
          <p14:tracePt t="22511" x="2887663" y="1744663"/>
          <p14:tracePt t="22512" x="2873375" y="1744663"/>
          <p14:tracePt t="22514" x="2865438" y="1752600"/>
          <p14:tracePt t="22528" x="2841625" y="1760538"/>
          <p14:tracePt t="22532" x="2835275" y="1760538"/>
          <p14:tracePt t="22548" x="2819400" y="1760538"/>
          <p14:tracePt t="22556" x="2811463" y="1760538"/>
          <p14:tracePt t="22565" x="2811463" y="1768475"/>
          <p14:tracePt t="22651" x="2819400" y="1768475"/>
          <p14:tracePt t="22669" x="2827338" y="1768475"/>
          <p14:tracePt t="22679" x="2835275" y="1768475"/>
          <p14:tracePt t="22696" x="2841625" y="1768475"/>
          <p14:tracePt t="22731" x="2849563" y="1768475"/>
          <p14:tracePt t="22749" x="2857500" y="1768475"/>
          <p14:tracePt t="22785" x="2865438" y="1768475"/>
          <p14:tracePt t="22799" x="2873375" y="1768475"/>
          <p14:tracePt t="22805" x="2879725" y="1768475"/>
          <p14:tracePt t="22807" x="2887663" y="1768475"/>
          <p14:tracePt t="22810" x="2895600" y="1768475"/>
          <p14:tracePt t="22817" x="2903538" y="1768475"/>
          <p14:tracePt t="22817" x="2911475" y="1768475"/>
          <p14:tracePt t="22827" x="2917825" y="1768475"/>
          <p14:tracePt t="22827" x="2933700" y="1768475"/>
          <p14:tracePt t="22834" x="2941638" y="1768475"/>
          <p14:tracePt t="22834" x="2949575" y="1768475"/>
          <p14:tracePt t="22843" x="2955925" y="1768475"/>
          <p14:tracePt t="22844" x="2971800" y="1768475"/>
          <p14:tracePt t="22851" x="2979738" y="1768475"/>
          <p14:tracePt t="22851" x="2987675" y="1768475"/>
          <p14:tracePt t="22860" x="3009900" y="1760538"/>
          <p14:tracePt t="22867" x="3025775" y="1760538"/>
          <p14:tracePt t="22878" x="3032125" y="1760538"/>
          <p14:tracePt t="22884" x="3040063" y="1760538"/>
          <p14:tracePt t="22904" x="3048000" y="1760538"/>
          <p14:tracePt t="22953" x="3055938" y="1760538"/>
          <p14:tracePt t="22985" x="3063875" y="1760538"/>
          <p14:tracePt t="23012" x="3070225" y="1760538"/>
          <p14:tracePt t="23029" x="3078163" y="1760538"/>
          <p14:tracePt t="23061" x="3086100" y="1760538"/>
          <p14:tracePt t="23105" x="3078163" y="1760538"/>
          <p14:tracePt t="23113" x="3070225" y="1760538"/>
          <p14:tracePt t="23116" x="3070225" y="1768475"/>
          <p14:tracePt t="23119" x="3063875" y="1768475"/>
          <p14:tracePt t="23127" x="3048000" y="1768475"/>
          <p14:tracePt t="23135" x="3040063" y="1768475"/>
          <p14:tracePt t="23135" x="3009900" y="1768475"/>
          <p14:tracePt t="23144" x="2971800" y="1768475"/>
          <p14:tracePt t="23152" x="2917825" y="1768475"/>
          <p14:tracePt t="23160" x="2857500" y="1768475"/>
          <p14:tracePt t="23171" x="2797175" y="1768475"/>
          <p14:tracePt t="23171" x="2781300" y="1760538"/>
          <p14:tracePt t="23177" x="2759075" y="1752600"/>
          <p14:tracePt t="23187" x="2727325" y="1744663"/>
          <p14:tracePt t="23194" x="2713038" y="1736725"/>
          <p14:tracePt t="23203" x="2713038" y="1730375"/>
          <p14:tracePt t="23203" x="2697163" y="1722438"/>
          <p14:tracePt t="23211" x="2689225" y="1714500"/>
          <p14:tracePt t="23220" x="2682875" y="1698625"/>
          <p14:tracePt t="23227" x="2682875" y="1684338"/>
          <p14:tracePt t="23237" x="2682875" y="1660525"/>
          <p14:tracePt t="23244" x="2689225" y="1622425"/>
          <p14:tracePt t="23253" x="2713038" y="1584325"/>
          <p14:tracePt t="23260" x="2720975" y="1577975"/>
          <p14:tracePt t="23261" x="2727325" y="1570038"/>
          <p14:tracePt t="23271" x="2759075" y="1546225"/>
          <p14:tracePt t="23271" x="2765425" y="1539875"/>
          <p14:tracePt t="23277" x="2781300" y="1531938"/>
          <p14:tracePt t="23287" x="2819400" y="1516063"/>
          <p14:tracePt t="23294" x="2841625" y="1508125"/>
          <p14:tracePt t="23304" x="2873375" y="1501775"/>
          <p14:tracePt t="23310" x="2887663" y="1501775"/>
          <p14:tracePt t="23320" x="2917825" y="1501775"/>
          <p14:tracePt t="23327" x="2955925" y="1501775"/>
          <p14:tracePt t="23336" x="2963863" y="1501775"/>
          <p14:tracePt t="23337" x="3009900" y="1516063"/>
          <p14:tracePt t="23344" x="3055938" y="1524000"/>
          <p14:tracePt t="23353" x="3063875" y="1531938"/>
          <p14:tracePt t="23353" x="3124200" y="1546225"/>
          <p14:tracePt t="23360" x="3170238" y="1562100"/>
          <p14:tracePt t="23371" x="3246438" y="1592263"/>
          <p14:tracePt t="23372" x="3254375" y="1600200"/>
          <p14:tracePt t="23377" x="3276600" y="1616075"/>
          <p14:tracePt t="23387" x="3314700" y="1630363"/>
          <p14:tracePt t="23394" x="3330575" y="1646238"/>
          <p14:tracePt t="23403" x="3336925" y="1654175"/>
          <p14:tracePt t="23410" x="3336925" y="1660525"/>
          <p14:tracePt t="23420" x="3330575" y="1676400"/>
          <p14:tracePt t="23427" x="3314700" y="1692275"/>
          <p14:tracePt t="23438" x="3276600" y="1706563"/>
          <p14:tracePt t="23438" x="3268663" y="1706563"/>
          <p14:tracePt t="23444" x="3246438" y="1722438"/>
          <p14:tracePt t="23453" x="3178175" y="1736725"/>
          <p14:tracePt t="23461" x="3132138" y="1744663"/>
          <p14:tracePt t="23470" x="3124200" y="1744663"/>
          <p14:tracePt t="23470" x="3048000" y="1744663"/>
          <p14:tracePt t="23477" x="3017838" y="1744663"/>
          <p14:tracePt t="23477" x="2963863" y="1752600"/>
          <p14:tracePt t="23487" x="2865438" y="1744663"/>
          <p14:tracePt t="23494" x="2797175" y="1736725"/>
          <p14:tracePt t="23503" x="2773363" y="1730375"/>
          <p14:tracePt t="23503" x="2697163" y="1722438"/>
          <p14:tracePt t="23510" x="2644775" y="1706563"/>
          <p14:tracePt t="23519" x="2620963" y="1698625"/>
          <p14:tracePt t="23520" x="2574925" y="1684338"/>
          <p14:tracePt t="23527" x="2552700" y="1676400"/>
          <p14:tracePt t="23538" x="2530475" y="1654175"/>
          <p14:tracePt t="23544" x="2530475" y="1646238"/>
          <p14:tracePt t="23553" x="2530475" y="1638300"/>
          <p14:tracePt t="23553" x="2522538" y="1630363"/>
          <p14:tracePt t="23561" x="2530475" y="1622425"/>
          <p14:tracePt t="23562" x="2530475" y="1616075"/>
          <p14:tracePt t="23570" x="2544763" y="1600200"/>
          <p14:tracePt t="23577" x="2560638" y="1592263"/>
          <p14:tracePt t="23587" x="2590800" y="1570038"/>
          <p14:tracePt t="23594" x="2613025" y="1562100"/>
          <p14:tracePt t="23605" x="2659063" y="1554163"/>
          <p14:tracePt t="23605" x="2667000" y="1554163"/>
          <p14:tracePt t="23610" x="2682875" y="1546225"/>
          <p14:tracePt t="23620" x="2735263" y="1546225"/>
          <p14:tracePt t="23627" x="2773363" y="1546225"/>
          <p14:tracePt t="23636" x="2781300" y="1546225"/>
          <p14:tracePt t="23637" x="2835275" y="1546225"/>
          <p14:tracePt t="23644" x="2887663" y="1562100"/>
          <p14:tracePt t="23653" x="2949575" y="1584325"/>
          <p14:tracePt t="23660" x="2979738" y="1600200"/>
          <p14:tracePt t="23671" x="3017838" y="1622425"/>
          <p14:tracePt t="23677" x="3025775" y="1630363"/>
          <p14:tracePt t="23687" x="3032125" y="1646238"/>
          <p14:tracePt t="23694" x="3040063" y="1654175"/>
          <p14:tracePt t="23703" x="3032125" y="1660525"/>
          <p14:tracePt t="23710" x="3025775" y="1668463"/>
          <p14:tracePt t="23720" x="3001963" y="1684338"/>
          <p14:tracePt t="23727" x="2979738" y="1684338"/>
          <p14:tracePt t="23738" x="2955925" y="1692275"/>
          <p14:tracePt t="23744" x="2949575" y="1692275"/>
          <p14:tracePt t="23753" x="2933700" y="1698625"/>
          <p14:tracePt t="23760" x="2925763" y="1698625"/>
          <p14:tracePt t="23776" x="2917825" y="1698625"/>
          <p14:tracePt t="23887" x="2925763" y="1698625"/>
          <p14:tracePt t="23887" x="2925763" y="1706563"/>
          <p14:tracePt t="23891" x="2925763" y="1714500"/>
          <p14:tracePt t="23892" x="2933700" y="1714500"/>
          <p14:tracePt t="23895" x="2933700" y="1722438"/>
          <p14:tracePt t="23903" x="2941638" y="1744663"/>
          <p14:tracePt t="23910" x="2949575" y="1768475"/>
          <p14:tracePt t="23920" x="2955925" y="1798638"/>
          <p14:tracePt t="23928" x="2955925" y="1820863"/>
          <p14:tracePt t="23928" x="2955925" y="1828800"/>
          <p14:tracePt t="23947" x="2941638" y="1866900"/>
          <p14:tracePt t="23952" x="2941638" y="1874838"/>
          <p14:tracePt t="23952" x="2933700" y="1874838"/>
          <p14:tracePt t="23960" x="2917825" y="1882775"/>
          <p14:tracePt t="23964" x="2911475" y="1889125"/>
          <p14:tracePt t="23964" x="2911475" y="1897063"/>
          <p14:tracePt t="23965" x="2903538" y="1897063"/>
          <p14:tracePt t="23973" x="2887663" y="1912938"/>
          <p14:tracePt t="23977" x="2873375" y="1920875"/>
          <p14:tracePt t="23990" x="2827338" y="1951038"/>
          <p14:tracePt t="23995" x="2803525" y="1965325"/>
          <p14:tracePt t="23995" x="2789238" y="1973263"/>
          <p14:tracePt t="24006" x="2582863" y="2087563"/>
          <p14:tracePt t="24011" x="2468563" y="2141538"/>
          <p14:tracePt t="24023" x="2149475" y="2308225"/>
          <p14:tracePt t="24028" x="2049463" y="2354263"/>
          <p14:tracePt t="24028" x="2011363" y="2378075"/>
          <p14:tracePt t="24039" x="1730375" y="2476500"/>
          <p14:tracePt t="24044" x="1630363" y="2514600"/>
          <p14:tracePt t="24056" x="1355725" y="2598738"/>
          <p14:tracePt t="24061" x="1287463" y="2613025"/>
          <p14:tracePt t="24062" x="1265238" y="2613025"/>
          <p14:tracePt t="24073" x="1181100" y="2636838"/>
          <p14:tracePt t="24077" x="1165225" y="2636838"/>
          <p14:tracePt t="24090" x="1158875" y="2636838"/>
          <p14:tracePt t="24155" x="1165225" y="2636838"/>
          <p14:tracePt t="24158" x="1165225" y="2628900"/>
          <p14:tracePt t="24170" x="1173163" y="2620963"/>
          <p14:tracePt t="24182" x="1181100" y="2613025"/>
          <p14:tracePt t="24192" x="1189038" y="2606675"/>
          <p14:tracePt t="24201" x="1196975" y="2598738"/>
          <p14:tracePt t="24211" x="1203325" y="2598738"/>
          <p14:tracePt t="24215" x="1203325" y="2590800"/>
          <p14:tracePt t="24225" x="1211263" y="2590800"/>
          <p14:tracePt t="24229" x="1211263" y="2582863"/>
          <p14:tracePt t="24233" x="1219200" y="2582863"/>
          <p14:tracePt t="24246" x="1227138" y="2574925"/>
          <p14:tracePt t="24246" x="1235075" y="2574925"/>
          <p14:tracePt t="24250" x="1241425" y="2574925"/>
          <p14:tracePt t="24261" x="1241425" y="2568575"/>
          <p14:tracePt t="24262" x="1249363" y="2560638"/>
          <p14:tracePt t="24266" x="1257300" y="2552700"/>
          <p14:tracePt t="24278" x="1273175" y="2544763"/>
          <p14:tracePt t="24282" x="1279525" y="2536825"/>
          <p14:tracePt t="24295" x="1295400" y="2522538"/>
          <p14:tracePt t="24298" x="1303338" y="2514600"/>
          <p14:tracePt t="24313" x="1325563" y="2506663"/>
          <p14:tracePt t="24313" x="1333500" y="2506663"/>
          <p14:tracePt t="24317" x="1341438" y="2498725"/>
          <p14:tracePt t="24328" x="1349375" y="2492375"/>
          <p14:tracePt t="24332" x="1363663" y="2492375"/>
          <p14:tracePt t="24346" x="1371600" y="2484438"/>
          <p14:tracePt t="24346" x="1371600" y="2476500"/>
          <p14:tracePt t="24350" x="1379538" y="2476500"/>
          <p14:tracePt t="24361" x="1387475" y="2476500"/>
          <p14:tracePt t="24380" x="1393825" y="2476500"/>
          <p14:tracePt t="24487" x="1393825" y="2468563"/>
          <p14:tracePt t="24519" x="1401763" y="2460625"/>
          <p14:tracePt t="24547" x="1409700" y="2460625"/>
          <p14:tracePt t="24551" x="1409700" y="2454275"/>
          <p14:tracePt t="24563" x="1417638" y="2454275"/>
          <p14:tracePt t="24578" x="1425575" y="2454275"/>
          <p14:tracePt t="24601" x="1431925" y="2446338"/>
          <p14:tracePt t="24619" x="1439863" y="2446338"/>
          <p14:tracePt t="24651" x="1447800" y="2446338"/>
          <p14:tracePt t="24662" x="1447800" y="2438400"/>
          <p14:tracePt t="24673" x="1455738" y="2438400"/>
          <p14:tracePt t="24733" x="1463675" y="2438400"/>
          <p14:tracePt t="25098" x="1463675" y="2446338"/>
          <p14:tracePt t="25101" x="1470025" y="2446338"/>
          <p14:tracePt t="25108" x="1477963" y="2446338"/>
          <p14:tracePt t="25113" x="1485900" y="2446338"/>
          <p14:tracePt t="25121" x="1493838" y="2446338"/>
          <p14:tracePt t="25129" x="1501775" y="2454275"/>
          <p14:tracePt t="25132" x="1508125" y="2454275"/>
          <p14:tracePt t="25144" x="1539875" y="2468563"/>
          <p14:tracePt t="25147" x="1554163" y="2476500"/>
          <p14:tracePt t="25148" x="1554163" y="2484438"/>
          <p14:tracePt t="25160" x="1616075" y="2530475"/>
          <p14:tracePt t="25164" x="1660525" y="2568575"/>
          <p14:tracePt t="25177" x="1736725" y="2628900"/>
          <p14:tracePt t="25181" x="1760538" y="2651125"/>
          <p14:tracePt t="25181" x="1768475" y="2659063"/>
          <p14:tracePt t="25193" x="1774825" y="2667000"/>
          <p14:tracePt t="25194" x="1844675" y="2720975"/>
          <p14:tracePt t="25199" x="1866900" y="2735263"/>
          <p14:tracePt t="25199" x="1874838" y="2735263"/>
          <p14:tracePt t="25210" x="1897063" y="2751138"/>
          <p14:tracePt t="25213" x="1905000" y="2751138"/>
          <p14:tracePt t="25214" x="1905000" y="2759075"/>
          <p14:tracePt t="25227" x="1920875" y="2751138"/>
          <p14:tracePt t="25231" x="1920875" y="2743200"/>
          <p14:tracePt t="25244" x="1935163" y="2682875"/>
          <p14:tracePt t="25247" x="1943100" y="2651125"/>
          <p14:tracePt t="25260" x="1973263" y="2574925"/>
          <p14:tracePt t="25262" x="1981200" y="2568575"/>
          <p14:tracePt t="25267" x="1997075" y="2544763"/>
          <p14:tracePt t="25267" x="1997075" y="2536825"/>
          <p14:tracePt t="25277" x="2027238" y="2506663"/>
          <p14:tracePt t="25281" x="2035175" y="2492375"/>
          <p14:tracePt t="25281" x="2041525" y="2492375"/>
          <p14:tracePt t="25294" x="2095500" y="2460625"/>
          <p14:tracePt t="25298" x="2117725" y="2460625"/>
          <p14:tracePt t="25298" x="2125663" y="2460625"/>
          <p14:tracePt t="25310" x="2171700" y="2454275"/>
          <p14:tracePt t="25314" x="2187575" y="2446338"/>
          <p14:tracePt t="25327" x="2225675" y="2438400"/>
          <p14:tracePt t="25331" x="2239963" y="2438400"/>
          <p14:tracePt t="25344" x="2278063" y="2430463"/>
          <p14:tracePt t="25347" x="2286000" y="2422525"/>
          <p14:tracePt t="25360" x="2301875" y="2416175"/>
          <p14:tracePt t="25364" x="2308225" y="2408238"/>
          <p14:tracePt t="25377" x="2316163" y="2392363"/>
          <p14:tracePt t="25381" x="2324100" y="2384425"/>
          <p14:tracePt t="25394" x="2332038" y="2378075"/>
          <p14:tracePt t="25397" x="2332038" y="2370138"/>
          <p14:tracePt t="25410" x="2339975" y="2370138"/>
          <p14:tracePt t="25415" x="2346325" y="2362200"/>
          <p14:tracePt t="25457" x="2354263" y="2378075"/>
          <p14:tracePt t="25502" x="2362200" y="2378075"/>
          <p14:tracePt t="25521" x="2370138" y="2378075"/>
          <p14:tracePt t="25528" x="2378075" y="2378075"/>
          <p14:tracePt t="25534" x="2384425" y="2384425"/>
          <p14:tracePt t="25537" x="2392363" y="2384425"/>
          <p14:tracePt t="25544" x="2408238" y="2392363"/>
          <p14:tracePt t="25553" x="2422525" y="2408238"/>
          <p14:tracePt t="25561" x="2430463" y="2416175"/>
          <p14:tracePt t="25562" x="2438400" y="2422525"/>
          <p14:tracePt t="25571" x="2438400" y="2430463"/>
          <p14:tracePt t="25620" x="2446338" y="2430463"/>
          <p14:tracePt t="25631" x="2454275" y="2430463"/>
          <p14:tracePt t="25632" x="2454275" y="2422525"/>
          <p14:tracePt t="25635" x="2460625" y="2422525"/>
          <p14:tracePt t="25641" x="2468563" y="2422525"/>
          <p14:tracePt t="25647" x="2476500" y="2422525"/>
          <p14:tracePt t="25655" x="2484438" y="2416175"/>
          <p14:tracePt t="25668" x="2492375" y="2416175"/>
          <p14:tracePt t="25729" x="2492375" y="2408238"/>
          <p14:tracePt t="25746" x="2492375" y="2400300"/>
          <p14:tracePt t="25815" x="2484438" y="2400300"/>
          <p14:tracePt t="25820" x="2476500" y="2392363"/>
          <p14:tracePt t="25825" x="2468563" y="2392363"/>
          <p14:tracePt t="25825" x="2460625" y="2392363"/>
          <p14:tracePt t="25831" x="2438400" y="2384425"/>
          <p14:tracePt t="25839" x="2416175" y="2384425"/>
          <p14:tracePt t="25843" x="2408238" y="2378075"/>
          <p14:tracePt t="25844" x="2400300" y="2378075"/>
          <p14:tracePt t="25859" x="2370138" y="2370138"/>
          <p14:tracePt t="25863" x="2362200" y="2370138"/>
          <p14:tracePt t="25876" x="2346325" y="2346325"/>
          <p14:tracePt t="25879" x="2339975" y="2346325"/>
          <p14:tracePt t="25892" x="2316163" y="2324100"/>
          <p14:tracePt t="25896" x="2308225" y="2324100"/>
          <p14:tracePt t="25909" x="2293938" y="2308225"/>
          <p14:tracePt t="25912" x="2286000" y="2308225"/>
          <p14:tracePt t="25926" x="2263775" y="2293938"/>
          <p14:tracePt t="25929" x="2255838" y="2293938"/>
          <p14:tracePt t="25929" x="2255838" y="2286000"/>
          <p14:tracePt t="25943" x="2232025" y="2278063"/>
          <p14:tracePt t="25952" x="2217738" y="2278063"/>
          <p14:tracePt t="25952" x="2209800" y="2278063"/>
          <p14:tracePt t="25959" x="2193925" y="2278063"/>
          <p14:tracePt t="25963" x="2187575" y="2270125"/>
          <p14:tracePt t="25963" x="2179638" y="2270125"/>
          <p14:tracePt t="25975" x="2149475" y="2270125"/>
          <p14:tracePt t="25978" x="2141538" y="2270125"/>
          <p14:tracePt t="25992" x="2111375" y="2270125"/>
          <p14:tracePt t="25995" x="2103438" y="2270125"/>
          <p14:tracePt t="26009" x="2095500" y="2270125"/>
          <p14:tracePt t="26014" x="2087563" y="2270125"/>
          <p14:tracePt t="26026" x="2079625" y="2270125"/>
          <p14:tracePt t="26046" x="2073275" y="2270125"/>
          <p14:tracePt t="26054" x="2073275" y="2278063"/>
          <p14:tracePt t="26156" x="2065338" y="2278063"/>
          <p14:tracePt t="26165" x="2065338" y="2286000"/>
          <p14:tracePt t="26167" x="2057400" y="2286000"/>
          <p14:tracePt t="26179" x="2049463" y="2286000"/>
          <p14:tracePt t="26185" x="2041525" y="2286000"/>
          <p14:tracePt t="26187" x="2041525" y="2293938"/>
          <p14:tracePt t="26195" x="2035175" y="2293938"/>
          <p14:tracePt t="26198" x="2035175" y="2301875"/>
          <p14:tracePt t="26199" x="2027238" y="2301875"/>
          <p14:tracePt t="26212" x="2019300" y="2308225"/>
          <p14:tracePt t="26215" x="2011363" y="2308225"/>
          <p14:tracePt t="26228" x="2003425" y="2324100"/>
          <p14:tracePt t="26232" x="2003425" y="2332038"/>
          <p14:tracePt t="26233" x="1997075" y="2332038"/>
          <p14:tracePt t="26245" x="1997075" y="2346325"/>
          <p14:tracePt t="26248" x="1989138" y="2362200"/>
          <p14:tracePt t="26262" x="1989138" y="2422525"/>
          <p14:tracePt t="26264" x="1989138" y="2430463"/>
          <p14:tracePt t="26267" x="1989138" y="2438400"/>
          <p14:tracePt t="26278" x="1989138" y="2446338"/>
          <p14:tracePt t="26279" x="1989138" y="2468563"/>
          <p14:tracePt t="26281" x="1989138" y="2476500"/>
          <p14:tracePt t="26295" x="1989138" y="2506663"/>
          <p14:tracePt t="26298" x="1989138" y="2514600"/>
          <p14:tracePt t="26312" x="2003425" y="2530475"/>
          <p14:tracePt t="26315" x="2011363" y="2530475"/>
          <p14:tracePt t="26316" x="2011363" y="2536825"/>
          <p14:tracePt t="26328" x="2035175" y="2552700"/>
          <p14:tracePt t="26332" x="2041525" y="2552700"/>
          <p14:tracePt t="26333" x="2049463" y="2552700"/>
          <p14:tracePt t="26345" x="2073275" y="2552700"/>
          <p14:tracePt t="26348" x="2079625" y="2552700"/>
          <p14:tracePt t="26362" x="2117725" y="2552700"/>
          <p14:tracePt t="26365" x="2125663" y="2552700"/>
          <p14:tracePt t="26365" x="2133600" y="2552700"/>
          <p14:tracePt t="26379" x="2171700" y="2544763"/>
          <p14:tracePt t="26382" x="2171700" y="2536825"/>
          <p14:tracePt t="26395" x="2217738" y="2522538"/>
          <p14:tracePt t="26399" x="2225675" y="2514600"/>
          <p14:tracePt t="26399" x="2232025" y="2514600"/>
          <p14:tracePt t="26412" x="2255838" y="2498725"/>
          <p14:tracePt t="26416" x="2263775" y="2498725"/>
          <p14:tracePt t="26416" x="2263775" y="2492375"/>
          <p14:tracePt t="26428" x="2293938" y="2484438"/>
          <p14:tracePt t="26432" x="2301875" y="2476500"/>
          <p14:tracePt t="26432" x="2308225" y="2476500"/>
          <p14:tracePt t="26445" x="2346325" y="2460625"/>
          <p14:tracePt t="26449" x="2354263" y="2460625"/>
          <p14:tracePt t="26462" x="2408238" y="2446338"/>
          <p14:tracePt t="26466" x="2422525" y="2446338"/>
          <p14:tracePt t="26466" x="2422525" y="2438400"/>
          <p14:tracePt t="26478" x="2468563" y="2430463"/>
          <p14:tracePt t="26482" x="2484438" y="2430463"/>
          <p14:tracePt t="26495" x="2590800" y="2408238"/>
          <p14:tracePt t="26499" x="2644775" y="2400300"/>
          <p14:tracePt t="26512" x="2773363" y="2378075"/>
          <p14:tracePt t="26516" x="2803525" y="2370138"/>
          <p14:tracePt t="26516" x="2819400" y="2370138"/>
          <p14:tracePt t="26529" x="2903538" y="2362200"/>
          <p14:tracePt t="26532" x="2941638" y="2362200"/>
          <p14:tracePt t="26545" x="3063875" y="2362200"/>
          <p14:tracePt t="26548" x="3101975" y="2362200"/>
          <p14:tracePt t="26562" x="3260725" y="2370138"/>
          <p14:tracePt t="26567" x="3284538" y="2378075"/>
          <p14:tracePt t="26567" x="3330575" y="2378075"/>
          <p14:tracePt t="26568" x="3336925" y="2378075"/>
          <p14:tracePt t="26578" x="3344863" y="2384425"/>
          <p14:tracePt t="26579" x="3429000" y="2384425"/>
          <p14:tracePt t="26583" x="3451225" y="2384425"/>
          <p14:tracePt t="26583" x="3459163" y="2384425"/>
          <p14:tracePt t="26595" x="3482975" y="2392363"/>
          <p14:tracePt t="26598" x="3489325" y="2392363"/>
          <p14:tracePt t="26651" x="3482975" y="2392363"/>
          <p14:tracePt t="26654" x="3482975" y="2400300"/>
          <p14:tracePt t="26658" x="3475038" y="2400300"/>
          <p14:tracePt t="26663" x="3467100" y="2400300"/>
          <p14:tracePt t="26667" x="3459163" y="2400300"/>
          <p14:tracePt t="26679" x="3444875" y="2400300"/>
          <p14:tracePt t="26682" x="3436938" y="2408238"/>
          <p14:tracePt t="26695" x="3421063" y="2408238"/>
          <p14:tracePt t="26698" x="3421063" y="2416175"/>
          <p14:tracePt t="26712" x="3413125" y="2416175"/>
          <p14:tracePt t="26808" x="3421063" y="2416175"/>
          <p14:tracePt t="26815" x="3429000" y="2430463"/>
          <p14:tracePt t="26815" x="3436938" y="2430463"/>
          <p14:tracePt t="26818" x="3451225" y="2438400"/>
          <p14:tracePt t="26822" x="3467100" y="2438400"/>
          <p14:tracePt t="26829" x="3489325" y="2446338"/>
          <p14:tracePt t="26832" x="3513138" y="2454275"/>
          <p14:tracePt t="26833" x="3521075" y="2454275"/>
          <p14:tracePt t="26845" x="3589338" y="2476500"/>
          <p14:tracePt t="26851" x="3619500" y="2484438"/>
          <p14:tracePt t="26852" x="3649663" y="2484438"/>
          <p14:tracePt t="26860" x="3733800" y="2492375"/>
          <p14:tracePt t="26864" x="3771900" y="2498725"/>
          <p14:tracePt t="26864" x="3787775" y="2498725"/>
          <p14:tracePt t="26877" x="3870325" y="2506663"/>
          <p14:tracePt t="26880" x="3894138" y="2514600"/>
          <p14:tracePt t="26882" x="3902075" y="2514600"/>
          <p14:tracePt t="26893" x="3932238" y="2514600"/>
          <p14:tracePt t="26898" x="3940175" y="2514600"/>
          <p14:tracePt t="26938" x="3932238" y="2514600"/>
          <p14:tracePt t="26949" x="3886200" y="2530475"/>
          <p14:tracePt t="26954" x="3870325" y="2530475"/>
          <p14:tracePt t="26959" x="3848100" y="2536825"/>
          <p14:tracePt t="26959" x="3840163" y="2536825"/>
          <p14:tracePt t="26966" x="3825875" y="2536825"/>
          <p14:tracePt t="26969" x="3817938" y="2536825"/>
          <p14:tracePt t="26983" x="3794125" y="2536825"/>
          <p14:tracePt t="26986" x="3787775" y="2536825"/>
          <p14:tracePt t="27000" x="3771900" y="2536825"/>
          <p14:tracePt t="27004" x="3763963" y="2536825"/>
          <p14:tracePt t="27018" x="3756025" y="2536825"/>
          <p14:tracePt t="27028" x="3756025" y="2530475"/>
          <p14:tracePt t="27033" x="3749675" y="2530475"/>
          <p14:tracePt t="27036" x="3749675" y="2522538"/>
          <p14:tracePt t="27050" x="3741738" y="2514600"/>
          <p14:tracePt t="27053" x="3741738" y="2506663"/>
          <p14:tracePt t="27066" x="3725863" y="2498725"/>
          <p14:tracePt t="27070" x="3717925" y="2492375"/>
          <p14:tracePt t="27082" x="3711575" y="2492375"/>
          <p14:tracePt t="27083" x="3695700" y="2476500"/>
          <p14:tracePt t="27087" x="3679825" y="2476500"/>
          <p14:tracePt t="27088" x="3673475" y="2468563"/>
          <p14:tracePt t="27100" x="3543300" y="2454275"/>
          <p14:tracePt t="27103" x="3489325" y="2446338"/>
          <p14:tracePt t="27104" x="3475038" y="2446338"/>
          <p14:tracePt t="27116" x="3467100" y="2446338"/>
          <p14:tracePt t="27116" x="3352800" y="2438400"/>
          <p14:tracePt t="27120" x="3336925" y="2438400"/>
          <p14:tracePt t="27120" x="3330575" y="2438400"/>
          <p14:tracePt t="27133" x="3222625" y="2430463"/>
          <p14:tracePt t="27136" x="3200400" y="2422525"/>
          <p14:tracePt t="27137" x="3192463" y="2422525"/>
          <p14:tracePt t="27150" x="3162300" y="2422525"/>
          <p14:tracePt t="27153" x="3154363" y="2422525"/>
          <p14:tracePt t="27166" x="3140075" y="2416175"/>
          <p14:tracePt t="27175" x="3132138" y="2416175"/>
          <p14:tracePt t="27185" x="3124200" y="2416175"/>
          <p14:tracePt t="27189" x="3116263" y="2416175"/>
          <p14:tracePt t="27200" x="3101975" y="2408238"/>
          <p14:tracePt t="27203" x="3086100" y="2408238"/>
          <p14:tracePt t="27216" x="3032125" y="2400300"/>
          <p14:tracePt t="27220" x="3017838" y="2392363"/>
          <p14:tracePt t="27220" x="3009900" y="2392363"/>
          <p14:tracePt t="27233" x="2933700" y="2378075"/>
          <p14:tracePt t="27236" x="2903538" y="2370138"/>
          <p14:tracePt t="27237" x="2895600" y="2370138"/>
          <p14:tracePt t="27249" x="2887663" y="2362200"/>
          <p14:tracePt t="27250" x="2811463" y="2354263"/>
          <p14:tracePt t="27255" x="2789238" y="2346325"/>
          <p14:tracePt t="27266" x="2735263" y="2339975"/>
          <p14:tracePt t="27270" x="2727325" y="2332038"/>
          <p14:tracePt t="27283" x="2713038" y="2332038"/>
          <p14:tracePt t="27294" x="2705100" y="2332038"/>
          <p14:tracePt t="27483" x="2713038" y="2332038"/>
          <p14:tracePt t="27501" x="2720975" y="2332038"/>
          <p14:tracePt t="27511" x="2727325" y="2332038"/>
          <p14:tracePt t="27518" x="2735263" y="2324100"/>
          <p14:tracePt t="27527" x="2743200" y="2324100"/>
          <p14:tracePt t="27533" x="2751138" y="2324100"/>
          <p14:tracePt t="27544" x="2759075" y="2324100"/>
          <p14:tracePt t="27549" x="2759075" y="2332038"/>
          <p14:tracePt t="27554" x="2765425" y="2332038"/>
          <p14:tracePt t="27562" x="2773363" y="2332038"/>
          <p14:tracePt t="27569" x="2773363" y="2339975"/>
          <p14:tracePt t="27580" x="2781300" y="2339975"/>
          <p14:tracePt t="27595" x="2781300" y="2346325"/>
          <p14:tracePt t="27597" x="2789238" y="2346325"/>
          <p14:tracePt t="27606" x="2789238" y="2354263"/>
          <p14:tracePt t="27609" x="2797175" y="2354263"/>
          <p14:tracePt t="27619" x="2797175" y="2362200"/>
          <p14:tracePt t="27628" x="2803525" y="2370138"/>
          <p14:tracePt t="27640" x="2803525" y="2378075"/>
          <p14:tracePt t="27644" x="2811463" y="2384425"/>
          <p14:tracePt t="27652" x="2827338" y="2400300"/>
          <p14:tracePt t="27661" x="2873375" y="2408238"/>
          <p14:tracePt t="27662" x="2887663" y="2408238"/>
          <p14:tracePt t="27669" x="2979738" y="2408238"/>
          <p14:tracePt t="27676" x="3078163" y="2392363"/>
          <p14:tracePt t="27686" x="3208338" y="2370138"/>
          <p14:tracePt t="27694" x="3306763" y="2346325"/>
          <p14:tracePt t="27694" x="3322638" y="2346325"/>
          <p14:tracePt t="27702" x="3390900" y="2339975"/>
          <p14:tracePt t="27710" x="3451225" y="2332038"/>
          <p14:tracePt t="27719" x="3497263" y="2332038"/>
          <p14:tracePt t="27728" x="3521075" y="2332038"/>
          <p14:tracePt t="27728" x="3527425" y="2332038"/>
          <p14:tracePt t="27736" x="3543300" y="2332038"/>
          <p14:tracePt t="27743" x="3551238" y="2332038"/>
          <p14:tracePt t="27752" x="3559175" y="2324100"/>
          <p14:tracePt t="27764" x="3565525" y="2324100"/>
          <p14:tracePt t="27792" x="3573463" y="2324100"/>
          <p14:tracePt t="27863" x="3581400" y="2324100"/>
          <p14:tracePt t="27868" x="3597275" y="2324100"/>
          <p14:tracePt t="27868" x="3603625" y="2324100"/>
          <p14:tracePt t="27871" x="3619500" y="2316163"/>
          <p14:tracePt t="27877" x="3657600" y="2316163"/>
          <p14:tracePt t="27886" x="3771900" y="2301875"/>
          <p14:tracePt t="27893" x="3863975" y="2301875"/>
          <p14:tracePt t="27906" x="4092575" y="2293938"/>
          <p14:tracePt t="27907" x="4106863" y="2293938"/>
          <p14:tracePt t="27912" x="4237038" y="2293938"/>
          <p14:tracePt t="27913" x="4259263" y="2293938"/>
          <p14:tracePt t="27922" x="4427538" y="2293938"/>
          <p14:tracePt t="27926" x="4518025" y="2293938"/>
          <p14:tracePt t="27940" x="4784725" y="2293938"/>
          <p14:tracePt t="27940" x="4822825" y="2293938"/>
          <p14:tracePt t="27950" x="4937125" y="2293938"/>
          <p14:tracePt t="27950" x="4975225" y="2293938"/>
          <p14:tracePt t="27956" x="5013325" y="2293938"/>
          <p14:tracePt t="27960" x="5037138" y="2293938"/>
          <p14:tracePt t="27973" x="5067300" y="2301875"/>
          <p14:tracePt t="27979" x="5075238" y="2301875"/>
          <p14:tracePt t="28090" x="5075238" y="2308225"/>
          <p14:tracePt t="28096" x="5067300" y="2308225"/>
          <p14:tracePt t="28100" x="5067300" y="2316163"/>
          <p14:tracePt t="28107" x="5059363" y="2316163"/>
          <p14:tracePt t="28109" x="5059363" y="2324100"/>
          <p14:tracePt t="28122" x="5006975" y="2362200"/>
          <p14:tracePt t="28127" x="4975225" y="2378075"/>
          <p14:tracePt t="28128" x="4960938" y="2384425"/>
          <p14:tracePt t="28142" x="4822825" y="2454275"/>
          <p14:tracePt t="28145" x="4778375" y="2476500"/>
          <p14:tracePt t="28158" x="4770438" y="2484438"/>
          <p14:tracePt t="28158" x="4602163" y="2544763"/>
          <p14:tracePt t="28162" x="4587875" y="2552700"/>
          <p14:tracePt t="28163" x="4556125" y="2560638"/>
          <p14:tracePt t="28175" x="4397375" y="2613025"/>
          <p14:tracePt t="28178" x="4343400" y="2620963"/>
          <p14:tracePt t="28179" x="4327525" y="2620963"/>
          <p14:tracePt t="28191" x="4313238" y="2620963"/>
          <p14:tracePt t="28192" x="4175125" y="2644775"/>
          <p14:tracePt t="28195" x="4122738" y="2651125"/>
          <p14:tracePt t="28208" x="3954463" y="2682875"/>
          <p14:tracePt t="28212" x="3916363" y="2689225"/>
          <p14:tracePt t="28212" x="3908425" y="2697163"/>
          <p14:tracePt t="28225" x="3894138" y="2697163"/>
          <p14:tracePt t="28225" x="3741738" y="2720975"/>
          <p14:tracePt t="28229" x="3687763" y="2735263"/>
          <p14:tracePt t="28229" x="3679825" y="2735263"/>
          <p14:tracePt t="28242" x="3521075" y="2765425"/>
          <p14:tracePt t="28245" x="3459163" y="2773363"/>
          <p14:tracePt t="28258" x="3436938" y="2773363"/>
          <p14:tracePt t="28258" x="3238500" y="2811463"/>
          <p14:tracePt t="28263" x="3162300" y="2827338"/>
          <p14:tracePt t="28263" x="3116263" y="2835275"/>
          <p14:tracePt t="28275" x="2841625" y="2895600"/>
          <p14:tracePt t="28278" x="2735263" y="2917825"/>
          <p14:tracePt t="28291" x="2713038" y="2925763"/>
          <p14:tracePt t="28292" x="2392363" y="2979738"/>
          <p14:tracePt t="28296" x="2293938" y="3001963"/>
          <p14:tracePt t="28296" x="2270125" y="3001963"/>
          <p14:tracePt t="28308" x="2079625" y="3048000"/>
          <p14:tracePt t="28311" x="2065338" y="3048000"/>
          <p14:tracePt t="28311" x="2057400" y="3048000"/>
          <p14:tracePt t="28325" x="2027238" y="3055938"/>
          <p14:tracePt t="28357" x="2027238" y="3063875"/>
          <p14:tracePt t="28367" x="2035175" y="3063875"/>
          <p14:tracePt t="28377" x="2041525" y="3063875"/>
          <p14:tracePt t="28381" x="2049463" y="3063875"/>
          <p14:tracePt t="28384" x="2057400" y="3063875"/>
          <p14:tracePt t="28393" x="2079625" y="3063875"/>
          <p14:tracePt t="28396" x="2095500" y="3063875"/>
          <p14:tracePt t="28410" x="2133600" y="3055938"/>
          <p14:tracePt t="28414" x="2141538" y="3055938"/>
          <p14:tracePt t="28414" x="2149475" y="3055938"/>
          <p14:tracePt t="28427" x="2163763" y="3055938"/>
          <p14:tracePt t="28428" x="2171700" y="3048000"/>
          <p14:tracePt t="28439" x="2179638" y="3048000"/>
          <p14:tracePt t="28531" x="2179638" y="3040063"/>
          <p14:tracePt t="28561" x="2179638" y="3032125"/>
          <p14:tracePt t="28569" x="2187575" y="3032125"/>
          <p14:tracePt t="28579" x="2193925" y="3032125"/>
          <p14:tracePt t="28579" x="2193925" y="3025775"/>
          <p14:tracePt t="28584" x="2201863" y="3025775"/>
          <p14:tracePt t="28592" x="2209800" y="3025775"/>
          <p14:tracePt t="28598" x="2217738" y="3017838"/>
          <p14:tracePt t="28603" x="2225675" y="3017838"/>
          <p14:tracePt t="28611" x="2232025" y="3009900"/>
          <p14:tracePt t="28615" x="2239963" y="3009900"/>
          <p14:tracePt t="28628" x="2263775" y="3001963"/>
          <p14:tracePt t="28631" x="2263775" y="2994025"/>
          <p14:tracePt t="28632" x="2270125" y="2994025"/>
          <p14:tracePt t="28644" x="2286000" y="2987675"/>
          <p14:tracePt t="28650" x="2293938" y="2987675"/>
          <p14:tracePt t="28661" x="2308225" y="2979738"/>
          <p14:tracePt t="28668" x="2316163" y="2979738"/>
          <p14:tracePt t="28679" x="2324100" y="2979738"/>
          <p14:tracePt t="28700" x="2332038" y="2979738"/>
          <p14:tracePt t="28787" x="2324100" y="2987675"/>
          <p14:tracePt t="28791" x="2324100" y="2994025"/>
          <p14:tracePt t="28792" x="2316163" y="2994025"/>
          <p14:tracePt t="28796" x="2316163" y="3001963"/>
          <p14:tracePt t="28797" x="2308225" y="3001963"/>
          <p14:tracePt t="28800" x="2308225" y="3009900"/>
          <p14:tracePt t="28810" x="2286000" y="3032125"/>
          <p14:tracePt t="28813" x="2278063" y="3048000"/>
          <p14:tracePt t="28814" x="2270125" y="3048000"/>
          <p14:tracePt t="28826" x="2225675" y="3086100"/>
          <p14:tracePt t="28831" x="2201863" y="3101975"/>
          <p14:tracePt t="28843" x="2155825" y="3146425"/>
          <p14:tracePt t="28848" x="2133600" y="3170238"/>
          <p14:tracePt t="28861" x="2103438" y="3200400"/>
          <p14:tracePt t="28867" x="2095500" y="3208338"/>
          <p14:tracePt t="28883" x="2095500" y="3216275"/>
          <p14:tracePt t="28887" x="2087563" y="3216275"/>
          <p14:tracePt t="28897" x="2087563" y="3222625"/>
          <p14:tracePt t="28906" x="2079625" y="3222625"/>
          <p14:tracePt t="28933" x="2073275" y="3222625"/>
          <p14:tracePt t="28976" x="2079625" y="3222625"/>
          <p14:tracePt t="28984" x="2087563" y="3216275"/>
          <p14:tracePt t="28988" x="2095500" y="3216275"/>
          <p14:tracePt t="28994" x="2103438" y="3216275"/>
          <p14:tracePt t="28998" x="2111375" y="3208338"/>
          <p14:tracePt t="29010" x="2125663" y="3200400"/>
          <p14:tracePt t="29016" x="2141538" y="3200400"/>
          <p14:tracePt t="29026" x="2155825" y="3192463"/>
          <p14:tracePt t="29031" x="2163763" y="3192463"/>
          <p14:tracePt t="29043" x="2171700" y="3192463"/>
          <p14:tracePt t="29059" x="2179638" y="3192463"/>
          <p14:tracePt t="29064" x="2179638" y="3184525"/>
          <p14:tracePt t="29086" x="2171700" y="3184525"/>
          <p14:tracePt t="29089" x="2171700" y="3178175"/>
          <p14:tracePt t="29092" x="2163763" y="3178175"/>
          <p14:tracePt t="29098" x="2149475" y="3170238"/>
          <p14:tracePt t="29101" x="2141538" y="3170238"/>
          <p14:tracePt t="29114" x="2133600" y="3170238"/>
          <p14:tracePt t="29115" x="2103438" y="3154363"/>
          <p14:tracePt t="29118" x="2095500" y="3154363"/>
          <p14:tracePt t="29131" x="2057400" y="3146425"/>
          <p14:tracePt t="29135" x="2041525" y="3146425"/>
          <p14:tracePt t="29135" x="2041525" y="3140075"/>
          <p14:tracePt t="29147" x="2035175" y="3140075"/>
          <p14:tracePt t="29148" x="2011363" y="3140075"/>
          <p14:tracePt t="29151" x="2003425" y="3140075"/>
          <p14:tracePt t="29164" x="1989138" y="3140075"/>
          <p14:tracePt t="29326" x="1989138" y="3132138"/>
          <p14:tracePt t="29361" x="1989138" y="3124200"/>
          <p14:tracePt t="29392" x="1989138" y="3116263"/>
          <p14:tracePt t="29409" x="1989138" y="3108325"/>
          <p14:tracePt t="29414" x="1997075" y="3108325"/>
          <p14:tracePt t="29446" x="1997075" y="3101975"/>
          <p14:tracePt t="29463" x="2003425" y="3101975"/>
          <p14:tracePt t="29504" x="2003425" y="3094038"/>
          <p14:tracePt t="29509" x="2011363" y="3094038"/>
          <p14:tracePt t="29540" x="2011363" y="3086100"/>
          <p14:tracePt t="29559" x="2011363" y="3078163"/>
          <p14:tracePt t="29591" x="2011363" y="3070225"/>
          <p14:tracePt t="29613" x="2019300" y="3070225"/>
          <p14:tracePt t="29641" x="2019300" y="3063875"/>
          <p14:tracePt t="29673" x="2027238" y="3063875"/>
          <p14:tracePt t="29696" x="2035175" y="3063875"/>
          <p14:tracePt t="29698" x="2035175" y="3055938"/>
          <p14:tracePt t="29702" x="2041525" y="3055938"/>
          <p14:tracePt t="29710" x="2057400" y="3048000"/>
          <p14:tracePt t="29720" x="2079625" y="3048000"/>
          <p14:tracePt t="29721" x="2087563" y="3048000"/>
          <p14:tracePt t="29727" x="2103438" y="3048000"/>
          <p14:tracePt t="29735" x="2111375" y="3040063"/>
          <p14:tracePt t="29735" x="2125663" y="3040063"/>
          <p14:tracePt t="29743" x="2133600" y="3040063"/>
          <p14:tracePt t="29743" x="2141538" y="3040063"/>
          <p14:tracePt t="29753" x="2163763" y="3032125"/>
          <p14:tracePt t="29753" x="2171700" y="3032125"/>
          <p14:tracePt t="29760" x="2187575" y="3032125"/>
          <p14:tracePt t="29768" x="2201863" y="3032125"/>
          <p14:tracePt t="29776" x="2225675" y="3032125"/>
          <p14:tracePt t="29785" x="2247900" y="3032125"/>
          <p14:tracePt t="29793" x="2255838" y="3032125"/>
          <p14:tracePt t="29793" x="2270125" y="3032125"/>
          <p14:tracePt t="29802" x="2308225" y="3032125"/>
          <p14:tracePt t="29810" x="2346325" y="3025775"/>
          <p14:tracePt t="29820" x="2378075" y="3025775"/>
          <p14:tracePt t="29820" x="2384425" y="3025775"/>
          <p14:tracePt t="29827" x="2400300" y="3025775"/>
          <p14:tracePt t="29835" x="2408238" y="3025775"/>
          <p14:tracePt t="29835" x="2422525" y="3025775"/>
          <p14:tracePt t="29843" x="2438400" y="3025775"/>
          <p14:tracePt t="29852" x="2446338" y="3025775"/>
          <p14:tracePt t="29990" x="2454275" y="3025775"/>
          <p14:tracePt t="29994" x="2460625" y="3025775"/>
          <p14:tracePt t="29997" x="2468563" y="3025775"/>
          <p14:tracePt t="29997" x="2476500" y="3025775"/>
          <p14:tracePt t="30002" x="2492375" y="3025775"/>
          <p14:tracePt t="30010" x="2522538" y="3025775"/>
          <p14:tracePt t="30019" x="2568575" y="3025775"/>
          <p14:tracePt t="30027" x="2598738" y="3032125"/>
          <p14:tracePt t="30028" x="2606675" y="3032125"/>
          <p14:tracePt t="30038" x="2667000" y="3040063"/>
          <p14:tracePt t="30043" x="2689225" y="3040063"/>
          <p14:tracePt t="30055" x="2727325" y="3048000"/>
          <p14:tracePt t="30061" x="2743200" y="3048000"/>
          <p14:tracePt t="30061" x="2751138" y="3055938"/>
          <p14:tracePt t="30072" x="2765425" y="3055938"/>
          <p14:tracePt t="30077" x="2773363" y="3055938"/>
          <p14:tracePt t="30089" x="2781300" y="3063875"/>
          <p14:tracePt t="30102" x="2789238" y="3070225"/>
          <p14:tracePt t="30138" x="2789238" y="3078163"/>
          <p14:tracePt t="30236" x="2797175" y="3078163"/>
          <p14:tracePt t="30240" x="2811463" y="3086100"/>
          <p14:tracePt t="30243" x="2819400" y="3086100"/>
          <p14:tracePt t="30246" x="2841625" y="3094038"/>
          <p14:tracePt t="30246" x="2865438" y="3101975"/>
          <p14:tracePt t="30247" x="2879725" y="3101975"/>
          <p14:tracePt t="30259" x="2887663" y="3101975"/>
          <p14:tracePt t="30260" x="3063875" y="3116263"/>
          <p14:tracePt t="30265" x="3132138" y="3124200"/>
          <p14:tracePt t="30266" x="3154363" y="3124200"/>
          <p14:tracePt t="30266" x="3170238" y="3132138"/>
          <p14:tracePt t="30276" x="3306763" y="3140075"/>
          <p14:tracePt t="30280" x="3375025" y="3146425"/>
          <p14:tracePt t="30280" x="3398838" y="3146425"/>
          <p14:tracePt t="30281" x="3413125" y="3154363"/>
          <p14:tracePt t="30293" x="3581400" y="3170238"/>
          <p14:tracePt t="30296" x="3611563" y="3178175"/>
          <p14:tracePt t="30296" x="3619500" y="3178175"/>
          <p14:tracePt t="30297" x="3627438" y="3178175"/>
          <p14:tracePt t="30310" x="3703638" y="3184525"/>
          <p14:tracePt t="30313" x="3717925" y="3192463"/>
          <p14:tracePt t="30326" x="3741738" y="3192463"/>
          <p14:tracePt t="30428" x="3733800" y="3192463"/>
          <p14:tracePt t="30436" x="3725863" y="3192463"/>
          <p14:tracePt t="30442" x="3725863" y="3184525"/>
          <p14:tracePt t="30448" x="3717925" y="3184525"/>
          <p14:tracePt t="30462" x="3711575" y="3184525"/>
          <p14:tracePt t="30468" x="3711575" y="3178175"/>
          <p14:tracePt t="30474" x="3703638" y="3178175"/>
          <p14:tracePt t="30482" x="3703638" y="3170238"/>
          <p14:tracePt t="30492" x="3695700" y="3170238"/>
          <p14:tracePt t="30521" x="3679825" y="3170238"/>
          <p14:tracePt t="30524" x="3673475" y="3170238"/>
          <p14:tracePt t="30525" x="3665538" y="3170238"/>
          <p14:tracePt t="30528" x="3649663" y="3170238"/>
          <p14:tracePt t="30528" x="3641725" y="3170238"/>
          <p14:tracePt t="30531" x="3627438" y="3170238"/>
          <p14:tracePt t="30543" x="3513138" y="3170238"/>
          <p14:tracePt t="30547" x="3475038" y="3170238"/>
          <p14:tracePt t="30560" x="3360738" y="3154363"/>
          <p14:tracePt t="30562" x="3336925" y="3154363"/>
          <p14:tracePt t="30562" x="3330575" y="3146425"/>
          <p14:tracePt t="30569" x="3276600" y="3132138"/>
          <p14:tracePt t="30576" x="3238500" y="3124200"/>
          <p14:tracePt t="30580" x="3216275" y="3116263"/>
          <p14:tracePt t="30593" x="3170238" y="3101975"/>
          <p14:tracePt t="30598" x="3154363" y="3094038"/>
          <p14:tracePt t="30598" x="3146425" y="3094038"/>
          <p14:tracePt t="30610" x="3124200" y="3086100"/>
          <p14:tracePt t="30614" x="3116263" y="3086100"/>
          <p14:tracePt t="30627" x="3086100" y="3078163"/>
          <p14:tracePt t="30632" x="3078163" y="3078163"/>
          <p14:tracePt t="30633" x="3078163" y="3070225"/>
          <p14:tracePt t="30643" x="3040063" y="3063875"/>
          <p14:tracePt t="30647" x="3025775" y="3063875"/>
          <p14:tracePt t="30660" x="2994025" y="3048000"/>
          <p14:tracePt t="30668" x="2979738" y="3040063"/>
          <p14:tracePt t="30677" x="2971800" y="3040063"/>
          <p14:tracePt t="30680" x="2963863" y="3040063"/>
          <p14:tracePt t="30693" x="2955925" y="3040063"/>
          <p14:tracePt t="30699" x="2949575" y="3055938"/>
          <p14:tracePt t="30699" x="2941638" y="3063875"/>
          <p14:tracePt t="30710" x="2911475" y="3108325"/>
          <p14:tracePt t="30714" x="2903538" y="3132138"/>
          <p14:tracePt t="30726" x="2865438" y="3184525"/>
          <p14:tracePt t="30732" x="2849563" y="3200400"/>
          <p14:tracePt t="30732" x="2835275" y="3208338"/>
          <p14:tracePt t="30743" x="2803525" y="3222625"/>
          <p14:tracePt t="30747" x="2797175" y="3230563"/>
          <p14:tracePt t="30760" x="2781300" y="3230563"/>
          <p14:tracePt t="30774" x="2773363" y="3230563"/>
          <p14:tracePt t="30778" x="2773363" y="3222625"/>
          <p14:tracePt t="30790" x="2773363" y="3216275"/>
          <p14:tracePt t="30881" x="2773363" y="3208338"/>
          <p14:tracePt t="30912" x="2773363" y="3200400"/>
          <p14:tracePt t="30912" x="2773363" y="3162300"/>
          <p14:tracePt t="30915" x="2773363" y="3154363"/>
          <p14:tracePt t="31052" x="2765425" y="3154363"/>
          <p14:tracePt t="31065" x="2765425" y="3162300"/>
          <p14:tracePt t="31070" x="2759075" y="3162300"/>
          <p14:tracePt t="31110" x="2759075" y="3170238"/>
          <p14:tracePt t="32250" x="2759075" y="3162300"/>
          <p14:tracePt t="32262" x="2759075" y="3154363"/>
          <p14:tracePt t="32263" x="2759075" y="3146425"/>
          <p14:tracePt t="32278" x="2765425" y="3140075"/>
          <p14:tracePt t="32279" x="2765425" y="3132138"/>
          <p14:tracePt t="32282" x="2773363" y="3132138"/>
          <p14:tracePt t="32285" x="2773363" y="3124200"/>
          <p14:tracePt t="32298" x="2773363" y="3116263"/>
          <p14:tracePt t="32467" x="2765425" y="3116263"/>
          <p14:tracePt t="32511" x="2765425" y="3108325"/>
          <p14:tracePt t="32514" x="2759075" y="3108325"/>
          <p14:tracePt t="32532" x="2759075" y="3101975"/>
          <p14:tracePt t="32726" x="2751138" y="3101975"/>
          <p14:tracePt t="32738" x="2751138" y="3094038"/>
          <p14:tracePt t="32744" x="2743200" y="3094038"/>
          <p14:tracePt t="32752" x="2735263" y="3094038"/>
          <p14:tracePt t="32757" x="2735263" y="3086100"/>
          <p14:tracePt t="32764" x="2727325" y="3086100"/>
          <p14:tracePt t="32768" x="2720975" y="3086100"/>
          <p14:tracePt t="32776" x="2713038" y="3078163"/>
          <p14:tracePt t="32779" x="2705100" y="3078163"/>
          <p14:tracePt t="32794" x="2697163" y="3070225"/>
          <p14:tracePt t="32795" x="2689225" y="3070225"/>
          <p14:tracePt t="32803" x="2682875" y="3070225"/>
          <p14:tracePt t="32809" x="2682875" y="3063875"/>
          <p14:tracePt t="32810" x="2674938" y="3063875"/>
          <p14:tracePt t="32815" x="2674938" y="3055938"/>
          <p14:tracePt t="32826" x="2667000" y="3048000"/>
          <p14:tracePt t="32836" x="2667000" y="3040063"/>
          <p14:tracePt t="32842" x="2659063" y="3040063"/>
          <p14:tracePt t="32845" x="2659063" y="3032125"/>
          <p14:tracePt t="32859" x="2651125" y="3017838"/>
          <p14:tracePt t="32866" x="2644775" y="3009900"/>
          <p14:tracePt t="32876" x="2636838" y="3001963"/>
          <p14:tracePt t="32880" x="2636838" y="2994025"/>
          <p14:tracePt t="32897" x="2628900" y="2987675"/>
          <p14:tracePt t="32898" x="2628900" y="2979738"/>
          <p14:tracePt t="32904" x="2628900" y="2971800"/>
          <p14:tracePt t="32909" x="2620963" y="2971800"/>
          <p14:tracePt t="32915" x="2620963" y="2963863"/>
          <p14:tracePt t="32926" x="2613025" y="2963863"/>
          <p14:tracePt t="32935" x="2606675" y="2963863"/>
          <p14:tracePt t="32948" x="2598738" y="2963863"/>
          <p14:tracePt t="32952" x="2590800" y="2963863"/>
          <p14:tracePt t="32962" x="2582863" y="2963863"/>
          <p14:tracePt t="32970" x="2574925" y="2963863"/>
          <p14:tracePt t="32977" x="2568575" y="2963863"/>
          <p14:tracePt t="32984" x="2560638" y="2963863"/>
          <p14:tracePt t="33003" x="2552700" y="2963863"/>
          <p14:tracePt t="33011" x="2544763" y="2955925"/>
          <p14:tracePt t="33032" x="2536825" y="2955925"/>
          <p14:tracePt t="33042" x="2536825" y="2949575"/>
          <p14:tracePt t="33078" x="2530475" y="2949575"/>
          <p14:tracePt t="33140" x="2522538" y="2949575"/>
          <p14:tracePt t="33209" x="2514600" y="2941638"/>
          <p14:tracePt t="33213" x="2514600" y="2933700"/>
          <p14:tracePt t="33222" x="2514600" y="2925763"/>
          <p14:tracePt t="33232" x="2514600" y="2917825"/>
          <p14:tracePt t="33241" x="2514600" y="2911475"/>
          <p14:tracePt t="33251" x="2514600" y="2903538"/>
          <p14:tracePt t="33852" x="2522538" y="2911475"/>
          <p14:tracePt t="33871" x="2530475" y="2911475"/>
          <p14:tracePt t="33886" x="2536825" y="2911475"/>
          <p14:tracePt t="33891" x="2536825" y="2917825"/>
          <p14:tracePt t="33893" x="2544763" y="2917825"/>
          <p14:tracePt t="33900" x="2552700" y="2917825"/>
          <p14:tracePt t="33909" x="2568575" y="2925763"/>
          <p14:tracePt t="33917" x="2574925" y="2933700"/>
          <p14:tracePt t="33926" x="2582863" y="2941638"/>
          <p14:tracePt t="33928" x="2590800" y="2941638"/>
          <p14:tracePt t="33943" x="2606675" y="2955925"/>
          <p14:tracePt t="33953" x="2606675" y="2963863"/>
          <p14:tracePt t="33954" x="2613025" y="2963863"/>
          <p14:tracePt t="33954" x="2613025" y="2971800"/>
          <p14:tracePt t="33963" x="2620963" y="2971800"/>
          <p14:tracePt t="33966" x="2620963" y="2979738"/>
          <p14:tracePt t="33977" x="2628900" y="2979738"/>
          <p14:tracePt t="33977" x="2628900" y="2987675"/>
          <p14:tracePt t="33989" x="2628900" y="2994025"/>
          <p14:tracePt t="34006" x="2628900" y="3001963"/>
          <p14:tracePt t="34035" x="2628900" y="3009900"/>
          <p14:tracePt t="34074" x="2628900" y="3017838"/>
          <p14:tracePt t="34078" x="2620963" y="3017838"/>
          <p14:tracePt t="34090" x="2613025" y="3017838"/>
          <p14:tracePt t="34098" x="2606675" y="3017838"/>
          <p14:tracePt t="34116" x="2606675" y="3025775"/>
          <p14:tracePt t="34133" x="2598738" y="3025775"/>
          <p14:tracePt t="34227" x="2606675" y="3025775"/>
          <p14:tracePt t="34237" x="2613025" y="3025775"/>
          <p14:tracePt t="34244" x="2613025" y="3017838"/>
          <p14:tracePt t="34254" x="2620963" y="3017838"/>
          <p14:tracePt t="34271" x="2628900" y="3017838"/>
          <p14:tracePt t="34289" x="2628900" y="3009900"/>
          <p14:tracePt t="34294" x="2636838" y="3009900"/>
          <p14:tracePt t="34327" x="2644775" y="3009900"/>
          <p14:tracePt t="34633" x="2636838" y="3009900"/>
          <p14:tracePt t="34640" x="2628900" y="3009900"/>
          <p14:tracePt t="34645" x="2628900" y="3017838"/>
          <p14:tracePt t="34648" x="2620963" y="3017838"/>
          <p14:tracePt t="34653" x="2620963" y="3025775"/>
          <p14:tracePt t="34659" x="2613025" y="3025775"/>
          <p14:tracePt t="34670" x="2606675" y="3025775"/>
          <p14:tracePt t="34670" x="2598738" y="3025775"/>
          <p14:tracePt t="34677" x="2598738" y="3032125"/>
          <p14:tracePt t="34677" x="2590800" y="3032125"/>
          <p14:tracePt t="34683" x="2582863" y="3032125"/>
          <p14:tracePt t="34693" x="2574925" y="3032125"/>
          <p14:tracePt t="34696" x="2568575" y="3040063"/>
          <p14:tracePt t="34710" x="2552700" y="3040063"/>
          <p14:tracePt t="34711" x="2544763" y="3040063"/>
          <p14:tracePt t="34715" x="2536825" y="3048000"/>
          <p14:tracePt t="34727" x="2514600" y="3048000"/>
          <p14:tracePt t="34727" x="2506663" y="3048000"/>
          <p14:tracePt t="34730" x="2498725" y="3048000"/>
          <p14:tracePt t="34743" x="2454275" y="3048000"/>
          <p14:tracePt t="34744" x="2446338" y="3048000"/>
          <p14:tracePt t="34748" x="2422525" y="3048000"/>
          <p14:tracePt t="34749" x="2416175" y="3048000"/>
          <p14:tracePt t="34760" x="2378075" y="3032125"/>
          <p14:tracePt t="34760" x="2362200" y="3032125"/>
          <p14:tracePt t="34761" x="2354263" y="3032125"/>
          <p14:tracePt t="34764" x="2339975" y="3025775"/>
          <p14:tracePt t="34777" x="2286000" y="3001963"/>
          <p14:tracePt t="34780" x="2263775" y="2994025"/>
          <p14:tracePt t="34793" x="2217738" y="2979738"/>
          <p14:tracePt t="34794" x="2209800" y="2971800"/>
          <p14:tracePt t="34795" x="2201863" y="2971800"/>
          <p14:tracePt t="34802" x="2193925" y="2963863"/>
          <p14:tracePt t="34802" x="2187575" y="2963863"/>
          <p14:tracePt t="34810" x="2179638" y="2949575"/>
          <p14:tracePt t="34811" x="2171700" y="2949575"/>
          <p14:tracePt t="34815" x="2155825" y="2941638"/>
          <p14:tracePt t="34827" x="2149475" y="2925763"/>
          <p14:tracePt t="34827" x="2141538" y="2925763"/>
          <p14:tracePt t="34831" x="2141538" y="2917825"/>
          <p14:tracePt t="34843" x="2133600" y="2911475"/>
          <p14:tracePt t="34848" x="2125663" y="2903538"/>
          <p14:tracePt t="34860" x="2125663" y="2895600"/>
          <p14:tracePt t="34864" x="2125663" y="2887663"/>
          <p14:tracePt t="34882" x="2125663" y="2879725"/>
          <p14:tracePt t="34888" x="2125663" y="2873375"/>
          <p14:tracePt t="34895" x="2125663" y="2865438"/>
          <p14:tracePt t="34899" x="2125663" y="2857500"/>
          <p14:tracePt t="34910" x="2141538" y="2841625"/>
          <p14:tracePt t="34911" x="2149475" y="2835275"/>
          <p14:tracePt t="34916" x="2155825" y="2827338"/>
          <p14:tracePt t="34927" x="2179638" y="2811463"/>
          <p14:tracePt t="34927" x="2187575" y="2803525"/>
          <p14:tracePt t="34932" x="2201863" y="2797175"/>
          <p14:tracePt t="34932" x="2201863" y="2789238"/>
          <p14:tracePt t="34953" x="2263775" y="2751138"/>
          <p14:tracePt t="34955" x="2270125" y="2743200"/>
          <p14:tracePt t="34963" x="2293938" y="2727325"/>
          <p14:tracePt t="34967" x="2301875" y="2720975"/>
          <p14:tracePt t="34967" x="2308225" y="2720975"/>
          <p14:tracePt t="34972" x="2316163" y="2713038"/>
          <p14:tracePt t="34973" x="2324100" y="2713038"/>
          <p14:tracePt t="34973" x="2324100" y="2705100"/>
          <p14:tracePt t="34978" x="2332038" y="2705100"/>
          <p14:tracePt t="34981" x="2339975" y="2697163"/>
          <p14:tracePt t="34994" x="2362200" y="2682875"/>
          <p14:tracePt t="34998" x="2362200" y="2674938"/>
          <p14:tracePt t="35010" x="2384425" y="2667000"/>
          <p14:tracePt t="35010" x="2384425" y="2659063"/>
          <p14:tracePt t="35014" x="2392363" y="2659063"/>
          <p14:tracePt t="35027" x="2400300" y="2651125"/>
          <p14:tracePt t="35028" x="2408238" y="2651125"/>
          <p14:tracePt t="35036" x="2408238" y="2644775"/>
          <p14:tracePt t="35043" x="2416175" y="2644775"/>
          <p14:tracePt t="35050" x="2422525" y="2644775"/>
          <p14:tracePt t="35062" x="2430463" y="2644775"/>
          <p14:tracePt t="35062" x="2430463" y="2636838"/>
          <p14:tracePt t="35066" x="2438400" y="2636838"/>
          <p14:tracePt t="35077" x="2446338" y="2628900"/>
          <p14:tracePt t="35081" x="2454275" y="2628900"/>
          <p14:tracePt t="35093" x="2460625" y="2628900"/>
          <p14:tracePt t="35099" x="2468563" y="2620963"/>
          <p14:tracePt t="35110" x="2484438" y="2620963"/>
          <p14:tracePt t="35114" x="2492375" y="2620963"/>
          <p14:tracePt t="35126" x="2506663" y="2613025"/>
          <p14:tracePt t="35128" x="2514600" y="2606675"/>
          <p14:tracePt t="35132" x="2522538" y="2606675"/>
          <p14:tracePt t="35143" x="2536825" y="2606675"/>
          <p14:tracePt t="35147" x="2544763" y="2606675"/>
          <p14:tracePt t="35160" x="2552700" y="2598738"/>
          <p14:tracePt t="35161" x="2560638" y="2598738"/>
          <p14:tracePt t="35167" x="2568575" y="2598738"/>
          <p14:tracePt t="35178" x="2574925" y="2598738"/>
          <p14:tracePt t="35188" x="2582863" y="2598738"/>
          <p14:tracePt t="35201" x="2590800" y="2598738"/>
          <p14:tracePt t="35214" x="2598738" y="2598738"/>
          <p14:tracePt t="35232" x="2598738" y="2606675"/>
          <p14:tracePt t="35235" x="2606675" y="2606675"/>
          <p14:tracePt t="35247" x="2613025" y="2606675"/>
          <p14:tracePt t="35252" x="2613025" y="2613025"/>
          <p14:tracePt t="35258" x="2613025" y="2620963"/>
          <p14:tracePt t="35261" x="2620963" y="2620963"/>
          <p14:tracePt t="35266" x="2628900" y="2636838"/>
          <p14:tracePt t="35276" x="2636838" y="2651125"/>
          <p14:tracePt t="35279" x="2636838" y="2667000"/>
          <p14:tracePt t="35293" x="2644775" y="2689225"/>
          <p14:tracePt t="35294" x="2644775" y="2697163"/>
          <p14:tracePt t="35298" x="2651125" y="2705100"/>
          <p14:tracePt t="35309" x="2651125" y="2720975"/>
          <p14:tracePt t="35312" x="2651125" y="2727325"/>
          <p14:tracePt t="35326" x="2659063" y="2735263"/>
          <p14:tracePt t="35327" x="2659063" y="2743200"/>
          <p14:tracePt t="35335" x="2659063" y="2751138"/>
          <p14:tracePt t="35343" x="2667000" y="2751138"/>
          <p14:tracePt t="35343" x="2667000" y="2759075"/>
          <p14:tracePt t="35351" x="2667000" y="2765425"/>
          <p14:tracePt t="35364" x="2667000" y="2773363"/>
          <p14:tracePt t="35370" x="2667000" y="2781300"/>
          <p14:tracePt t="35380" x="2667000" y="2789238"/>
          <p14:tracePt t="35382" x="2674938" y="2789238"/>
          <p14:tracePt t="35397" x="2674938" y="2797175"/>
          <p14:tracePt t="35402" x="2674938" y="2803525"/>
          <p14:tracePt t="35410" x="2674938" y="2811463"/>
          <p14:tracePt t="35422" x="2674938" y="2819400"/>
          <p14:tracePt t="35426" x="2682875" y="2819400"/>
          <p14:tracePt t="35433" x="2682875" y="2827338"/>
          <p14:tracePt t="35442" x="2682875" y="2835275"/>
          <p14:tracePt t="35443" x="2682875" y="2841625"/>
          <p14:tracePt t="35449" x="2682875" y="2849563"/>
          <p14:tracePt t="35460" x="2682875" y="2857500"/>
          <p14:tracePt t="35465" x="2682875" y="2865438"/>
          <p14:tracePt t="35476" x="2682875" y="2873375"/>
          <p14:tracePt t="35478" x="2674938" y="2879725"/>
          <p14:tracePt t="35493" x="2659063" y="2903538"/>
          <p14:tracePt t="35496" x="2651125" y="2903538"/>
          <p14:tracePt t="35509" x="2644775" y="2911475"/>
          <p14:tracePt t="35512" x="2636838" y="2917825"/>
          <p14:tracePt t="35526" x="2628900" y="2925763"/>
          <p14:tracePt t="35533" x="2620963" y="2933700"/>
          <p14:tracePt t="35543" x="2620963" y="2941638"/>
          <p14:tracePt t="35547" x="2613025" y="2941638"/>
          <p14:tracePt t="35560" x="2613025" y="2949575"/>
          <p14:tracePt t="35562" x="2606675" y="2949575"/>
          <p14:tracePt t="35567" x="2606675" y="2955925"/>
          <p14:tracePt t="35577" x="2606675" y="2963863"/>
          <p14:tracePt t="35580" x="2598738" y="2963863"/>
          <p14:tracePt t="35593" x="2590800" y="2971800"/>
          <p14:tracePt t="35598" x="2582863" y="2971800"/>
          <p14:tracePt t="35609" x="2574925" y="2979738"/>
          <p14:tracePt t="35614" x="2574925" y="2987675"/>
          <p14:tracePt t="35626" x="2568575" y="2987675"/>
          <p14:tracePt t="35627" x="2560638" y="2994025"/>
          <p14:tracePt t="35640" x="2552700" y="3001963"/>
          <p14:tracePt t="35650" x="2544763" y="3009900"/>
          <p14:tracePt t="35664" x="2536825" y="3009900"/>
          <p14:tracePt t="35667" x="2536825" y="3017838"/>
          <p14:tracePt t="35670" x="2530475" y="3017838"/>
          <p14:tracePt t="35680" x="2522538" y="3017838"/>
          <p14:tracePt t="35684" x="2522538" y="3025775"/>
          <p14:tracePt t="35693" x="2514600" y="3025775"/>
          <p14:tracePt t="35693" x="2514600" y="3032125"/>
          <p14:tracePt t="35699" x="2506663" y="3032125"/>
          <p14:tracePt t="35710" x="2498725" y="3032125"/>
          <p14:tracePt t="35712" x="2498725" y="3040063"/>
          <p14:tracePt t="35727" x="2484438" y="3040063"/>
          <p14:tracePt t="35728" x="2484438" y="3048000"/>
          <p14:tracePt t="35732" x="2476500" y="3048000"/>
          <p14:tracePt t="35743" x="2460625" y="3055938"/>
          <p14:tracePt t="35746" x="2454275" y="3063875"/>
          <p14:tracePt t="35760" x="2438400" y="3070225"/>
          <p14:tracePt t="35761" x="2430463" y="3070225"/>
          <p14:tracePt t="35765" x="2422525" y="3070225"/>
          <p14:tracePt t="35776" x="2422525" y="3078163"/>
          <p14:tracePt t="35776" x="2416175" y="3078163"/>
          <p14:tracePt t="35777" x="2408238" y="3078163"/>
          <p14:tracePt t="35777" x="2408238" y="3086100"/>
          <p14:tracePt t="35781" x="2400300" y="3086100"/>
          <p14:tracePt t="35793" x="2384425" y="3094038"/>
          <p14:tracePt t="35798" x="2378075" y="3094038"/>
          <p14:tracePt t="35810" x="2362200" y="3101975"/>
          <p14:tracePt t="35813" x="2354263" y="3101975"/>
          <p14:tracePt t="35826" x="2346325" y="3108325"/>
          <p14:tracePt t="35829" x="2339975" y="3108325"/>
          <p14:tracePt t="35843" x="2332038" y="3108325"/>
          <p14:tracePt t="35850" x="2324100" y="3108325"/>
          <p14:tracePt t="35860" x="2324100" y="3116263"/>
          <p14:tracePt t="35865" x="2316163" y="3116263"/>
          <p14:tracePt t="35876" x="2308225" y="3124200"/>
          <p14:tracePt t="35883" x="2301875" y="3124200"/>
          <p14:tracePt t="35893" x="2301875" y="3132138"/>
          <p14:tracePt t="35894" x="2293938" y="3132138"/>
          <p14:tracePt t="35899" x="2286000" y="3132138"/>
          <p14:tracePt t="35909" x="2278063" y="3132138"/>
          <p14:tracePt t="35912" x="2270125" y="3132138"/>
          <p14:tracePt t="35926" x="2255838" y="3132138"/>
          <p14:tracePt t="35928" x="2247900" y="3140075"/>
          <p14:tracePt t="35943" x="2232025" y="3140075"/>
          <p14:tracePt t="35952" x="2217738" y="3140075"/>
          <p14:tracePt t="35960" x="2209800" y="3140075"/>
          <p14:tracePt t="35961" x="2201863" y="3140075"/>
          <p14:tracePt t="35967" x="2193925" y="3140075"/>
          <p14:tracePt t="35976" x="2187575" y="3140075"/>
          <p14:tracePt t="35982" x="2179638" y="3140075"/>
          <p14:tracePt t="35993" x="2171700" y="3140075"/>
          <p14:tracePt t="35994" x="2163763" y="3140075"/>
          <p14:tracePt t="35998" x="2155825" y="3140075"/>
          <p14:tracePt t="36010" x="2133600" y="3132138"/>
          <p14:tracePt t="36010" x="2125663" y="3132138"/>
          <p14:tracePt t="36013" x="2111375" y="3132138"/>
          <p14:tracePt t="36026" x="2087563" y="3124200"/>
          <p14:tracePt t="36027" x="2079625" y="3116263"/>
          <p14:tracePt t="36032" x="2073275" y="3116263"/>
          <p14:tracePt t="36043" x="2049463" y="3108325"/>
          <p14:tracePt t="36046" x="2041525" y="3101975"/>
          <p14:tracePt t="36059" x="2035175" y="3101975"/>
          <p14:tracePt t="36060" x="2019300" y="3086100"/>
          <p14:tracePt t="36061" x="2011363" y="3078163"/>
          <p14:tracePt t="36065" x="2003425" y="3070225"/>
          <p14:tracePt t="36076" x="1997075" y="3070225"/>
          <p14:tracePt t="36076" x="1989138" y="3055938"/>
          <p14:tracePt t="36077" x="1981200" y="3048000"/>
          <p14:tracePt t="36081" x="1973263" y="3040063"/>
          <p14:tracePt t="36093" x="1958975" y="3009900"/>
          <p14:tracePt t="36096" x="1951038" y="2994025"/>
          <p14:tracePt t="36109" x="1943100" y="2955925"/>
          <p14:tracePt t="36110" x="1943100" y="2949575"/>
          <p14:tracePt t="36113" x="1943100" y="2941638"/>
          <p14:tracePt t="36113" x="1943100" y="2933700"/>
          <p14:tracePt t="36126" x="1943100" y="2887663"/>
          <p14:tracePt t="36127" x="1943100" y="2879725"/>
          <p14:tracePt t="36131" x="1943100" y="2865438"/>
          <p14:tracePt t="36143" x="1943100" y="2827338"/>
          <p14:tracePt t="36145" x="1943100" y="2819400"/>
          <p14:tracePt t="36145" x="1951038" y="2819400"/>
          <p14:tracePt t="36159" x="1965325" y="2789238"/>
          <p14:tracePt t="36161" x="1965325" y="2781300"/>
          <p14:tracePt t="36161" x="1973263" y="2773363"/>
          <p14:tracePt t="36165" x="1981200" y="2765425"/>
          <p14:tracePt t="36176" x="2003425" y="2751138"/>
          <p14:tracePt t="36179" x="2027238" y="2735263"/>
          <p14:tracePt t="36193" x="2073275" y="2713038"/>
          <p14:tracePt t="36195" x="2079625" y="2713038"/>
          <p14:tracePt t="36209" x="2133600" y="2697163"/>
          <p14:tracePt t="36213" x="2149475" y="2689225"/>
          <p14:tracePt t="36213" x="2155825" y="2682875"/>
          <p14:tracePt t="36227" x="2193925" y="2667000"/>
          <p14:tracePt t="36228" x="2209800" y="2667000"/>
          <p14:tracePt t="36228" x="2209800" y="2659063"/>
          <p14:tracePt t="36232" x="2225675" y="2659063"/>
          <p14:tracePt t="36243" x="2255838" y="2651125"/>
          <p14:tracePt t="36246" x="2270125" y="2644775"/>
          <p14:tracePt t="36259" x="2278063" y="2644775"/>
          <p14:tracePt t="36260" x="2308225" y="2644775"/>
          <p14:tracePt t="36261" x="2316163" y="2644775"/>
          <p14:tracePt t="36261" x="2324100" y="2644775"/>
          <p14:tracePt t="36265" x="2332038" y="2644775"/>
          <p14:tracePt t="36276" x="2354263" y="2644775"/>
          <p14:tracePt t="36278" x="2370138" y="2644775"/>
          <p14:tracePt t="36293" x="2400300" y="2651125"/>
          <p14:tracePt t="36298" x="2416175" y="2659063"/>
          <p14:tracePt t="36309" x="2430463" y="2674938"/>
          <p14:tracePt t="36310" x="2438400" y="2682875"/>
          <p14:tracePt t="36314" x="2446338" y="2682875"/>
          <p14:tracePt t="36326" x="2468563" y="2705100"/>
          <p14:tracePt t="36330" x="2476500" y="2713038"/>
          <p14:tracePt t="36330" x="2484438" y="2713038"/>
          <p14:tracePt t="36343" x="2498725" y="2751138"/>
          <p14:tracePt t="36346" x="2506663" y="2759075"/>
          <p14:tracePt t="36360" x="2514600" y="2797175"/>
          <p14:tracePt t="36361" x="2522538" y="2803525"/>
          <p14:tracePt t="36366" x="2522538" y="2819400"/>
          <p14:tracePt t="36377" x="2522538" y="2841625"/>
          <p14:tracePt t="36381" x="2522538" y="2865438"/>
          <p14:tracePt t="36394" x="2522538" y="2903538"/>
          <p14:tracePt t="36397" x="2514600" y="2911475"/>
          <p14:tracePt t="36398" x="2514600" y="2917825"/>
          <p14:tracePt t="36410" x="2498725" y="2941638"/>
          <p14:tracePt t="36411" x="2492375" y="2949575"/>
          <p14:tracePt t="36415" x="2484438" y="2955925"/>
          <p14:tracePt t="36416" x="2484438" y="2963863"/>
          <p14:tracePt t="36416" x="2476500" y="2963863"/>
          <p14:tracePt t="36427" x="2454275" y="2987675"/>
          <p14:tracePt t="36431" x="2430463" y="2994025"/>
          <p14:tracePt t="36432" x="2430463" y="3001963"/>
          <p14:tracePt t="36444" x="2392363" y="3017838"/>
          <p14:tracePt t="36448" x="2354263" y="3032125"/>
          <p14:tracePt t="36449" x="2346325" y="3032125"/>
          <p14:tracePt t="36461" x="2316163" y="3040063"/>
          <p14:tracePt t="36465" x="2293938" y="3048000"/>
          <p14:tracePt t="36466" x="2286000" y="3048000"/>
          <p14:tracePt t="36477" x="2255838" y="3048000"/>
          <p14:tracePt t="36480" x="2247900" y="3048000"/>
          <p14:tracePt t="36481" x="2239963" y="3048000"/>
          <p14:tracePt t="36494" x="2225675" y="3048000"/>
          <p14:tracePt t="36499" x="2217738" y="3048000"/>
          <p14:tracePt t="36541" x="2225675" y="3048000"/>
          <p14:tracePt t="36544" x="2225675" y="3040063"/>
          <p14:tracePt t="36548" x="2232025" y="3040063"/>
          <p14:tracePt t="36571" x="2278063" y="3025775"/>
          <p14:tracePt t="36580" x="2286000" y="3025775"/>
          <p14:tracePt t="36584" x="2293938" y="3025775"/>
          <p14:tracePt t="36587" x="2301875" y="3025775"/>
          <p14:tracePt t="36595" x="2308225" y="3017838"/>
          <p14:tracePt t="36598" x="2316163" y="3017838"/>
          <p14:tracePt t="36600" x="2324100" y="3017838"/>
          <p14:tracePt t="36611" x="2332038" y="3017838"/>
          <p14:tracePt t="36615" x="2346325" y="3017838"/>
          <p14:tracePt t="36627" x="2362200" y="3017838"/>
          <p14:tracePt t="36629" x="2370138" y="3017838"/>
          <p14:tracePt t="36645" x="2384425" y="3017838"/>
          <p14:tracePt t="36652" x="2392363" y="3017838"/>
          <p14:tracePt t="36665" x="2400300" y="3017838"/>
          <p14:tracePt t="36794" x="2400300" y="3009900"/>
          <p14:tracePt t="36804" x="2400300" y="3001963"/>
          <p14:tracePt t="36818" x="2400300" y="2994025"/>
          <p14:tracePt t="36821" x="2408238" y="2994025"/>
          <p14:tracePt t="36828" x="2408238" y="2987675"/>
          <p14:tracePt t="36828" x="2416175" y="2987675"/>
          <p14:tracePt t="36843" x="2416175" y="2994025"/>
          <p14:tracePt t="36846" x="2408238" y="3001963"/>
          <p14:tracePt t="36850" x="2400300" y="3001963"/>
          <p14:tracePt t="36850" x="2400300" y="3009900"/>
          <p14:tracePt t="36861" x="2362200" y="3032125"/>
          <p14:tracePt t="36865" x="2346325" y="3040063"/>
          <p14:tracePt t="36865" x="2346325" y="3048000"/>
          <p14:tracePt t="36877" x="2324100" y="3094038"/>
          <p14:tracePt t="36880" x="2324100" y="3108325"/>
          <p14:tracePt t="36881" x="2324100" y="3116263"/>
          <p14:tracePt t="36894" x="2324100" y="3124200"/>
          <p14:tracePt t="36894" x="2332038" y="3268663"/>
          <p14:tracePt t="36895" x="2339975" y="3306763"/>
          <p14:tracePt t="36896" x="2346325" y="3322638"/>
          <p14:tracePt t="36900" x="2354263" y="3368675"/>
          <p14:tracePt t="36900" x="2362200" y="3390900"/>
          <p14:tracePt t="36911" x="2400300" y="3505200"/>
          <p14:tracePt t="36914" x="2400300" y="3513138"/>
          <p14:tracePt t="36927" x="2422525" y="3527425"/>
          <p14:tracePt t="36931" x="2430463" y="3527425"/>
          <p14:tracePt t="36944" x="2438400" y="3527425"/>
          <p14:tracePt t="37441" x="2438400" y="3521075"/>
          <p14:tracePt t="37448" x="2438400" y="3513138"/>
          <p14:tracePt t="37454" x="2446338" y="3505200"/>
          <p14:tracePt t="37461" x="2454275" y="3505200"/>
          <p14:tracePt t="37463" x="2454275" y="3497263"/>
          <p14:tracePt t="37467" x="2460625" y="3497263"/>
          <p14:tracePt t="37477" x="2476500" y="3489325"/>
          <p14:tracePt t="37487" x="2484438" y="3482975"/>
          <p14:tracePt t="37496" x="2484438" y="3475038"/>
          <p14:tracePt t="37503" x="2484438" y="3467100"/>
          <p14:tracePt t="37509" x="2484438" y="3459163"/>
          <p14:tracePt t="37511" x="2484438" y="3451225"/>
          <p14:tracePt t="37525" x="2484438" y="3429000"/>
          <p14:tracePt t="37528" x="2484438" y="3421063"/>
          <p14:tracePt t="37542" x="2484438" y="3406775"/>
          <p14:tracePt t="37556" x="2492375" y="3406775"/>
          <p14:tracePt t="37562" x="2498725" y="3406775"/>
          <p14:tracePt t="37568" x="2506663" y="3398838"/>
          <p14:tracePt t="37569" x="2514600" y="3398838"/>
          <p14:tracePt t="37576" x="2530475" y="3398838"/>
          <p14:tracePt t="37579" x="2536825" y="3390900"/>
          <p14:tracePt t="37580" x="2544763" y="3390900"/>
          <p14:tracePt t="37580" x="2552700" y="3390900"/>
          <p14:tracePt t="37592" x="2598738" y="3382963"/>
          <p14:tracePt t="37595" x="2613025" y="3382963"/>
          <p14:tracePt t="37595" x="2620963" y="3382963"/>
          <p14:tracePt t="37596" x="2628900" y="3382963"/>
          <p14:tracePt t="37608" x="2636838" y="3382963"/>
          <p14:tracePt t="37609" x="2697163" y="3375025"/>
          <p14:tracePt t="37612" x="2705100" y="3375025"/>
          <p14:tracePt t="37613" x="2713038" y="3375025"/>
          <p14:tracePt t="37614" x="2720975" y="3375025"/>
          <p14:tracePt t="37625" x="2759075" y="3368675"/>
          <p14:tracePt t="37629" x="2765425" y="3360738"/>
          <p14:tracePt t="37629" x="2773363" y="3360738"/>
          <p14:tracePt t="37642" x="2789238" y="3352800"/>
          <p14:tracePt t="37645" x="2797175" y="3344863"/>
          <p14:tracePt t="37646" x="2803525" y="3344863"/>
          <p14:tracePt t="37659" x="2819400" y="3330575"/>
          <p14:tracePt t="37662" x="2827338" y="3330575"/>
          <p14:tracePt t="37662" x="2827338" y="3322638"/>
          <p14:tracePt t="37675" x="2841625" y="3298825"/>
          <p14:tracePt t="37678" x="2849563" y="3292475"/>
          <p14:tracePt t="37680" x="2849563" y="3284538"/>
          <p14:tracePt t="37692" x="2879725" y="3254375"/>
          <p14:tracePt t="37695" x="2887663" y="3246438"/>
          <p14:tracePt t="37708" x="2887663" y="3238500"/>
          <p14:tracePt t="37709" x="2917825" y="3208338"/>
          <p14:tracePt t="37712" x="2933700" y="3200400"/>
          <p14:tracePt t="37713" x="2933700" y="3192463"/>
          <p14:tracePt t="37725" x="2979738" y="3146425"/>
          <p14:tracePt t="37728" x="2994025" y="3132138"/>
          <p14:tracePt t="37729" x="3001963" y="3132138"/>
          <p14:tracePt t="37742" x="3040063" y="3094038"/>
          <p14:tracePt t="37745" x="3048000" y="3086100"/>
          <p14:tracePt t="37745" x="3048000" y="3078163"/>
          <p14:tracePt t="37746" x="3055938" y="3078163"/>
          <p14:tracePt t="37772" x="3124200" y="3017838"/>
          <p14:tracePt t="37776" x="3132138" y="3017838"/>
          <p14:tracePt t="37783" x="3140075" y="3001963"/>
          <p14:tracePt t="37793" x="3162300" y="2994025"/>
          <p14:tracePt t="37793" x="3170238" y="2994025"/>
          <p14:tracePt t="37800" x="3178175" y="2987675"/>
          <p14:tracePt t="37808" x="3184525" y="2979738"/>
          <p14:tracePt t="37816" x="3192463" y="2971800"/>
          <p14:tracePt t="37826" x="3200400" y="2971800"/>
          <p14:tracePt t="37833" x="3200400" y="2963863"/>
          <p14:tracePt t="37842" x="3208338" y="2963863"/>
          <p14:tracePt t="37850" x="3216275" y="2963863"/>
          <p14:tracePt t="37860" x="3216275" y="2955925"/>
          <p14:tracePt t="37870" x="3222625" y="2955925"/>
          <p14:tracePt t="37900" x="3216275" y="2955925"/>
          <p14:tracePt t="37905" x="3216275" y="2949575"/>
          <p14:tracePt t="37918" x="3208338" y="2949575"/>
          <p14:tracePt t="37928" x="3200400" y="2949575"/>
          <p14:tracePt t="37935" x="3192463" y="2949575"/>
          <p14:tracePt t="37940" x="3184525" y="2941638"/>
          <p14:tracePt t="37951" x="3178175" y="2941638"/>
          <p14:tracePt t="37967" x="3170238" y="2941638"/>
          <p14:tracePt t="38039" x="3178175" y="2941638"/>
          <p14:tracePt t="38049" x="3184525" y="2941638"/>
          <p14:tracePt t="38052" x="3192463" y="2941638"/>
          <p14:tracePt t="38055" x="3192463" y="2933700"/>
          <p14:tracePt t="38066" x="3200400" y="2933700"/>
          <p14:tracePt t="38066" x="3216275" y="2925763"/>
          <p14:tracePt t="38070" x="3222625" y="2925763"/>
          <p14:tracePt t="38070" x="3230563" y="2925763"/>
          <p14:tracePt t="38086" x="3260725" y="2911475"/>
          <p14:tracePt t="38089" x="3268663" y="2911475"/>
          <p14:tracePt t="38102" x="3298825" y="2903538"/>
          <p14:tracePt t="38106" x="3306763" y="2903538"/>
          <p14:tracePt t="38119" x="3322638" y="2895600"/>
          <p14:tracePt t="38122" x="3330575" y="2895600"/>
          <p14:tracePt t="38136" x="3360738" y="2887663"/>
          <p14:tracePt t="38139" x="3360738" y="2879725"/>
          <p14:tracePt t="38139" x="3368675" y="2879725"/>
          <p14:tracePt t="38152" x="3390900" y="2879725"/>
          <p14:tracePt t="38155" x="3398838" y="2873375"/>
          <p14:tracePt t="38169" x="3421063" y="2873375"/>
          <p14:tracePt t="38171" x="3421063" y="2865438"/>
          <p14:tracePt t="38186" x="3451225" y="2865438"/>
          <p14:tracePt t="38189" x="3459163" y="2865438"/>
          <p14:tracePt t="38202" x="3521075" y="2873375"/>
          <p14:tracePt t="38205" x="3535363" y="2873375"/>
          <p14:tracePt t="38206" x="3543300" y="2873375"/>
          <p14:tracePt t="38219" x="3551238" y="2879725"/>
          <p14:tracePt t="38219" x="3589338" y="2895600"/>
          <p14:tracePt t="38223" x="3603625" y="2903538"/>
          <p14:tracePt t="38236" x="3627438" y="2911475"/>
          <p14:tracePt t="38246" x="3635375" y="2911475"/>
          <p14:tracePt t="38272" x="3641725" y="2911475"/>
          <p14:tracePt t="38297" x="3649663" y="2911475"/>
          <p14:tracePt t="38309" x="3657600" y="2911475"/>
          <p14:tracePt t="38324" x="3665538" y="2911475"/>
          <p14:tracePt t="38331" x="3673475" y="2911475"/>
          <p14:tracePt t="38338" x="3679825" y="2911475"/>
          <p14:tracePt t="38343" x="3687763" y="2911475"/>
          <p14:tracePt t="38350" x="3695700" y="2911475"/>
          <p14:tracePt t="38358" x="3703638" y="2911475"/>
          <p14:tracePt t="38365" x="3711575" y="2911475"/>
          <p14:tracePt t="38375" x="3717925" y="2911475"/>
          <p14:tracePt t="38378" x="3725863" y="2911475"/>
          <p14:tracePt t="38392" x="3756025" y="2911475"/>
          <p14:tracePt t="38395" x="3771900" y="2911475"/>
          <p14:tracePt t="38395" x="3779838" y="2903538"/>
          <p14:tracePt t="38408" x="3856038" y="2895600"/>
          <p14:tracePt t="38412" x="3863975" y="2895600"/>
          <p14:tracePt t="38412" x="3870325" y="2895600"/>
          <p14:tracePt t="38425" x="3924300" y="2887663"/>
          <p14:tracePt t="38429" x="3946525" y="2887663"/>
          <p14:tracePt t="38429" x="3954463" y="2887663"/>
          <p14:tracePt t="38442" x="4008438" y="2887663"/>
          <p14:tracePt t="38444" x="4022725" y="2895600"/>
          <p14:tracePt t="38459" x="4068763" y="2903538"/>
          <p14:tracePt t="38462" x="4076700" y="2903538"/>
          <p14:tracePt t="38475" x="4084638" y="2911475"/>
          <p14:tracePt t="38480" x="4092575" y="2911475"/>
          <p14:tracePt t="38638" x="4098925" y="2911475"/>
          <p14:tracePt t="38644" x="4106863" y="2911475"/>
          <p14:tracePt t="38648" x="4114800" y="2911475"/>
          <p14:tracePt t="38654" x="4114800" y="2917825"/>
          <p14:tracePt t="38658" x="4122738" y="2917825"/>
          <p14:tracePt t="38661" x="4130675" y="2917825"/>
          <p14:tracePt t="38675" x="4144963" y="2925763"/>
          <p14:tracePt t="38679" x="4152900" y="2925763"/>
          <p14:tracePt t="38692" x="4175125" y="2925763"/>
          <p14:tracePt t="38698" x="4183063" y="2925763"/>
          <p14:tracePt t="38709" x="4198938" y="2925763"/>
          <p14:tracePt t="38713" x="4206875" y="2925763"/>
          <p14:tracePt t="38725" x="4221163" y="2925763"/>
          <p14:tracePt t="38729" x="4229100" y="2925763"/>
          <p14:tracePt t="38742" x="4237038" y="2925763"/>
          <p14:tracePt t="38757" x="4244975" y="2925763"/>
          <p14:tracePt t="38770" x="4251325" y="2925763"/>
          <p14:tracePt t="38782" x="4259263" y="2925763"/>
          <p14:tracePt t="38787" x="4267200" y="2925763"/>
          <p14:tracePt t="38793" x="4275138" y="2925763"/>
          <p14:tracePt t="38802" x="4283075" y="2925763"/>
          <p14:tracePt t="38804" x="4283075" y="2933700"/>
          <p14:tracePt t="38812" x="4289425" y="2933700"/>
          <p14:tracePt t="38815" x="4297363" y="2933700"/>
          <p14:tracePt t="38828" x="4313238" y="2941638"/>
          <p14:tracePt t="38831" x="4321175" y="2941638"/>
          <p14:tracePt t="38844" x="4335463" y="2941638"/>
          <p14:tracePt t="38847" x="4343400" y="2941638"/>
          <p14:tracePt t="38861" x="4351338" y="2941638"/>
          <p14:tracePt t="39045" x="4359275" y="2941638"/>
          <p14:tracePt t="39082" x="4365625" y="2941638"/>
          <p14:tracePt t="39114" x="4373563" y="2941638"/>
          <p14:tracePt t="39137" x="4381500" y="2941638"/>
          <p14:tracePt t="39217" x="4373563" y="2941638"/>
          <p14:tracePt t="39217" x="4373563" y="2949575"/>
          <p14:tracePt t="39222" x="4365625" y="2955925"/>
          <p14:tracePt t="39227" x="4359275" y="2955925"/>
          <p14:tracePt t="39231" x="4359275" y="2963863"/>
          <p14:tracePt t="39242" x="4335463" y="2971800"/>
          <p14:tracePt t="39248" x="4327525" y="2987675"/>
          <p14:tracePt t="39249" x="4321175" y="2987675"/>
          <p14:tracePt t="39259" x="4305300" y="3001963"/>
          <p14:tracePt t="39260" x="4297363" y="3009900"/>
          <p14:tracePt t="39267" x="4283075" y="3017838"/>
          <p14:tracePt t="39275" x="4267200" y="3032125"/>
          <p14:tracePt t="39285" x="4237038" y="3040063"/>
          <p14:tracePt t="39285" x="4229100" y="3040063"/>
          <p14:tracePt t="39292" x="4206875" y="3055938"/>
          <p14:tracePt t="39300" x="4175125" y="3063875"/>
          <p14:tracePt t="39309" x="4144963" y="3070225"/>
          <p14:tracePt t="39317" x="4137025" y="3070225"/>
          <p14:tracePt t="39317" x="4106863" y="3070225"/>
          <p14:tracePt t="39325" x="4068763" y="3078163"/>
          <p14:tracePt t="39334" x="4016375" y="3070225"/>
          <p14:tracePt t="39342" x="3970338" y="3063875"/>
          <p14:tracePt t="39350" x="3962400" y="3055938"/>
          <p14:tracePt t="39350" x="3908425" y="3040063"/>
          <p14:tracePt t="39358" x="3840163" y="3017838"/>
          <p14:tracePt t="39367" x="3779838" y="3001963"/>
          <p14:tracePt t="39375" x="3733800" y="2979738"/>
          <p14:tracePt t="39385" x="3695700" y="2955925"/>
          <p14:tracePt t="39385" x="3687763" y="2949575"/>
          <p14:tracePt t="39392" x="3673475" y="2941638"/>
          <p14:tracePt t="39400" x="3673475" y="2933700"/>
          <p14:tracePt t="39400" x="3657600" y="2917825"/>
          <p14:tracePt t="39409" x="3649663" y="2895600"/>
          <p14:tracePt t="39418" x="3641725" y="2879725"/>
          <p14:tracePt t="39425" x="3641725" y="2865438"/>
          <p14:tracePt t="39434" x="3641725" y="2835275"/>
          <p14:tracePt t="39442" x="3649663" y="2811463"/>
          <p14:tracePt t="39451" x="3665538" y="2781300"/>
          <p14:tracePt t="39452" x="3665538" y="2773363"/>
          <p14:tracePt t="39459" x="3679825" y="2751138"/>
          <p14:tracePt t="39467" x="3695700" y="2727325"/>
          <p14:tracePt t="39475" x="3717925" y="2705100"/>
          <p14:tracePt t="39485" x="3733800" y="2689225"/>
          <p14:tracePt t="39485" x="3741738" y="2682875"/>
          <p14:tracePt t="39492" x="3749675" y="2674938"/>
          <p14:tracePt t="39500" x="3763963" y="2674938"/>
          <p14:tracePt t="39509" x="3787775" y="2667000"/>
          <p14:tracePt t="39518" x="3802063" y="2667000"/>
          <p14:tracePt t="39525" x="3817938" y="2667000"/>
          <p14:tracePt t="39534" x="3840163" y="2667000"/>
          <p14:tracePt t="39542" x="3856038" y="2674938"/>
          <p14:tracePt t="39551" x="3878263" y="2689225"/>
          <p14:tracePt t="39552" x="3886200" y="2689225"/>
          <p14:tracePt t="39558" x="3894138" y="2705100"/>
          <p14:tracePt t="39568" x="3908425" y="2713038"/>
          <p14:tracePt t="39575" x="3916363" y="2727325"/>
          <p14:tracePt t="39585" x="3924300" y="2751138"/>
          <p14:tracePt t="39585" x="3924300" y="2765425"/>
          <p14:tracePt t="39592" x="3932238" y="2797175"/>
          <p14:tracePt t="39600" x="3916363" y="2849563"/>
          <p14:tracePt t="39609" x="3878263" y="2895600"/>
          <p14:tracePt t="39617" x="3878263" y="2903538"/>
          <p14:tracePt t="39617" x="3848100" y="2925763"/>
          <p14:tracePt t="39625" x="3810000" y="2955925"/>
          <p14:tracePt t="39634" x="3756025" y="2979738"/>
          <p14:tracePt t="39642" x="3717925" y="2979738"/>
          <p14:tracePt t="39651" x="3665538" y="2979738"/>
          <p14:tracePt t="39659" x="3611563" y="2971800"/>
          <p14:tracePt t="39667" x="3565525" y="2955925"/>
          <p14:tracePt t="39675" x="3527425" y="2933700"/>
          <p14:tracePt t="39683" x="3521075" y="2925763"/>
          <p14:tracePt t="39684" x="3475038" y="2895600"/>
          <p14:tracePt t="39692" x="3421063" y="2849563"/>
          <p14:tracePt t="39700" x="3375025" y="2803525"/>
          <p14:tracePt t="39709" x="3344863" y="2765425"/>
          <p14:tracePt t="39717" x="3336925" y="2759075"/>
          <p14:tracePt t="39717" x="3322638" y="2735263"/>
          <p14:tracePt t="39725" x="3314700" y="2705100"/>
          <p14:tracePt t="39734" x="3306763" y="2682875"/>
          <p14:tracePt t="39742" x="3314700" y="2659063"/>
          <p14:tracePt t="39751" x="3344863" y="2628900"/>
          <p14:tracePt t="39759" x="3382963" y="2606675"/>
          <p14:tracePt t="39767" x="3436938" y="2582863"/>
          <p14:tracePt t="39775" x="3505200" y="2568575"/>
          <p14:tracePt t="39783" x="3521075" y="2568575"/>
          <p14:tracePt t="39784" x="3597275" y="2560638"/>
          <p14:tracePt t="39792" x="3703638" y="2560638"/>
          <p14:tracePt t="39800" x="3825875" y="2560638"/>
          <p14:tracePt t="39808" x="3940175" y="2582863"/>
          <p14:tracePt t="39817" x="3946525" y="2582863"/>
          <p14:tracePt t="39817" x="4030663" y="2613025"/>
          <p14:tracePt t="39825" x="4092575" y="2644775"/>
          <p14:tracePt t="39834" x="4137025" y="2674938"/>
          <p14:tracePt t="39842" x="4160838" y="2697163"/>
          <p14:tracePt t="39851" x="4160838" y="2727325"/>
          <p14:tracePt t="39852" x="4160838" y="2735263"/>
          <p14:tracePt t="39858" x="4160838" y="2751138"/>
          <p14:tracePt t="39867" x="4160838" y="2759075"/>
          <p14:tracePt t="39867" x="4152900" y="2773363"/>
          <p14:tracePt t="39875" x="4130675" y="2797175"/>
          <p14:tracePt t="39885" x="4084638" y="2827338"/>
          <p14:tracePt t="39885" x="4076700" y="2835275"/>
          <p14:tracePt t="39892" x="4030663" y="2849563"/>
          <p14:tracePt t="39901" x="3962400" y="2865438"/>
          <p14:tracePt t="39908" x="3863975" y="2865438"/>
          <p14:tracePt t="39918" x="3741738" y="2835275"/>
          <p14:tracePt t="39918" x="3711575" y="2827338"/>
          <p14:tracePt t="39925" x="3627438" y="2789238"/>
          <p14:tracePt t="39934" x="3543300" y="2743200"/>
          <p14:tracePt t="39942" x="3482975" y="2705100"/>
          <p14:tracePt t="39955" x="3421063" y="2651125"/>
          <p14:tracePt t="39962" x="3406775" y="2628900"/>
          <p14:tracePt t="39967" x="3398838" y="2620963"/>
          <p14:tracePt t="39975" x="3398838" y="2606675"/>
          <p14:tracePt t="39985" x="3398838" y="2598738"/>
          <p14:tracePt t="39992" x="3406775" y="2590800"/>
          <p14:tracePt t="40000" x="3421063" y="2582863"/>
          <p14:tracePt t="40009" x="3444875" y="2574925"/>
          <p14:tracePt t="40017" x="3475038" y="2574925"/>
          <p14:tracePt t="40025" x="3521075" y="2568575"/>
          <p14:tracePt t="40034" x="3589338" y="2574925"/>
          <p14:tracePt t="40042" x="3665538" y="2590800"/>
          <p14:tracePt t="40051" x="3749675" y="2613025"/>
          <p14:tracePt t="40052" x="3756025" y="2613025"/>
          <p14:tracePt t="40058" x="3802063" y="2636838"/>
          <p14:tracePt t="40067" x="3840163" y="2651125"/>
          <p14:tracePt t="40075" x="3856038" y="2659063"/>
          <p14:tracePt t="40084" x="3863975" y="2667000"/>
          <p14:tracePt t="40092" x="3863975" y="2682875"/>
          <p14:tracePt t="40100" x="3863975" y="2689225"/>
          <p14:tracePt t="40109" x="3840163" y="2697163"/>
          <p14:tracePt t="40117" x="3817938" y="2697163"/>
          <p14:tracePt t="40125" x="3787775" y="2705100"/>
          <p14:tracePt t="40134" x="3756025" y="2705100"/>
          <p14:tracePt t="40142" x="3741738" y="2705100"/>
          <p14:tracePt t="40151" x="3725863" y="2705100"/>
          <p14:tracePt t="40201" x="3725863" y="2697163"/>
          <p14:tracePt t="40206" x="3733800" y="2697163"/>
          <p14:tracePt t="40213" x="3733800" y="2689225"/>
          <p14:tracePt t="40217" x="3741738" y="2689225"/>
          <p14:tracePt t="40224" x="3741738" y="2682875"/>
          <p14:tracePt t="40234" x="3756025" y="2682875"/>
          <p14:tracePt t="40237" x="3763963" y="2682875"/>
          <p14:tracePt t="40250" x="3771900" y="2682875"/>
          <p14:tracePt t="40261" x="3779838" y="2682875"/>
          <p14:tracePt t="40271" x="3787775" y="2682875"/>
          <p14:tracePt t="40305" x="3794125" y="2682875"/>
          <p14:tracePt t="40324" x="3802063" y="2682875"/>
          <p14:tracePt t="40386" x="3802063" y="2689225"/>
          <p14:tracePt t="40431" x="3802063" y="2697163"/>
          <p14:tracePt t="40466" x="3802063" y="2705100"/>
          <p14:tracePt t="40477" x="3802063" y="2713038"/>
          <p14:tracePt t="40481" x="3802063" y="2720975"/>
          <p14:tracePt t="40485" x="3810000" y="2720975"/>
          <p14:tracePt t="40485" x="3810000" y="2727325"/>
          <p14:tracePt t="40492" x="3817938" y="2743200"/>
          <p14:tracePt t="40495" x="3825875" y="2759075"/>
          <p14:tracePt t="40508" x="3825875" y="2765425"/>
          <p14:tracePt t="40509" x="3863975" y="2827338"/>
          <p14:tracePt t="40512" x="3878263" y="2849563"/>
          <p14:tracePt t="40512" x="3886200" y="2857500"/>
          <p14:tracePt t="40525" x="3894138" y="2865438"/>
          <p14:tracePt t="40525" x="4022725" y="2994025"/>
          <p14:tracePt t="40530" x="4122738" y="3070225"/>
          <p14:tracePt t="40530" x="4152900" y="3086100"/>
          <p14:tracePt t="40542" x="4465638" y="3284538"/>
          <p14:tracePt t="40544" x="4525963" y="3322638"/>
          <p14:tracePt t="40544" x="4564063" y="3336925"/>
          <p14:tracePt t="40545" x="4594225" y="3352800"/>
          <p14:tracePt t="40559" x="5083175" y="3589338"/>
          <p14:tracePt t="40561" x="5127625" y="3603625"/>
          <p14:tracePt t="40562" x="5165725" y="3619500"/>
          <p14:tracePt t="40575" x="5699125" y="3825875"/>
          <p14:tracePt t="40578" x="5807075" y="3856038"/>
          <p14:tracePt t="40578" x="5845175" y="3863975"/>
          <p14:tracePt t="40592" x="5875338" y="3870325"/>
          <p14:tracePt t="40592" x="6226175" y="3978275"/>
          <p14:tracePt t="40596" x="6316663" y="4000500"/>
          <p14:tracePt t="40596" x="6340475" y="4008438"/>
          <p14:tracePt t="40608" x="6561138" y="4060825"/>
          <p14:tracePt t="40612" x="6599238" y="4068763"/>
          <p14:tracePt t="40612" x="6613525" y="4068763"/>
          <p14:tracePt t="40625" x="6789738" y="4122738"/>
          <p14:tracePt t="40629" x="6858000" y="4144963"/>
          <p14:tracePt t="40629" x="6873875" y="4152900"/>
          <p14:tracePt t="40642" x="7086600" y="4229100"/>
          <p14:tracePt t="40645" x="7162800" y="4259263"/>
          <p14:tracePt t="40658" x="7178675" y="4267200"/>
          <p14:tracePt t="40659" x="7429500" y="4389438"/>
          <p14:tracePt t="40663" x="7505700" y="4427538"/>
          <p14:tracePt t="40663" x="7527925" y="4441825"/>
          <p14:tracePt t="40675" x="7726363" y="4533900"/>
          <p14:tracePt t="40678" x="7764463" y="4549775"/>
          <p14:tracePt t="40678" x="7794625" y="4564063"/>
          <p14:tracePt t="40679" x="7810500" y="4572000"/>
          <p14:tracePt t="40692" x="7826375" y="4579938"/>
          <p14:tracePt t="40692" x="7954963" y="4625975"/>
          <p14:tracePt t="40697" x="7985125" y="4640263"/>
          <p14:tracePt t="40697" x="7993063" y="4640263"/>
          <p14:tracePt t="40709" x="8039100" y="4664075"/>
          <p14:tracePt t="40712" x="8047038" y="4664075"/>
          <p14:tracePt t="40712" x="8054975" y="4664075"/>
          <p14:tracePt t="40725" x="8085138" y="4670425"/>
          <p14:tracePt t="40729" x="8093075" y="4678363"/>
          <p14:tracePt t="40742" x="8115300" y="4686300"/>
          <p14:tracePt t="40745" x="8123238" y="4686300"/>
          <p14:tracePt t="40745" x="8137525" y="4686300"/>
          <p14:tracePt t="40746" x="8145463" y="4686300"/>
          <p14:tracePt t="40758" x="8289925" y="4708525"/>
          <p14:tracePt t="40762" x="8343900" y="4716463"/>
          <p14:tracePt t="40775" x="8480425" y="4740275"/>
          <p14:tracePt t="40779" x="8488363" y="4740275"/>
          <p14:tracePt t="40779" x="8512175" y="4746625"/>
          <p14:tracePt t="40792" x="8572500" y="4746625"/>
          <p14:tracePt t="40795" x="8588375" y="4746625"/>
          <p14:tracePt t="40809" x="8610600" y="4746625"/>
          <p14:tracePt t="40813" x="8610600" y="4740275"/>
          <p14:tracePt t="40825" x="8610600" y="4724400"/>
          <p14:tracePt t="40830" x="8618538" y="4716463"/>
          <p14:tracePt t="40842" x="8618538" y="4694238"/>
          <p14:tracePt t="40844" x="8618538" y="4686300"/>
          <p14:tracePt t="40859" x="8618538" y="4670425"/>
          <p14:tracePt t="40861" x="8618538" y="4664075"/>
          <p14:tracePt t="40875" x="8626475" y="4648200"/>
          <p14:tracePt t="40939" x="8632825" y="4640263"/>
          <p14:tracePt t="40944" x="8640763" y="4632325"/>
          <p14:tracePt t="40955" x="8656638" y="4618038"/>
          <p14:tracePt t="40959" x="8664575" y="4618038"/>
          <p14:tracePt t="40962" x="8670925" y="4618038"/>
          <p14:tracePt t="40971" x="8670925" y="4610100"/>
          <p14:tracePt t="40971" x="8686800" y="4602163"/>
          <p14:tracePt t="40976" x="8694738" y="4602163"/>
          <p14:tracePt t="40976" x="8702675" y="4602163"/>
          <p14:tracePt t="40991" x="8709025" y="4587875"/>
          <p14:tracePt t="40995" x="8716963" y="4587875"/>
          <p14:tracePt t="41057" x="8716963" y="4594225"/>
          <p14:tracePt t="41068" x="8709025" y="4594225"/>
          <p14:tracePt t="41076" x="8709025" y="4602163"/>
          <p14:tracePt t="41093" x="8702675" y="4602163"/>
          <p14:tracePt t="41113" x="8694738" y="4602163"/>
          <p14:tracePt t="41122" x="8694738" y="4610100"/>
          <p14:tracePt t="41127" x="8686800" y="4610100"/>
          <p14:tracePt t="41130" x="8678863" y="4610100"/>
          <p14:tracePt t="41141" x="8656638" y="4625975"/>
          <p14:tracePt t="41143" x="8640763" y="4625975"/>
          <p14:tracePt t="41144" x="8640763" y="4632325"/>
          <p14:tracePt t="41157" x="8632825" y="4632325"/>
          <p14:tracePt t="41157" x="8580438" y="4648200"/>
          <p14:tracePt t="41161" x="8564563" y="4648200"/>
          <p14:tracePt t="41161" x="8556625" y="4648200"/>
          <p14:tracePt t="41174" x="8458200" y="4656138"/>
          <p14:tracePt t="41177" x="8428038" y="4656138"/>
          <p14:tracePt t="41177" x="8420100" y="4656138"/>
          <p14:tracePt t="41178" x="8412163" y="4656138"/>
          <p14:tracePt t="41191" x="8289925" y="4618038"/>
          <p14:tracePt t="41195" x="8251825" y="4602163"/>
          <p14:tracePt t="41195" x="8245475" y="4602163"/>
          <p14:tracePt t="41207" x="8169275" y="4556125"/>
          <p14:tracePt t="41210" x="8153400" y="4549775"/>
          <p14:tracePt t="41224" x="8115300" y="4511675"/>
          <p14:tracePt t="41227" x="8107363" y="4495800"/>
          <p14:tracePt t="41241" x="8085138" y="4457700"/>
          <p14:tracePt t="41243" x="8077200" y="4441825"/>
          <p14:tracePt t="41257" x="8069263" y="4397375"/>
          <p14:tracePt t="41261" x="8069263" y="4389438"/>
          <p14:tracePt t="41261" x="8069263" y="4381500"/>
          <p14:tracePt t="41274" x="8077200" y="4351338"/>
          <p14:tracePt t="41276" x="8077200" y="4343400"/>
          <p14:tracePt t="41277" x="8077200" y="4335463"/>
          <p14:tracePt t="41290" x="8085138" y="4335463"/>
          <p14:tracePt t="41291" x="8099425" y="4305300"/>
          <p14:tracePt t="41294" x="8107363" y="4297363"/>
          <p14:tracePt t="41294" x="8115300" y="4297363"/>
          <p14:tracePt t="41307" x="8145463" y="4275138"/>
          <p14:tracePt t="41310" x="8153400" y="4275138"/>
          <p14:tracePt t="41324" x="8161338" y="4267200"/>
          <p14:tracePt t="41324" x="8191500" y="4259263"/>
          <p14:tracePt t="41328" x="8199438" y="4251325"/>
          <p14:tracePt t="41328" x="8207375" y="4251325"/>
          <p14:tracePt t="41341" x="8229600" y="4251325"/>
          <p14:tracePt t="41343" x="8237538" y="4251325"/>
          <p14:tracePt t="41357" x="8275638" y="4251325"/>
          <p14:tracePt t="41361" x="8283575" y="4259263"/>
          <p14:tracePt t="41374" x="8321675" y="4289425"/>
          <p14:tracePt t="41377" x="8335963" y="4305300"/>
          <p14:tracePt t="41378" x="8343900" y="4313238"/>
          <p14:tracePt t="41391" x="8382000" y="4373563"/>
          <p14:tracePt t="41394" x="8389938" y="4389438"/>
          <p14:tracePt t="41407" x="8404225" y="4441825"/>
          <p14:tracePt t="41410" x="8404225" y="4449763"/>
          <p14:tracePt t="41411" x="8404225" y="4457700"/>
          <p14:tracePt t="41424" x="8389938" y="4503738"/>
          <p14:tracePt t="41427" x="8374063" y="4511675"/>
          <p14:tracePt t="41441" x="8289925" y="4556125"/>
          <p14:tracePt t="41443" x="8251825" y="4564063"/>
          <p14:tracePt t="41457" x="7993063" y="4587875"/>
          <p14:tracePt t="41461" x="7916863" y="4587875"/>
          <p14:tracePt t="41461" x="7894638" y="4579938"/>
          <p14:tracePt t="41474" x="7559675" y="4525963"/>
          <p14:tracePt t="41477" x="7429500" y="4503738"/>
          <p14:tracePt t="41491" x="6942138" y="4381500"/>
          <p14:tracePt t="41494" x="6819900" y="4351338"/>
          <p14:tracePt t="41494" x="6781800" y="4335463"/>
          <p14:tracePt t="41507" x="6194425" y="4183063"/>
          <p14:tracePt t="41510" x="6096000" y="4160838"/>
          <p14:tracePt t="41524" x="5426075" y="3978275"/>
          <p14:tracePt t="41528" x="5235575" y="3932238"/>
          <p14:tracePt t="41528" x="5197475" y="3916363"/>
          <p14:tracePt t="41541" x="4656138" y="3771900"/>
          <p14:tracePt t="41544" x="4479925" y="3717925"/>
          <p14:tracePt t="41545" x="4441825" y="3703638"/>
          <p14:tracePt t="41557" x="4054475" y="3573463"/>
          <p14:tracePt t="41562" x="3978275" y="3535363"/>
          <p14:tracePt t="41563" x="3946525" y="3527425"/>
          <p14:tracePt t="41574" x="3725863" y="3406775"/>
          <p14:tracePt t="41577" x="3673475" y="3360738"/>
          <p14:tracePt t="41578" x="3665538" y="3352800"/>
          <p14:tracePt t="41591" x="3589338" y="3276600"/>
          <p14:tracePt t="41595" x="3573463" y="3254375"/>
          <p14:tracePt t="41595" x="3573463" y="3246438"/>
          <p14:tracePt t="41607" x="3543300" y="3178175"/>
          <p14:tracePt t="41611" x="3535363" y="3154363"/>
          <p14:tracePt t="41624" x="3535363" y="3146425"/>
          <p14:tracePt t="41624" x="3527425" y="3108325"/>
          <p14:tracePt t="41627" x="3527425" y="3086100"/>
          <p14:tracePt t="41641" x="3521075" y="3001963"/>
          <p14:tracePt t="41643" x="3521075" y="2979738"/>
          <p14:tracePt t="41657" x="3521075" y="2971800"/>
          <p14:tracePt t="41657" x="3521075" y="2879725"/>
          <p14:tracePt t="41660" x="3527425" y="2865438"/>
          <p14:tracePt t="41674" x="3535363" y="2773363"/>
          <p14:tracePt t="41677" x="3535363" y="2751138"/>
          <p14:tracePt t="41691" x="3535363" y="2689225"/>
          <p14:tracePt t="41694" x="3535363" y="2682875"/>
          <p14:tracePt t="41694" x="3535363" y="2674938"/>
          <p14:tracePt t="41707" x="3527425" y="2628900"/>
          <p14:tracePt t="41710" x="3527425" y="2620963"/>
          <p14:tracePt t="41724" x="3527425" y="2613025"/>
          <p14:tracePt t="41724" x="3513138" y="2590800"/>
          <p14:tracePt t="41727" x="3505200" y="2582863"/>
          <p14:tracePt t="41741" x="3505200" y="2574925"/>
          <p14:tracePt t="41743" x="3505200" y="2568575"/>
          <p14:tracePt t="41801" x="3513138" y="2568575"/>
          <p14:tracePt t="41812" x="3521075" y="2568575"/>
          <p14:tracePt t="41816" x="3527425" y="2568575"/>
          <p14:tracePt t="41819" x="3535363" y="2568575"/>
          <p14:tracePt t="41826" x="3551238" y="2568575"/>
          <p14:tracePt t="41827" x="3559175" y="2568575"/>
          <p14:tracePt t="41831" x="3565525" y="2574925"/>
          <p14:tracePt t="41831" x="3573463" y="2574925"/>
          <p14:tracePt t="41831" x="3581400" y="2574925"/>
          <p14:tracePt t="41832" x="3589338" y="2574925"/>
          <p14:tracePt t="41842" x="3635375" y="2590800"/>
          <p14:tracePt t="41843" x="3657600" y="2598738"/>
          <p14:tracePt t="41847" x="3673475" y="2598738"/>
          <p14:tracePt t="41847" x="3703638" y="2613025"/>
          <p14:tracePt t="41859" x="3717925" y="2613025"/>
          <p14:tracePt t="41859" x="3840163" y="2667000"/>
          <p14:tracePt t="41863" x="3916363" y="2697163"/>
          <p14:tracePt t="41864" x="3932238" y="2697163"/>
          <p14:tracePt t="41876" x="4098925" y="2765425"/>
          <p14:tracePt t="41876" x="4144963" y="2789238"/>
          <p14:tracePt t="41877" x="4160838" y="2797175"/>
          <p14:tracePt t="41881" x="4168775" y="2803525"/>
          <p14:tracePt t="41881" x="4213225" y="2819400"/>
          <p14:tracePt t="41882" x="4221163" y="2827338"/>
          <p14:tracePt t="41892" x="4237038" y="2835275"/>
          <p14:tracePt t="41893" x="4297363" y="2857500"/>
          <p14:tracePt t="41894" x="4313238" y="2865438"/>
          <p14:tracePt t="41898" x="4327525" y="2879725"/>
          <p14:tracePt t="41899" x="4335463" y="2879725"/>
          <p14:tracePt t="41909" x="4351338" y="2887663"/>
          <p14:tracePt t="41917" x="4351338" y="2895600"/>
          <p14:tracePt t="42026" x="4359275" y="2895600"/>
          <p14:tracePt t="42030" x="4359275" y="2887663"/>
          <p14:tracePt t="42046" x="4359275" y="2879725"/>
          <p14:tracePt t="42049" x="4365625" y="2879725"/>
          <p14:tracePt t="42060" x="4373563" y="2879725"/>
          <p14:tracePt t="42063" x="4373563" y="2873375"/>
          <p14:tracePt t="42073" x="4373563" y="2865438"/>
          <p14:tracePt t="42078" x="4381500" y="2865438"/>
          <p14:tracePt t="42090" x="4381500" y="2857500"/>
          <p14:tracePt t="42099" x="4389438" y="2857500"/>
          <p14:tracePt t="42113" x="4397375" y="2849563"/>
          <p14:tracePt t="42124" x="4403725" y="2849563"/>
          <p14:tracePt t="42144" x="4411663" y="2849563"/>
          <p14:tracePt t="42175" x="4419600" y="2849563"/>
          <p14:tracePt t="42272" x="4411663" y="2849563"/>
          <p14:tracePt t="42279" x="4403725" y="2849563"/>
          <p14:tracePt t="42287" x="4397375" y="2849563"/>
          <p14:tracePt t="42301" x="4389438" y="2849563"/>
          <p14:tracePt t="42319" x="4381500" y="2849563"/>
          <p14:tracePt t="42338" x="4381500" y="2841625"/>
          <p14:tracePt t="42389" x="4381500" y="2835275"/>
          <p14:tracePt t="42421" x="4381500" y="2827338"/>
          <p14:tracePt t="42478" x="4381500" y="2819400"/>
          <p14:tracePt t="42675" x="4373563" y="2819400"/>
          <p14:tracePt t="42678" x="4373563" y="2827338"/>
          <p14:tracePt t="42678" x="4365625" y="2827338"/>
          <p14:tracePt t="42686" x="4359275" y="2827338"/>
          <p14:tracePt t="42704" x="4351338" y="2827338"/>
          <p14:tracePt t="42712" x="4351338" y="2835275"/>
          <p14:tracePt t="42716" x="4343400" y="2835275"/>
          <p14:tracePt t="42742" x="4343400" y="2841625"/>
          <p14:tracePt t="42814" x="4335463" y="2841625"/>
          <p14:tracePt t="42828" x="4327525" y="2841625"/>
          <p14:tracePt t="42836" x="4327525" y="2849563"/>
          <p14:tracePt t="42839" x="4321175" y="2849563"/>
          <p14:tracePt t="42846" x="4321175" y="2857500"/>
          <p14:tracePt t="42857" x="4313238" y="2857500"/>
          <p14:tracePt t="42859" x="4305300" y="2857500"/>
          <p14:tracePt t="42874" x="4297363" y="2865438"/>
          <p14:tracePt t="42881" x="4289425" y="2865438"/>
          <p14:tracePt t="42893" x="4283075" y="2865438"/>
          <p14:tracePt t="42905" x="4275138" y="2865438"/>
          <p14:tracePt t="42917" x="4267200" y="2865438"/>
          <p14:tracePt t="42920" x="4267200" y="2857500"/>
          <p14:tracePt t="42926" x="4259263" y="2857500"/>
          <p14:tracePt t="42930" x="4259263" y="2849563"/>
          <p14:tracePt t="43344" x="4259263" y="2857500"/>
          <p14:tracePt t="43345" x="4251325" y="2865438"/>
          <p14:tracePt t="43349" x="4244975" y="2903538"/>
          <p14:tracePt t="43349" x="4237038" y="2917825"/>
          <p14:tracePt t="43353" x="4198938" y="3009900"/>
          <p14:tracePt t="43354" x="4183063" y="3032125"/>
          <p14:tracePt t="43358" x="4175125" y="3055938"/>
          <p14:tracePt t="43359" x="4152900" y="3086100"/>
          <p14:tracePt t="43363" x="4054475" y="3260725"/>
          <p14:tracePt t="43363" x="4030663" y="3292475"/>
          <p14:tracePt t="43364" x="4008438" y="3322638"/>
          <p14:tracePt t="43374" x="3992563" y="3344863"/>
          <p14:tracePt t="43374" x="3802063" y="3573463"/>
          <p14:tracePt t="43379" x="3673475" y="3687763"/>
          <p14:tracePt t="43379" x="3641725" y="3711575"/>
          <p14:tracePt t="43393" x="3260725" y="3924300"/>
          <p14:tracePt t="43396" x="3208338" y="3940175"/>
          <p14:tracePt t="43396" x="3184525" y="3946525"/>
          <p14:tracePt t="43397" x="3154363" y="3954463"/>
          <p14:tracePt t="43410" x="3132138" y="3962400"/>
          <p14:tracePt t="43410" x="2827338" y="3992563"/>
          <p14:tracePt t="43414" x="2689225" y="3992563"/>
          <p14:tracePt t="43427" x="2384425" y="3940175"/>
          <p14:tracePt t="43429" x="2316163" y="3916363"/>
          <p14:tracePt t="43430" x="2293938" y="3908425"/>
          <p14:tracePt t="43443" x="2073275" y="3787775"/>
          <p14:tracePt t="43446" x="2057400" y="3771900"/>
          <p14:tracePt t="43447" x="2049463" y="3763963"/>
          <p14:tracePt t="43460" x="1973263" y="3649663"/>
          <p14:tracePt t="43464" x="1965325" y="3619500"/>
          <p14:tracePt t="43464" x="1965325" y="3611563"/>
          <p14:tracePt t="43476" x="1973263" y="3535363"/>
          <p14:tracePt t="43480" x="1989138" y="3521075"/>
          <p14:tracePt t="43493" x="2041525" y="3444875"/>
          <p14:tracePt t="43496" x="2065338" y="3429000"/>
          <p14:tracePt t="43497" x="2065338" y="3421063"/>
          <p14:tracePt t="43510" x="2141538" y="3368675"/>
          <p14:tracePt t="43514" x="2171700" y="3352800"/>
          <p14:tracePt t="43514" x="2171700" y="3344863"/>
          <p14:tracePt t="43527" x="2255838" y="3306763"/>
          <p14:tracePt t="43530" x="2278063" y="3292475"/>
          <p14:tracePt t="43543" x="2286000" y="3292475"/>
          <p14:tracePt t="43543" x="2354263" y="3268663"/>
          <p14:tracePt t="43546" x="2354263" y="3260725"/>
          <p14:tracePt t="43546" x="2362200" y="3260725"/>
          <p14:tracePt t="43560" x="2408238" y="3246438"/>
          <p14:tracePt t="43565" x="2416175" y="3246438"/>
          <p14:tracePt t="43565" x="2422525" y="3238500"/>
          <p14:tracePt t="43577" x="2446338" y="3230563"/>
          <p14:tracePt t="43580" x="2460625" y="3222625"/>
          <p14:tracePt t="43606" x="2530475" y="3178175"/>
          <p14:tracePt t="43607" x="2536825" y="3178175"/>
          <p14:tracePt t="43610" x="2544763" y="3170238"/>
          <p14:tracePt t="43614" x="2552700" y="3170238"/>
          <p14:tracePt t="43626" x="2590800" y="3146425"/>
          <p14:tracePt t="43629" x="2598738" y="3146425"/>
          <p14:tracePt t="43643" x="2613025" y="3140075"/>
          <p14:tracePt t="43646" x="2613025" y="3132138"/>
          <p14:tracePt t="43707" x="2606675" y="3132138"/>
          <p14:tracePt t="43715" x="2606675" y="3140075"/>
          <p14:tracePt t="43723" x="2598738" y="3140075"/>
          <p14:tracePt t="43798" x="2598738" y="3132138"/>
          <p14:tracePt t="43803" x="2606675" y="3132138"/>
          <p14:tracePt t="43805" x="2606675" y="3124200"/>
          <p14:tracePt t="43810" x="2613025" y="3116263"/>
          <p14:tracePt t="43813" x="2620963" y="3108325"/>
          <p14:tracePt t="43827" x="2644775" y="3086100"/>
          <p14:tracePt t="43830" x="2651125" y="3078163"/>
          <p14:tracePt t="43846" x="2689225" y="3048000"/>
          <p14:tracePt t="43849" x="2705100" y="3048000"/>
          <p14:tracePt t="43850" x="2705100" y="3040063"/>
          <p14:tracePt t="43863" x="2735263" y="3025775"/>
          <p14:tracePt t="43867" x="2751138" y="3025775"/>
          <p14:tracePt t="43868" x="2751138" y="3017838"/>
          <p14:tracePt t="43880" x="2773363" y="3009900"/>
          <p14:tracePt t="43883" x="2781300" y="3009900"/>
          <p14:tracePt t="43883" x="2789238" y="3009900"/>
          <p14:tracePt t="43897" x="2819400" y="3001963"/>
          <p14:tracePt t="43898" x="2827338" y="2994025"/>
          <p14:tracePt t="43901" x="2835275" y="2994025"/>
          <p14:tracePt t="43902" x="2841625" y="2994025"/>
          <p14:tracePt t="43913" x="2873375" y="2987675"/>
          <p14:tracePt t="43916" x="2879725" y="2987675"/>
          <p14:tracePt t="43929" x="2887663" y="2987675"/>
          <p14:tracePt t="43930" x="2917825" y="2979738"/>
          <p14:tracePt t="43933" x="2933700" y="2971800"/>
          <p14:tracePt t="43946" x="2971800" y="2963863"/>
          <p14:tracePt t="43958" x="3025775" y="2955925"/>
          <p14:tracePt t="43963" x="3048000" y="2949575"/>
          <p14:tracePt t="43967" x="3063875" y="2949575"/>
          <p14:tracePt t="43980" x="3116263" y="2941638"/>
          <p14:tracePt t="43983" x="3132138" y="2933700"/>
          <p14:tracePt t="43996" x="3170238" y="2933700"/>
          <p14:tracePt t="43999" x="3178175" y="2925763"/>
          <p14:tracePt t="44013" x="3208338" y="2925763"/>
          <p14:tracePt t="44017" x="3216275" y="2925763"/>
          <p14:tracePt t="44030" x="3222625" y="2925763"/>
          <p14:tracePt t="44032" x="3230563" y="2925763"/>
          <p14:tracePt t="44046" x="3238500" y="2925763"/>
          <p14:tracePt t="44048" x="3246438" y="2925763"/>
          <p14:tracePt t="44063" x="3268663" y="2933700"/>
          <p14:tracePt t="44066" x="3276600" y="2933700"/>
          <p14:tracePt t="44079" x="3292475" y="2949575"/>
          <p14:tracePt t="44083" x="3298825" y="2949575"/>
          <p14:tracePt t="44096" x="3314700" y="2963863"/>
          <p14:tracePt t="44099" x="3314700" y="2971800"/>
          <p14:tracePt t="44113" x="3314700" y="2987675"/>
          <p14:tracePt t="44115" x="3314700" y="2994025"/>
          <p14:tracePt t="44130" x="3298825" y="3025775"/>
          <p14:tracePt t="44133" x="3292475" y="3032125"/>
          <p14:tracePt t="44146" x="3254375" y="3063875"/>
          <p14:tracePt t="44149" x="3238500" y="3070225"/>
          <p14:tracePt t="44163" x="3184525" y="3094038"/>
          <p14:tracePt t="44166" x="3170238" y="3101975"/>
          <p14:tracePt t="44179" x="3108325" y="3116263"/>
          <p14:tracePt t="44182" x="3094038" y="3124200"/>
          <p14:tracePt t="44183" x="3086100" y="3124200"/>
          <p14:tracePt t="44196" x="3032125" y="3124200"/>
          <p14:tracePt t="44199" x="3025775" y="3124200"/>
          <p14:tracePt t="44213" x="2955925" y="3124200"/>
          <p14:tracePt t="44215" x="2949575" y="3116263"/>
          <p14:tracePt t="44230" x="2903538" y="3101975"/>
          <p14:tracePt t="44233" x="2895600" y="3094038"/>
          <p14:tracePt t="44233" x="2887663" y="3094038"/>
          <p14:tracePt t="44246" x="2857500" y="3055938"/>
          <p14:tracePt t="44249" x="2841625" y="3048000"/>
          <p14:tracePt t="44263" x="2819400" y="3009900"/>
          <p14:tracePt t="44264" x="2811463" y="3001963"/>
          <p14:tracePt t="44268" x="2803525" y="2994025"/>
          <p14:tracePt t="44269" x="2803525" y="2987675"/>
          <p14:tracePt t="44279" x="2797175" y="2963863"/>
          <p14:tracePt t="44283" x="2789238" y="2955925"/>
          <p14:tracePt t="44296" x="2781300" y="2933700"/>
          <p14:tracePt t="44300" x="2773363" y="2925763"/>
          <p14:tracePt t="44313" x="2773363" y="2903538"/>
          <p14:tracePt t="44315" x="2773363" y="2895600"/>
          <p14:tracePt t="44329" x="2773363" y="2873375"/>
          <p14:tracePt t="44332" x="2773363" y="2865438"/>
          <p14:tracePt t="44346" x="2773363" y="2849563"/>
          <p14:tracePt t="44349" x="2773363" y="2841625"/>
          <p14:tracePt t="44363" x="2773363" y="2827338"/>
          <p14:tracePt t="44366" x="2781300" y="2827338"/>
          <p14:tracePt t="44380" x="2789238" y="2803525"/>
          <p14:tracePt t="44385" x="2789238" y="2797175"/>
          <p14:tracePt t="44396" x="2797175" y="2789238"/>
          <p14:tracePt t="44400" x="2797175" y="2781300"/>
          <p14:tracePt t="44413" x="2803525" y="2765425"/>
          <p14:tracePt t="44419" x="2811463" y="2765425"/>
          <p14:tracePt t="44429" x="2811463" y="2759075"/>
          <p14:tracePt t="44440" x="2811463" y="2751138"/>
          <p14:tracePt t="44454" x="2819400" y="2751138"/>
          <p14:tracePt t="44468" x="2827338" y="2743200"/>
          <p14:tracePt t="44474" x="2835275" y="2743200"/>
          <p14:tracePt t="44481" x="2841625" y="2743200"/>
          <p14:tracePt t="44486" x="2849563" y="2743200"/>
          <p14:tracePt t="44493" x="2857500" y="2743200"/>
          <p14:tracePt t="44498" x="2857500" y="2735263"/>
          <p14:tracePt t="44508" x="2865438" y="2735263"/>
          <p14:tracePt t="44513" x="2873375" y="2735263"/>
          <p14:tracePt t="44525" x="2873375" y="2727325"/>
          <p14:tracePt t="44531" x="2879725" y="2727325"/>
          <p14:tracePt t="44600" x="2887663" y="2735263"/>
          <p14:tracePt t="44612" x="2887663" y="2743200"/>
          <p14:tracePt t="44618" x="2895600" y="2743200"/>
          <p14:tracePt t="44623" x="2895600" y="2751138"/>
          <p14:tracePt t="44631" x="2895600" y="2759075"/>
          <p14:tracePt t="44639" x="2895600" y="2765425"/>
          <p14:tracePt t="44647" x="2895600" y="2773363"/>
          <p14:tracePt t="44659" x="2895600" y="2781300"/>
          <p14:tracePt t="44664" x="2887663" y="2781300"/>
          <p14:tracePt t="44671" x="2887663" y="2789238"/>
          <p14:tracePt t="44681" x="2879725" y="2789238"/>
          <p14:tracePt t="44699" x="2873375" y="2789238"/>
          <p14:tracePt t="44712" x="2873375" y="2797175"/>
          <p14:tracePt t="44735" x="2865438" y="2797175"/>
          <p14:tracePt t="44819" x="2857500" y="2797175"/>
          <p14:tracePt t="44824" x="2857500" y="2803525"/>
          <p14:tracePt t="46426" x="2865438" y="2803525"/>
          <p14:tracePt t="46431" x="2873375" y="2803525"/>
          <p14:tracePt t="46440" x="2879725" y="2803525"/>
          <p14:tracePt t="46442" x="2879725" y="2797175"/>
          <p14:tracePt t="46493" x="2887663" y="2797175"/>
          <p14:tracePt t="46504" x="2895600" y="2797175"/>
          <p14:tracePt t="46511" x="2903538" y="2797175"/>
          <p14:tracePt t="46516" x="2911475" y="2797175"/>
          <p14:tracePt t="46521" x="2917825" y="2789238"/>
          <p14:tracePt t="46526" x="2925763" y="2789238"/>
          <p14:tracePt t="46529" x="2941638" y="2789238"/>
          <p14:tracePt t="46543" x="2994025" y="2781300"/>
          <p14:tracePt t="46546" x="3009900" y="2773363"/>
          <p14:tracePt t="46547" x="3017838" y="2773363"/>
          <p14:tracePt t="46559" x="3063875" y="2773363"/>
          <p14:tracePt t="46563" x="3070225" y="2773363"/>
          <p14:tracePt t="46576" x="3094038" y="2773363"/>
          <p14:tracePt t="46578" x="3101975" y="2773363"/>
          <p14:tracePt t="46593" x="3124200" y="2765425"/>
          <p14:tracePt t="46600" x="3132138" y="2765425"/>
          <p14:tracePt t="46609" x="3140075" y="2759075"/>
          <p14:tracePt t="46613" x="3146425" y="2759075"/>
          <p14:tracePt t="46626" x="3154363" y="2759075"/>
          <p14:tracePt t="46629" x="3162300" y="2759075"/>
          <p14:tracePt t="46718" x="3154363" y="2759075"/>
          <p14:tracePt t="46723" x="3146425" y="2759075"/>
          <p14:tracePt t="46728" x="3146425" y="2765425"/>
          <p14:tracePt t="46728" x="3140075" y="2765425"/>
          <p14:tracePt t="46732" x="3132138" y="2765425"/>
          <p14:tracePt t="46741" x="3108325" y="2773363"/>
          <p14:tracePt t="46744" x="3101975" y="2773363"/>
          <p14:tracePt t="46745" x="3094038" y="2773363"/>
          <p14:tracePt t="46758" x="3063875" y="2781300"/>
          <p14:tracePt t="46763" x="3048000" y="2789238"/>
          <p14:tracePt t="46774" x="3032125" y="2797175"/>
          <p14:tracePt t="46779" x="3025775" y="2797175"/>
          <p14:tracePt t="46792" x="3017838" y="2803525"/>
          <p14:tracePt t="46805" x="3009900" y="2803525"/>
          <p14:tracePt t="46867" x="3001963" y="2803525"/>
          <p14:tracePt t="46871" x="2994025" y="2803525"/>
          <p14:tracePt t="46872" x="2994025" y="2811463"/>
          <p14:tracePt t="46875" x="2987675" y="2811463"/>
          <p14:tracePt t="46879" x="2979738" y="2819400"/>
          <p14:tracePt t="46891" x="2963863" y="2819400"/>
          <p14:tracePt t="46896" x="2955925" y="2827338"/>
          <p14:tracePt t="46908" x="2941638" y="2835275"/>
          <p14:tracePt t="46915" x="2933700" y="2835275"/>
          <p14:tracePt t="46924" x="2925763" y="2835275"/>
          <p14:tracePt t="46934" x="2917825" y="2835275"/>
          <p14:tracePt t="46956" x="2917825" y="2841625"/>
          <p14:tracePt t="46958" x="2911475" y="2841625"/>
          <p14:tracePt t="46964" x="2903538" y="2841625"/>
          <p14:tracePt t="46974" x="2895600" y="2849563"/>
          <p14:tracePt t="46978" x="2887663" y="2857500"/>
          <p14:tracePt t="46991" x="2865438" y="2865438"/>
          <p14:tracePt t="46994" x="2857500" y="2873375"/>
          <p14:tracePt t="47008" x="2841625" y="2879725"/>
          <p14:tracePt t="47013" x="2835275" y="2879725"/>
          <p14:tracePt t="47024" x="2835275" y="2887663"/>
          <p14:tracePt t="47027" x="2827338" y="2887663"/>
          <p14:tracePt t="47266" x="2835275" y="2887663"/>
          <p14:tracePt t="47291" x="2841625" y="2887663"/>
          <p14:tracePt t="47301" x="2857500" y="2887663"/>
          <p14:tracePt t="47309" x="2865438" y="2887663"/>
          <p14:tracePt t="47314" x="2873375" y="2887663"/>
          <p14:tracePt t="47319" x="2879725" y="2887663"/>
          <p14:tracePt t="47325" x="2887663" y="2887663"/>
          <p14:tracePt t="47336" x="2903538" y="2887663"/>
          <p14:tracePt t="47341" x="2911475" y="2887663"/>
          <p14:tracePt t="47352" x="2917825" y="2887663"/>
          <p14:tracePt t="47357" x="2925763" y="2887663"/>
          <p14:tracePt t="47368" x="2933700" y="2887663"/>
          <p14:tracePt t="47387" x="2941638" y="2887663"/>
          <p14:tracePt t="47864" x="2949575" y="2887663"/>
          <p14:tracePt t="47867" x="2955925" y="2887663"/>
          <p14:tracePt t="47870" x="2963863" y="2887663"/>
          <p14:tracePt t="47874" x="2971800" y="2887663"/>
          <p14:tracePt t="47876" x="2979738" y="2887663"/>
          <p14:tracePt t="47888" x="2994025" y="2887663"/>
          <p14:tracePt t="47893" x="3001963" y="2887663"/>
          <p14:tracePt t="47909" x="3009900" y="2887663"/>
          <p14:tracePt t="48132" x="3009900" y="2879725"/>
          <p14:tracePt t="48136" x="3017838" y="2879725"/>
          <p14:tracePt t="48140" x="3025775" y="2873375"/>
          <p14:tracePt t="48144" x="3032125" y="2873375"/>
          <p14:tracePt t="48147" x="3032125" y="2865438"/>
          <p14:tracePt t="48159" x="3048000" y="2857500"/>
          <p14:tracePt t="48162" x="3055938" y="2849563"/>
          <p14:tracePt t="48162" x="3063875" y="2849563"/>
          <p14:tracePt t="48179" x="3078163" y="2841625"/>
          <p14:tracePt t="48182" x="3086100" y="2835275"/>
          <p14:tracePt t="48195" x="3094038" y="2835275"/>
          <p14:tracePt t="55327" x="3086100" y="2835275"/>
          <p14:tracePt t="55327" x="3078163" y="2835275"/>
          <p14:tracePt t="55331" x="3063875" y="2835275"/>
          <p14:tracePt t="55333" x="3055938" y="2827338"/>
          <p14:tracePt t="55337" x="3025775" y="2827338"/>
          <p14:tracePt t="55338" x="3017838" y="2827338"/>
          <p14:tracePt t="55349" x="2963863" y="2827338"/>
          <p14:tracePt t="55353" x="2955925" y="2827338"/>
          <p14:tracePt t="55369" x="2949575" y="2827338"/>
          <p14:tracePt t="55394" x="2949575" y="2835275"/>
          <p14:tracePt t="55397" x="2941638" y="2835275"/>
          <p14:tracePt t="55400" x="2941638" y="2841625"/>
          <p14:tracePt t="55407" x="2933700" y="2849563"/>
          <p14:tracePt t="55410" x="2925763" y="2865438"/>
          <p14:tracePt t="55424" x="2873375" y="2933700"/>
          <p14:tracePt t="55426" x="2865438" y="2949575"/>
          <p14:tracePt t="55427" x="2849563" y="2971800"/>
          <p14:tracePt t="55427" x="2841625" y="2979738"/>
          <p14:tracePt t="55440" x="2835275" y="2987675"/>
          <p14:tracePt t="55440" x="2727325" y="3162300"/>
          <p14:tracePt t="55444" x="2689225" y="3254375"/>
          <p14:tracePt t="55457" x="2613025" y="3436938"/>
          <p14:tracePt t="55459" x="2606675" y="3467100"/>
          <p14:tracePt t="55460" x="2598738" y="3489325"/>
          <p14:tracePt t="55460" x="2598738" y="3497263"/>
          <p14:tracePt t="55473" x="2574925" y="3657600"/>
          <p14:tracePt t="55476" x="2574925" y="3665538"/>
          <p14:tracePt t="55476" x="2574925" y="3673475"/>
          <p14:tracePt t="55490" x="2574925" y="3741738"/>
          <p14:tracePt t="55492" x="2574925" y="3749675"/>
          <p14:tracePt t="55493" x="2568575" y="3749675"/>
          <p14:tracePt t="55507" x="2568575" y="3756025"/>
          <p14:tracePt t="55507" x="2568575" y="3763963"/>
          <p14:tracePt t="55509" x="2560638" y="3763963"/>
          <p14:tracePt t="55524" x="2560638" y="3771900"/>
          <p14:tracePt t="55619" x="2560638" y="3763963"/>
          <p14:tracePt t="55635" x="2560638" y="3756025"/>
        </p14:tracePtLst>
      </p14:laserTrace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E425C482-88CE-4165-8E73-FBBAD1F8000B}"/>
              </a:ext>
            </a:extLst>
          </p:cNvPr>
          <p:cNvSpPr>
            <a:spLocks noGrp="1" noChangeArrowheads="1"/>
          </p:cNvSpPr>
          <p:nvPr>
            <p:ph type="title"/>
          </p:nvPr>
        </p:nvSpPr>
        <p:spPr/>
        <p:txBody>
          <a:bodyPr/>
          <a:lstStyle/>
          <a:p>
            <a:pPr eaLnBrk="1" hangingPunct="1"/>
            <a:r>
              <a:rPr lang="en-US" altLang="zh-TW"/>
              <a:t>Outline</a:t>
            </a:r>
          </a:p>
        </p:txBody>
      </p:sp>
      <p:sp>
        <p:nvSpPr>
          <p:cNvPr id="4099" name="Rectangle 3">
            <a:extLst>
              <a:ext uri="{FF2B5EF4-FFF2-40B4-BE49-F238E27FC236}">
                <a16:creationId xmlns:a16="http://schemas.microsoft.com/office/drawing/2014/main" id="{8FE5C82E-293C-47E0-AE21-A2A01726621B}"/>
              </a:ext>
            </a:extLst>
          </p:cNvPr>
          <p:cNvSpPr>
            <a:spLocks noGrp="1" noChangeArrowheads="1"/>
          </p:cNvSpPr>
          <p:nvPr>
            <p:ph type="body" idx="1"/>
          </p:nvPr>
        </p:nvSpPr>
        <p:spPr/>
        <p:txBody>
          <a:bodyPr/>
          <a:lstStyle/>
          <a:p>
            <a:pPr eaLnBrk="1" hangingPunct="1">
              <a:lnSpc>
                <a:spcPct val="150000"/>
              </a:lnSpc>
            </a:pPr>
            <a:r>
              <a:rPr lang="en-US" altLang="zh-TW" dirty="0"/>
              <a:t>File I/O</a:t>
            </a:r>
          </a:p>
          <a:p>
            <a:pPr eaLnBrk="1" hangingPunct="1">
              <a:lnSpc>
                <a:spcPct val="150000"/>
              </a:lnSpc>
            </a:pPr>
            <a:r>
              <a:rPr lang="en-US" altLang="zh-TW" dirty="0"/>
              <a:t>C-library</a:t>
            </a:r>
            <a:r>
              <a:rPr lang="zh-TW" altLang="en-US" dirty="0"/>
              <a:t>：</a:t>
            </a:r>
            <a:r>
              <a:rPr lang="en-US" altLang="zh-TW" dirty="0" err="1"/>
              <a:t>fopen</a:t>
            </a:r>
            <a:r>
              <a:rPr lang="en-US" altLang="zh-TW" dirty="0"/>
              <a:t>()</a:t>
            </a:r>
            <a:r>
              <a:rPr lang="zh-TW" altLang="en-US" dirty="0"/>
              <a:t>、</a:t>
            </a:r>
            <a:r>
              <a:rPr lang="en-US" altLang="zh-TW" dirty="0" err="1"/>
              <a:t>fread</a:t>
            </a:r>
            <a:r>
              <a:rPr lang="en-US" altLang="zh-TW" dirty="0"/>
              <a:t>()</a:t>
            </a:r>
            <a:r>
              <a:rPr lang="zh-TW" altLang="en-US" dirty="0"/>
              <a:t>、</a:t>
            </a:r>
            <a:r>
              <a:rPr lang="en-US" altLang="zh-TW" dirty="0" err="1"/>
              <a:t>fwrite</a:t>
            </a:r>
            <a:r>
              <a:rPr lang="en-US" altLang="zh-TW" dirty="0"/>
              <a:t>()</a:t>
            </a:r>
            <a:r>
              <a:rPr lang="zh-TW" altLang="en-US" dirty="0"/>
              <a:t>、</a:t>
            </a:r>
            <a:r>
              <a:rPr lang="en-US" altLang="zh-TW" dirty="0" err="1"/>
              <a:t>fclose</a:t>
            </a:r>
            <a:r>
              <a:rPr lang="en-US" altLang="zh-TW" dirty="0"/>
              <a:t>()</a:t>
            </a:r>
            <a:r>
              <a:rPr lang="zh-TW" altLang="en-US" dirty="0"/>
              <a:t>、</a:t>
            </a:r>
            <a:r>
              <a:rPr lang="en-US" altLang="zh-TW" dirty="0" err="1"/>
              <a:t>fseek</a:t>
            </a:r>
            <a:r>
              <a:rPr lang="en-US" altLang="zh-TW" dirty="0"/>
              <a:t>()</a:t>
            </a:r>
          </a:p>
          <a:p>
            <a:pPr eaLnBrk="1" hangingPunct="1">
              <a:lnSpc>
                <a:spcPct val="150000"/>
              </a:lnSpc>
            </a:pPr>
            <a:r>
              <a:rPr lang="en-US" altLang="zh-TW" dirty="0"/>
              <a:t>Homework Assignment #1_1</a:t>
            </a:r>
          </a:p>
          <a:p>
            <a:pPr eaLnBrk="1" hangingPunct="1">
              <a:lnSpc>
                <a:spcPct val="150000"/>
              </a:lnSpc>
            </a:pPr>
            <a:r>
              <a:rPr lang="en-US" altLang="zh-TW" dirty="0"/>
              <a:t>System call</a:t>
            </a:r>
            <a:r>
              <a:rPr lang="zh-TW" altLang="en-US" dirty="0"/>
              <a:t>：</a:t>
            </a:r>
            <a:r>
              <a:rPr lang="en-US" altLang="zh-TW" dirty="0"/>
              <a:t>open()</a:t>
            </a:r>
            <a:r>
              <a:rPr lang="zh-TW" altLang="en-US" dirty="0"/>
              <a:t>、</a:t>
            </a:r>
            <a:r>
              <a:rPr lang="en-US" altLang="zh-TW" dirty="0"/>
              <a:t>read()</a:t>
            </a:r>
            <a:r>
              <a:rPr lang="zh-TW" altLang="en-US" dirty="0"/>
              <a:t>、</a:t>
            </a:r>
            <a:r>
              <a:rPr lang="en-US" altLang="zh-TW" dirty="0"/>
              <a:t>write()</a:t>
            </a:r>
            <a:r>
              <a:rPr lang="zh-TW" altLang="en-US" dirty="0"/>
              <a:t>、</a:t>
            </a:r>
            <a:r>
              <a:rPr lang="en-US" altLang="zh-TW" dirty="0"/>
              <a:t>close()</a:t>
            </a:r>
            <a:r>
              <a:rPr lang="zh-TW" altLang="en-US" dirty="0"/>
              <a:t>、</a:t>
            </a:r>
            <a:r>
              <a:rPr lang="en-US" altLang="zh-TW" dirty="0" err="1"/>
              <a:t>lseek</a:t>
            </a:r>
            <a:r>
              <a:rPr lang="en-US" altLang="zh-TW" dirty="0"/>
              <a:t>()</a:t>
            </a:r>
          </a:p>
          <a:p>
            <a:pPr eaLnBrk="1" hangingPunct="1">
              <a:lnSpc>
                <a:spcPct val="150000"/>
              </a:lnSpc>
            </a:pPr>
            <a:r>
              <a:rPr lang="en-US" altLang="zh-TW" b="1" dirty="0">
                <a:solidFill>
                  <a:srgbClr val="FF0000"/>
                </a:solidFill>
              </a:rPr>
              <a:t>Homework Assignment #1_2</a:t>
            </a:r>
          </a:p>
          <a:p>
            <a:pPr eaLnBrk="1" hangingPunct="1">
              <a:lnSpc>
                <a:spcPct val="150000"/>
              </a:lnSpc>
            </a:pPr>
            <a:r>
              <a:rPr lang="en-US" altLang="zh-TW" dirty="0"/>
              <a:t>Memory-mapped file</a:t>
            </a:r>
          </a:p>
          <a:p>
            <a:pPr eaLnBrk="1" hangingPunct="1">
              <a:lnSpc>
                <a:spcPct val="150000"/>
              </a:lnSpc>
            </a:pPr>
            <a:r>
              <a:rPr lang="en-US" altLang="zh-TW" dirty="0"/>
              <a:t>Homework Assignment #1_3</a:t>
            </a:r>
          </a:p>
          <a:p>
            <a:pPr eaLnBrk="1" hangingPunct="1">
              <a:lnSpc>
                <a:spcPct val="150000"/>
              </a:lnSpc>
            </a:pPr>
            <a:r>
              <a:rPr lang="en-US" altLang="zh-TW" dirty="0"/>
              <a:t>Homework Assignment #1_4</a:t>
            </a:r>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p:txBody>
      </p:sp>
      <p:sp>
        <p:nvSpPr>
          <p:cNvPr id="2" name="投影片編號版面配置區 1">
            <a:extLst>
              <a:ext uri="{FF2B5EF4-FFF2-40B4-BE49-F238E27FC236}">
                <a16:creationId xmlns:a16="http://schemas.microsoft.com/office/drawing/2014/main" id="{CC8B7D87-D898-4ECE-8463-F556A2153D2A}"/>
              </a:ext>
            </a:extLst>
          </p:cNvPr>
          <p:cNvSpPr>
            <a:spLocks noGrp="1"/>
          </p:cNvSpPr>
          <p:nvPr>
            <p:ph type="sldNum" sz="quarter" idx="11"/>
          </p:nvPr>
        </p:nvSpPr>
        <p:spPr/>
        <p:txBody>
          <a:bodyPr/>
          <a:lstStyle/>
          <a:p>
            <a:fld id="{224A732B-4120-4015-8395-334063D92438}" type="slidenum">
              <a:rPr lang="zh-TW" altLang="en-US" smtClean="0"/>
              <a:t>25</a:t>
            </a:fld>
            <a:endParaRPr lang="zh-TW" altLang="en-US"/>
          </a:p>
        </p:txBody>
      </p:sp>
      <p:pic>
        <p:nvPicPr>
          <p:cNvPr id="3" name="音訊 2">
            <a:hlinkClick r:id="" action="ppaction://media"/>
            <a:extLst>
              <a:ext uri="{FF2B5EF4-FFF2-40B4-BE49-F238E27FC236}">
                <a16:creationId xmlns:a16="http://schemas.microsoft.com/office/drawing/2014/main" id="{C8C6030A-0350-A04F-82DE-F46B2A19222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71999774"/>
      </p:ext>
    </p:extLst>
  </p:cSld>
  <p:clrMapOvr>
    <a:masterClrMapping/>
  </p:clrMapOvr>
  <mc:AlternateContent xmlns:mc="http://schemas.openxmlformats.org/markup-compatibility/2006" xmlns:p14="http://schemas.microsoft.com/office/powerpoint/2010/main">
    <mc:Choice Requires="p14">
      <p:transition spd="slow" p14:dur="2000" advTm="4993"/>
    </mc:Choice>
    <mc:Fallback xmlns="">
      <p:transition spd="slow" advTm="49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894" x="2544763" y="3756025"/>
          <p14:tracePt t="897" x="2536825" y="3756025"/>
          <p14:tracePt t="900" x="2522538" y="3763963"/>
          <p14:tracePt t="903" x="2498725" y="3763963"/>
          <p14:tracePt t="904" x="2492375" y="3763963"/>
          <p14:tracePt t="907" x="2476500" y="3763963"/>
          <p14:tracePt t="909" x="2454275" y="3763963"/>
          <p14:tracePt t="922" x="2446338" y="3771900"/>
          <p14:tracePt t="923" x="2354263" y="3771900"/>
          <p14:tracePt t="926" x="2339975" y="3771900"/>
          <p14:tracePt t="926" x="2332038" y="3771900"/>
          <p14:tracePt t="939" x="2263775" y="3771900"/>
          <p14:tracePt t="941" x="2255838" y="3771900"/>
          <p14:tracePt t="942" x="2247900" y="3771900"/>
          <p14:tracePt t="942" x="2239963" y="3771900"/>
          <p14:tracePt t="956" x="2187575" y="3779838"/>
          <p14:tracePt t="959" x="2179638" y="3779838"/>
          <p14:tracePt t="960" x="2171700" y="3779838"/>
          <p14:tracePt t="972" x="2133600" y="3779838"/>
          <p14:tracePt t="974" x="2125663" y="3779838"/>
          <p14:tracePt t="989" x="2087563" y="3787775"/>
          <p14:tracePt t="992" x="2079625" y="3794125"/>
          <p14:tracePt t="992" x="2073275" y="3794125"/>
          <p14:tracePt t="1006" x="2041525" y="3794125"/>
          <p14:tracePt t="1008" x="2035175" y="3794125"/>
          <p14:tracePt t="1022" x="2011363" y="3802063"/>
          <p14:tracePt t="1025" x="2003425" y="3802063"/>
          <p14:tracePt t="1039" x="1973263" y="3802063"/>
          <p14:tracePt t="1041" x="1965325" y="3810000"/>
          <p14:tracePt t="1056" x="1935163" y="3810000"/>
          <p14:tracePt t="1062" x="1927225" y="3810000"/>
          <p14:tracePt t="1063" x="1912938" y="3810000"/>
          <p14:tracePt t="1072" x="1874838" y="3810000"/>
          <p14:tracePt t="1074" x="1858963" y="3810000"/>
          <p14:tracePt t="1089" x="1774825" y="3810000"/>
          <p14:tracePt t="1091" x="1768475" y="3810000"/>
          <p14:tracePt t="1092" x="1760538" y="3810000"/>
          <p14:tracePt t="1106" x="1668463" y="3810000"/>
          <p14:tracePt t="1108" x="1660525" y="3802063"/>
          <p14:tracePt t="1108" x="1654175" y="3802063"/>
          <p14:tracePt t="1122" x="1592263" y="3802063"/>
          <p14:tracePt t="1124" x="1584325" y="3802063"/>
          <p14:tracePt t="1139" x="1546225" y="3802063"/>
          <p14:tracePt t="1142" x="1539875" y="3802063"/>
          <p14:tracePt t="1156" x="1524000" y="3802063"/>
          <p14:tracePt t="1163" x="1516063" y="3802063"/>
          <p14:tracePt t="1172" x="1508125" y="3802063"/>
          <p14:tracePt t="1182" x="1501775" y="3802063"/>
          <p14:tracePt t="1189" x="1501775" y="3810000"/>
          <p14:tracePt t="1197" x="1493838" y="3810000"/>
          <p14:tracePt t="1206" x="1485900" y="3810000"/>
          <p14:tracePt t="1209" x="1485900" y="3817938"/>
          <p14:tracePt t="1223" x="1477963" y="3817938"/>
          <p14:tracePt t="1224" x="1470025" y="3817938"/>
          <p14:tracePt t="1231" x="1470025" y="3825875"/>
          <p14:tracePt t="1239" x="1463675" y="3825875"/>
          <p14:tracePt t="1248" x="1455738" y="3832225"/>
          <p14:tracePt t="1262" x="1447800" y="3832225"/>
          <p14:tracePt t="1387" x="1439863" y="3832225"/>
          <p14:tracePt t="1395" x="1431925" y="3832225"/>
          <p14:tracePt t="1405" x="1425575" y="3832225"/>
          <p14:tracePt t="1416" x="1417638" y="3832225"/>
          <p14:tracePt t="1424" x="1409700" y="3840163"/>
          <p14:tracePt t="1434" x="1401763" y="3840163"/>
          <p14:tracePt t="1441" x="1393825" y="3840163"/>
          <p14:tracePt t="1449" x="1387475" y="3840163"/>
          <p14:tracePt t="1454" x="1379538" y="3840163"/>
          <p14:tracePt t="1459" x="1379538" y="3848100"/>
          <p14:tracePt t="1461" x="1371600" y="3848100"/>
          <p14:tracePt t="1472" x="1363663" y="3848100"/>
          <p14:tracePt t="1477" x="1355725" y="3856038"/>
          <p14:tracePt t="1490" x="1341438" y="3863975"/>
          <p14:tracePt t="1494" x="1333500" y="3863975"/>
          <p14:tracePt t="1506" x="1317625" y="3870325"/>
          <p14:tracePt t="1510" x="1311275" y="3870325"/>
          <p14:tracePt t="1523" x="1303338" y="3870325"/>
          <p14:tracePt t="1524" x="1303338" y="3878263"/>
          <p14:tracePt t="1529" x="1295400" y="3878263"/>
          <p14:tracePt t="1540" x="1287463" y="3878263"/>
          <p14:tracePt t="1550" x="1279525" y="3878263"/>
          <p14:tracePt t="1557" x="1273175" y="3878263"/>
          <p14:tracePt t="1560" x="1273175" y="3886200"/>
          <p14:tracePt t="1572" x="1265238" y="3886200"/>
          <p14:tracePt t="1574" x="1257300" y="3886200"/>
          <p14:tracePt t="1577" x="1257300" y="3894138"/>
          <p14:tracePt t="1590" x="1241425" y="3894138"/>
          <p14:tracePt t="1595" x="1241425" y="3902075"/>
          <p14:tracePt t="1606" x="1227138" y="3902075"/>
          <p14:tracePt t="1613" x="1219200" y="3902075"/>
          <p14:tracePt t="1622" x="1211263" y="3908425"/>
          <p14:tracePt t="1627" x="1196975" y="3908425"/>
          <p14:tracePt t="1639" x="1181100" y="3916363"/>
          <p14:tracePt t="1649" x="1173163" y="3916363"/>
          <p14:tracePt t="1656" x="1173163" y="3924300"/>
          <p14:tracePt t="1661" x="1165225" y="3924300"/>
          <p14:tracePt t="1672" x="1158875" y="3924300"/>
          <p14:tracePt t="1677" x="1150938" y="3924300"/>
          <p14:tracePt t="1690" x="1135063" y="3924300"/>
          <p14:tracePt t="1694" x="1127125" y="3924300"/>
          <p14:tracePt t="1706" x="1104900" y="3924300"/>
          <p14:tracePt t="1711" x="1089025" y="3924300"/>
          <p14:tracePt t="1723" x="1066800" y="3924300"/>
          <p14:tracePt t="1727" x="1058863" y="3924300"/>
          <p14:tracePt t="1739" x="1050925" y="3924300"/>
          <p14:tracePt t="1744" x="1044575" y="3924300"/>
          <p14:tracePt t="1757" x="1028700" y="3916363"/>
          <p14:tracePt t="1757" x="1020763" y="3916363"/>
          <p14:tracePt t="1763" x="1012825" y="3916363"/>
          <p14:tracePt t="1772" x="998538" y="3916363"/>
          <p14:tracePt t="1777" x="998538" y="3908425"/>
          <p14:tracePt t="1790" x="982663" y="3902075"/>
          <p14:tracePt t="1790" x="974725" y="3902075"/>
          <p14:tracePt t="1795" x="968375" y="3902075"/>
          <p14:tracePt t="1806" x="960438" y="3894138"/>
          <p14:tracePt t="1810" x="952500" y="3894138"/>
          <p14:tracePt t="1823" x="936625" y="3894138"/>
          <p14:tracePt t="1827" x="930275" y="3894138"/>
          <p14:tracePt t="1839" x="914400" y="3886200"/>
          <p14:tracePt t="1844" x="906463" y="3886200"/>
          <p14:tracePt t="1857" x="892175" y="3886200"/>
          <p14:tracePt t="1863" x="884238" y="3886200"/>
          <p14:tracePt t="1880" x="876300" y="3886200"/>
          <p14:tracePt t="1917" x="868363" y="3886200"/>
          <p14:tracePt t="2428" x="876300" y="3886200"/>
          <p14:tracePt t="2507" x="884238" y="3886200"/>
          <p14:tracePt t="2516" x="892175" y="3886200"/>
          <p14:tracePt t="2519" x="898525" y="3886200"/>
          <p14:tracePt t="2523" x="906463" y="3886200"/>
          <p14:tracePt t="2528" x="914400" y="3886200"/>
          <p14:tracePt t="2539" x="936625" y="3894138"/>
          <p14:tracePt t="2545" x="952500" y="3894138"/>
          <p14:tracePt t="2546" x="960438" y="3894138"/>
          <p14:tracePt t="2556" x="990600" y="3894138"/>
          <p14:tracePt t="2561" x="1006475" y="3894138"/>
          <p14:tracePt t="2573" x="1044575" y="3894138"/>
          <p14:tracePt t="2574" x="1058863" y="3894138"/>
          <p14:tracePt t="2580" x="1074738" y="3894138"/>
          <p14:tracePt t="2589" x="1096963" y="3894138"/>
          <p14:tracePt t="2594" x="1112838" y="3894138"/>
          <p14:tracePt t="2606" x="1135063" y="3894138"/>
          <p14:tracePt t="2612" x="1143000" y="3894138"/>
          <p14:tracePt t="2613" x="1150938" y="3894138"/>
          <p14:tracePt t="2622" x="1165225" y="3894138"/>
          <p14:tracePt t="2627" x="1173163" y="3894138"/>
          <p14:tracePt t="2639" x="1196975" y="3894138"/>
          <p14:tracePt t="2645" x="1211263" y="3894138"/>
          <p14:tracePt t="2646" x="1219200" y="3894138"/>
          <p14:tracePt t="2656" x="1249363" y="3902075"/>
          <p14:tracePt t="2661" x="1265238" y="3902075"/>
          <p14:tracePt t="2672" x="1325563" y="3916363"/>
          <p14:tracePt t="2679" x="1349375" y="3916363"/>
          <p14:tracePt t="2679" x="1363663" y="3916363"/>
          <p14:tracePt t="2689" x="1401763" y="3916363"/>
          <p14:tracePt t="2694" x="1417638" y="3924300"/>
          <p14:tracePt t="2706" x="1455738" y="3924300"/>
          <p14:tracePt t="2712" x="1470025" y="3924300"/>
          <p14:tracePt t="2712" x="1477963" y="3924300"/>
          <p14:tracePt t="2722" x="1501775" y="3924300"/>
          <p14:tracePt t="2727" x="1508125" y="3924300"/>
          <p14:tracePt t="2739" x="1524000" y="3924300"/>
          <p14:tracePt t="2750" x="1531938" y="3924300"/>
          <p14:tracePt t="2815" x="1524000" y="3924300"/>
          <p14:tracePt t="2823" x="1524000" y="3916363"/>
          <p14:tracePt t="2825" x="1516063" y="3916363"/>
          <p14:tracePt t="2829" x="1508125" y="3916363"/>
          <p14:tracePt t="2839" x="1501775" y="3916363"/>
          <p14:tracePt t="2839" x="1463675" y="3916363"/>
          <p14:tracePt t="2844" x="1417638" y="3916363"/>
          <p14:tracePt t="2857" x="1349375" y="3908425"/>
          <p14:tracePt t="2857" x="1341438" y="3908425"/>
          <p14:tracePt t="2860" x="1325563" y="3902075"/>
          <p14:tracePt t="2872" x="1249363" y="3886200"/>
          <p14:tracePt t="2878" x="1219200" y="3878263"/>
          <p14:tracePt t="2890" x="1173163" y="3870325"/>
          <p14:tracePt t="2890" x="1165225" y="3870325"/>
          <p14:tracePt t="2894" x="1158875" y="3863975"/>
          <p14:tracePt t="2906" x="1127125" y="3856038"/>
          <p14:tracePt t="2910" x="1120775" y="3856038"/>
          <p14:tracePt t="2911" x="1112838" y="3856038"/>
          <p14:tracePt t="2923" x="1096963" y="3848100"/>
          <p14:tracePt t="2927" x="1089025" y="3848100"/>
          <p14:tracePt t="2939" x="1082675" y="3848100"/>
          <p14:tracePt t="2944" x="1082675" y="3840163"/>
          <p14:tracePt t="2957" x="1066800" y="3840163"/>
          <p14:tracePt t="2957" x="1058863" y="3840163"/>
          <p14:tracePt t="2962" x="1058863" y="3832225"/>
          <p14:tracePt t="2972" x="1050925" y="3832225"/>
          <p14:tracePt t="2978" x="1044575" y="3832225"/>
          <p14:tracePt t="2990" x="1044575" y="3825875"/>
          <p14:tracePt t="3016" x="1050925" y="3825875"/>
          <p14:tracePt t="3016" x="1058863" y="3825875"/>
          <p14:tracePt t="3018" x="1066800" y="3825875"/>
          <p14:tracePt t="3020" x="1074738" y="3825875"/>
          <p14:tracePt t="3027" x="1089025" y="3832225"/>
          <p14:tracePt t="3027" x="1173163" y="3825875"/>
          <p14:tracePt t="3031" x="1227138" y="3825875"/>
          <p14:tracePt t="3031" x="1241425" y="3825875"/>
          <p14:tracePt t="3045" x="1447800" y="3810000"/>
          <p14:tracePt t="3045" x="1477963" y="3810000"/>
          <p14:tracePt t="3046" x="1493838" y="3810000"/>
          <p14:tracePt t="3049" x="1546225" y="3810000"/>
          <p14:tracePt t="3050" x="1554163" y="3810000"/>
          <p14:tracePt t="3061" x="1752600" y="3810000"/>
          <p14:tracePt t="3063" x="1790700" y="3810000"/>
          <p14:tracePt t="3063" x="1812925" y="3810000"/>
          <p14:tracePt t="3077" x="2125663" y="3817938"/>
          <p14:tracePt t="3080" x="2171700" y="3817938"/>
          <p14:tracePt t="3080" x="2201863" y="3817938"/>
          <p14:tracePt t="3094" x="2506663" y="3840163"/>
          <p14:tracePt t="3096" x="2568575" y="3848100"/>
          <p14:tracePt t="3110" x="2590800" y="3848100"/>
          <p14:tracePt t="3111" x="2849563" y="3856038"/>
          <p14:tracePt t="3113" x="2903538" y="3856038"/>
          <p14:tracePt t="3127" x="3063875" y="3856038"/>
          <p14:tracePt t="3129" x="3070225" y="3856038"/>
          <p14:tracePt t="3130" x="3078163" y="3856038"/>
          <p14:tracePt t="3144" x="3132138" y="3856038"/>
          <p14:tracePt t="3146" x="3146425" y="3856038"/>
          <p14:tracePt t="3160" x="3162300" y="3848100"/>
          <p14:tracePt t="3194" x="3154363" y="3848100"/>
          <p14:tracePt t="3199" x="3146425" y="3848100"/>
          <p14:tracePt t="3202" x="3140075" y="3856038"/>
          <p14:tracePt t="3211" x="3063875" y="3870325"/>
          <p14:tracePt t="3214" x="3025775" y="3878263"/>
          <p14:tracePt t="3214" x="3017838" y="3886200"/>
          <p14:tracePt t="3227" x="2827338" y="3916363"/>
          <p14:tracePt t="3230" x="2781300" y="3924300"/>
          <p14:tracePt t="3244" x="2544763" y="3932238"/>
          <p14:tracePt t="3246" x="2484438" y="3932238"/>
          <p14:tracePt t="3260" x="2201863" y="3940175"/>
          <p14:tracePt t="3262" x="2155825" y="3940175"/>
          <p14:tracePt t="3263" x="2141538" y="3940175"/>
          <p14:tracePt t="3278" x="1920875" y="3932238"/>
          <p14:tracePt t="3279" x="1882775" y="3932238"/>
          <p14:tracePt t="3284" x="1836738" y="3924300"/>
          <p14:tracePt t="3285" x="1828800" y="3924300"/>
          <p14:tracePt t="3294" x="1820863" y="3924300"/>
          <p14:tracePt t="3294" x="1790700" y="3924300"/>
          <p14:tracePt t="3296" x="1782763" y="3924300"/>
          <p14:tracePt t="3311" x="1768475" y="3916363"/>
          <p14:tracePt t="3313" x="1760538" y="3916363"/>
          <p14:tracePt t="3335" x="1768475" y="3916363"/>
          <p14:tracePt t="3340" x="1774825" y="3916363"/>
          <p14:tracePt t="3344" x="1782763" y="3908425"/>
          <p14:tracePt t="3347" x="1806575" y="3908425"/>
          <p14:tracePt t="3360" x="1951038" y="3870325"/>
          <p14:tracePt t="3363" x="1989138" y="3856038"/>
          <p14:tracePt t="3377" x="2003425" y="3856038"/>
          <p14:tracePt t="3377" x="2225675" y="3810000"/>
          <p14:tracePt t="3380" x="2286000" y="3802063"/>
          <p14:tracePt t="3394" x="2582863" y="3771900"/>
          <p14:tracePt t="3396" x="2659063" y="3771900"/>
          <p14:tracePt t="3410" x="2979738" y="3763963"/>
          <p14:tracePt t="3413" x="3017838" y="3763963"/>
          <p14:tracePt t="3413" x="3032125" y="3763963"/>
          <p14:tracePt t="3427" x="3222625" y="3779838"/>
          <p14:tracePt t="3430" x="3238500" y="3779838"/>
          <p14:tracePt t="3443" x="3246438" y="3779838"/>
          <p14:tracePt t="3444" x="3276600" y="3794125"/>
          <p14:tracePt t="3449" x="3284538" y="3794125"/>
          <p14:tracePt t="3460" x="3284538" y="3802063"/>
          <p14:tracePt t="3475" x="3284538" y="3810000"/>
          <p14:tracePt t="3483" x="3276600" y="3810000"/>
          <p14:tracePt t="3487" x="3276600" y="3817938"/>
          <p14:tracePt t="3494" x="3260725" y="3817938"/>
          <p14:tracePt t="3497" x="3254375" y="3817938"/>
          <p14:tracePt t="3510" x="3200400" y="3832225"/>
          <p14:tracePt t="3514" x="3184525" y="3832225"/>
          <p14:tracePt t="3514" x="3178175" y="3832225"/>
          <p14:tracePt t="3527" x="3086100" y="3840163"/>
          <p14:tracePt t="3530" x="3070225" y="3840163"/>
          <p14:tracePt t="3530" x="3055938" y="3840163"/>
          <p14:tracePt t="3544" x="3048000" y="3840163"/>
          <p14:tracePt t="3544" x="2925763" y="3840163"/>
          <p14:tracePt t="3546" x="2895600" y="3840163"/>
          <p14:tracePt t="3561" x="2803525" y="3825875"/>
          <p14:tracePt t="3563" x="2797175" y="3825875"/>
          <p14:tracePt t="3577" x="2789238" y="3825875"/>
          <p14:tracePt t="3609" x="2797175" y="3817938"/>
          <p14:tracePt t="3616" x="2803525" y="3817938"/>
          <p14:tracePt t="3618" x="2811463" y="3810000"/>
          <p14:tracePt t="3627" x="2857500" y="3802063"/>
          <p14:tracePt t="3630" x="2873375" y="3802063"/>
          <p14:tracePt t="3644" x="3001963" y="3794125"/>
          <p14:tracePt t="3647" x="3048000" y="3794125"/>
          <p14:tracePt t="3647" x="3063875" y="3794125"/>
          <p14:tracePt t="3660" x="3200400" y="3794125"/>
          <p14:tracePt t="3662" x="3216275" y="3794125"/>
          <p14:tracePt t="3663" x="3222625" y="3794125"/>
          <p14:tracePt t="3677" x="3298825" y="3802063"/>
          <p14:tracePt t="3680" x="3306763" y="3802063"/>
          <p14:tracePt t="3705" x="3330575" y="3810000"/>
          <p14:tracePt t="3705" x="3352800" y="3810000"/>
          <p14:tracePt t="3957" x="3360738" y="3810000"/>
          <p14:tracePt t="3966" x="3360738" y="3802063"/>
          <p14:tracePt t="3979" x="3368675" y="3802063"/>
          <p14:tracePt t="3986" x="3368675" y="3794125"/>
          <p14:tracePt t="3998" x="3375025" y="3794125"/>
          <p14:tracePt t="4033" x="3375025" y="3787775"/>
          <p14:tracePt t="4144" x="3375025" y="3779838"/>
          <p14:tracePt t="4148" x="3368675" y="3771900"/>
          <p14:tracePt t="4152" x="3368675" y="3763963"/>
          <p14:tracePt t="4160" x="3360738" y="3763963"/>
          <p14:tracePt t="4161" x="3352800" y="3756025"/>
          <p14:tracePt t="4163" x="3352800" y="3749675"/>
          <p14:tracePt t="4177" x="3336925" y="3733800"/>
          <p14:tracePt t="4183" x="3336925" y="3725863"/>
          <p14:tracePt t="4194" x="3330575" y="3725863"/>
          <p14:tracePt t="4679" x="3330575" y="3717925"/>
          <p14:tracePt t="4690" x="3330575" y="3711575"/>
        </p14:tracePtLst>
      </p14:laserTrace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CF82D2B-3C29-40C7-AB3C-D65D9EFC02BD}"/>
              </a:ext>
            </a:extLst>
          </p:cNvPr>
          <p:cNvSpPr>
            <a:spLocks noGrp="1"/>
          </p:cNvSpPr>
          <p:nvPr>
            <p:ph type="title"/>
          </p:nvPr>
        </p:nvSpPr>
        <p:spPr/>
        <p:txBody>
          <a:bodyPr/>
          <a:lstStyle/>
          <a:p>
            <a:r>
              <a:rPr lang="en-US" altLang="zh-TW" dirty="0"/>
              <a:t>Homework Assignment #1_2</a:t>
            </a:r>
            <a:endParaRPr lang="zh-TW" altLang="en-US" dirty="0"/>
          </a:p>
        </p:txBody>
      </p:sp>
      <p:sp>
        <p:nvSpPr>
          <p:cNvPr id="3" name="內容版面配置區 2">
            <a:extLst>
              <a:ext uri="{FF2B5EF4-FFF2-40B4-BE49-F238E27FC236}">
                <a16:creationId xmlns:a16="http://schemas.microsoft.com/office/drawing/2014/main" id="{4CC99FDB-902C-40CF-BBCF-1325B20541A7}"/>
              </a:ext>
            </a:extLst>
          </p:cNvPr>
          <p:cNvSpPr>
            <a:spLocks noGrp="1"/>
          </p:cNvSpPr>
          <p:nvPr>
            <p:ph idx="1"/>
          </p:nvPr>
        </p:nvSpPr>
        <p:spPr>
          <a:xfrm>
            <a:off x="609600" y="1268413"/>
            <a:ext cx="10972800" cy="5437187"/>
          </a:xfrm>
        </p:spPr>
        <p:txBody>
          <a:bodyPr/>
          <a:lstStyle/>
          <a:p>
            <a:r>
              <a:rPr lang="en-US" altLang="zh-TW" dirty="0"/>
              <a:t>Write a program that creates a 200MB file on your local disk and then measures the time to do each of four things by directly using </a:t>
            </a:r>
            <a:r>
              <a:rPr lang="pt-BR" altLang="zh-TW" b="1" dirty="0">
                <a:solidFill>
                  <a:srgbClr val="FF0000"/>
                </a:solidFill>
              </a:rPr>
              <a:t>system call I/O interface</a:t>
            </a:r>
            <a:r>
              <a:rPr lang="en-US" altLang="zh-TW" dirty="0"/>
              <a:t>, e.g., open(), read(), write(), seek(), and close().</a:t>
            </a:r>
          </a:p>
          <a:p>
            <a:r>
              <a:rPr lang="en-US" altLang="zh-TW" dirty="0"/>
              <a:t>Sequential read</a:t>
            </a:r>
            <a:r>
              <a:rPr lang="zh-TW" altLang="en-US" dirty="0"/>
              <a:t>： </a:t>
            </a:r>
            <a:r>
              <a:rPr lang="en-US" altLang="zh-TW" dirty="0"/>
              <a:t>Read the file sequentially by reading the file from beginning to end, and you </a:t>
            </a:r>
            <a:r>
              <a:rPr lang="en-US" altLang="zh-TW" dirty="0">
                <a:solidFill>
                  <a:srgbClr val="FF0000"/>
                </a:solidFill>
              </a:rPr>
              <a:t>read 4KB</a:t>
            </a:r>
            <a:r>
              <a:rPr lang="en-US" altLang="zh-TW" dirty="0"/>
              <a:t> of data at one time.</a:t>
            </a:r>
          </a:p>
          <a:p>
            <a:r>
              <a:rPr lang="en-US" altLang="zh-TW" dirty="0"/>
              <a:t>Sequential write</a:t>
            </a:r>
            <a:r>
              <a:rPr lang="zh-TW" altLang="en-US" dirty="0"/>
              <a:t>： </a:t>
            </a:r>
            <a:r>
              <a:rPr lang="en-US" altLang="zh-TW" dirty="0">
                <a:solidFill>
                  <a:srgbClr val="FF0000"/>
                </a:solidFill>
              </a:rPr>
              <a:t>Overwrite </a:t>
            </a:r>
            <a:r>
              <a:rPr lang="en-US" altLang="zh-TW" dirty="0"/>
              <a:t>the file with 200MB of new data by writing the file from beginning to end, and you </a:t>
            </a:r>
            <a:r>
              <a:rPr lang="en-US" altLang="zh-TW" dirty="0">
                <a:solidFill>
                  <a:srgbClr val="FF0000"/>
                </a:solidFill>
              </a:rPr>
              <a:t>write 2KB </a:t>
            </a:r>
            <a:r>
              <a:rPr lang="en-US" altLang="zh-TW" dirty="0"/>
              <a:t>of data in one time and then call </a:t>
            </a:r>
            <a:r>
              <a:rPr lang="en-US" altLang="zh-TW" dirty="0" err="1"/>
              <a:t>fsync</a:t>
            </a:r>
            <a:r>
              <a:rPr lang="en-US" altLang="zh-TW" dirty="0"/>
              <a:t>().</a:t>
            </a:r>
          </a:p>
          <a:p>
            <a:r>
              <a:rPr lang="en-US" altLang="zh-TW" dirty="0"/>
              <a:t>Random read</a:t>
            </a:r>
            <a:r>
              <a:rPr lang="zh-TW" altLang="en-US" dirty="0"/>
              <a:t>： </a:t>
            </a:r>
            <a:r>
              <a:rPr lang="en-US" altLang="zh-TW" dirty="0"/>
              <a:t>Do the following 50,000 times: choose a </a:t>
            </a:r>
            <a:r>
              <a:rPr lang="en-US" altLang="zh-TW" dirty="0">
                <a:solidFill>
                  <a:srgbClr val="FF0000"/>
                </a:solidFill>
              </a:rPr>
              <a:t>4KB-aligned</a:t>
            </a:r>
            <a:r>
              <a:rPr lang="en-US" altLang="zh-TW" dirty="0"/>
              <a:t> offset in the file uniformly at random, seek to that location in the file, and </a:t>
            </a:r>
            <a:r>
              <a:rPr lang="en-US" altLang="zh-TW" dirty="0">
                <a:solidFill>
                  <a:srgbClr val="FF0000"/>
                </a:solidFill>
              </a:rPr>
              <a:t>read 3KB </a:t>
            </a:r>
            <a:r>
              <a:rPr lang="en-US" altLang="zh-TW" dirty="0"/>
              <a:t>of data at that position.</a:t>
            </a:r>
          </a:p>
          <a:p>
            <a:r>
              <a:rPr lang="en-US" altLang="zh-TW" dirty="0"/>
              <a:t>Random buffered write_1</a:t>
            </a:r>
            <a:r>
              <a:rPr lang="zh-TW" altLang="en-US" dirty="0"/>
              <a:t>：</a:t>
            </a:r>
            <a:r>
              <a:rPr lang="en-US" altLang="zh-TW" dirty="0"/>
              <a:t>Do the following 50,000 times: choose a 4KB-aligned offset in the file uniformly at random, seek to that location in the file, and </a:t>
            </a:r>
            <a:r>
              <a:rPr lang="en-US" altLang="zh-TW" dirty="0">
                <a:solidFill>
                  <a:srgbClr val="FF0000"/>
                </a:solidFill>
              </a:rPr>
              <a:t>write 3KB </a:t>
            </a:r>
            <a:r>
              <a:rPr lang="en-US" altLang="zh-TW" dirty="0"/>
              <a:t>of data at that position. </a:t>
            </a:r>
          </a:p>
          <a:p>
            <a:r>
              <a:rPr lang="en-US" altLang="zh-TW" dirty="0"/>
              <a:t>Random buffered write_2</a:t>
            </a:r>
            <a:r>
              <a:rPr lang="zh-TW" altLang="en-US" dirty="0"/>
              <a:t>：</a:t>
            </a:r>
            <a:r>
              <a:rPr lang="en-US" altLang="zh-TW" dirty="0"/>
              <a:t>Do the following 50,000 times: choose a 4KB-aligned offset in the file uniformly at random, seek to that location in the file, write 3KB of data at that position, and call </a:t>
            </a:r>
            <a:r>
              <a:rPr lang="en-US" altLang="zh-TW" dirty="0" err="1"/>
              <a:t>fsync</a:t>
            </a:r>
            <a:r>
              <a:rPr lang="en-US" altLang="zh-TW" dirty="0"/>
              <a:t>() after each write.</a:t>
            </a:r>
          </a:p>
        </p:txBody>
      </p:sp>
      <p:sp>
        <p:nvSpPr>
          <p:cNvPr id="4" name="投影片編號版面配置區 3">
            <a:extLst>
              <a:ext uri="{FF2B5EF4-FFF2-40B4-BE49-F238E27FC236}">
                <a16:creationId xmlns:a16="http://schemas.microsoft.com/office/drawing/2014/main" id="{8E110AB9-45C4-4BE6-B617-B0DCF965F8F0}"/>
              </a:ext>
            </a:extLst>
          </p:cNvPr>
          <p:cNvSpPr>
            <a:spLocks noGrp="1"/>
          </p:cNvSpPr>
          <p:nvPr>
            <p:ph type="sldNum" sz="quarter" idx="11"/>
          </p:nvPr>
        </p:nvSpPr>
        <p:spPr/>
        <p:txBody>
          <a:bodyPr/>
          <a:lstStyle/>
          <a:p>
            <a:fld id="{224A732B-4120-4015-8395-334063D92438}" type="slidenum">
              <a:rPr lang="zh-TW" altLang="en-US" smtClean="0"/>
              <a:t>26</a:t>
            </a:fld>
            <a:endParaRPr lang="zh-TW" altLang="en-US"/>
          </a:p>
        </p:txBody>
      </p:sp>
      <p:pic>
        <p:nvPicPr>
          <p:cNvPr id="6" name="音訊 5">
            <a:hlinkClick r:id="" action="ppaction://media"/>
            <a:extLst>
              <a:ext uri="{FF2B5EF4-FFF2-40B4-BE49-F238E27FC236}">
                <a16:creationId xmlns:a16="http://schemas.microsoft.com/office/drawing/2014/main" id="{83291936-2206-154F-8FA7-09541DC31AE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09599341"/>
      </p:ext>
    </p:extLst>
  </p:cSld>
  <p:clrMapOvr>
    <a:masterClrMapping/>
  </p:clrMapOvr>
  <mc:AlternateContent xmlns:mc="http://schemas.openxmlformats.org/markup-compatibility/2006" xmlns:p14="http://schemas.microsoft.com/office/powerpoint/2010/main">
    <mc:Choice Requires="p14">
      <p:transition spd="slow" p14:dur="2000" advTm="107825"/>
    </mc:Choice>
    <mc:Fallback xmlns="">
      <p:transition spd="slow" advTm="107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4737" x="3802063" y="2628900"/>
          <p14:tracePt t="4783" x="3794125" y="2651125"/>
          <p14:tracePt t="4783" x="3794125" y="2667000"/>
          <p14:tracePt t="4786" x="3779838" y="2682875"/>
          <p14:tracePt t="4790" x="3771900" y="2697163"/>
          <p14:tracePt t="4794" x="3763963" y="2705100"/>
          <p14:tracePt t="4798" x="3749675" y="2720975"/>
          <p14:tracePt t="4798" x="3741738" y="2727325"/>
          <p14:tracePt t="4810" x="3711575" y="2759075"/>
          <p14:tracePt t="4813" x="3695700" y="2759075"/>
          <p14:tracePt t="4814" x="3695700" y="2765425"/>
          <p14:tracePt t="4827" x="3641725" y="2789238"/>
          <p14:tracePt t="4830" x="3627438" y="2789238"/>
          <p14:tracePt t="4843" x="3627438" y="2797175"/>
          <p14:tracePt t="4843" x="3581400" y="2797175"/>
          <p14:tracePt t="4845" x="3573463" y="2797175"/>
          <p14:tracePt t="4846" x="3565525" y="2797175"/>
          <p14:tracePt t="4860" x="3551238" y="2797175"/>
          <p14:tracePt t="4862" x="3543300" y="2797175"/>
          <p14:tracePt t="4877" x="3527425" y="2781300"/>
          <p14:tracePt t="4879" x="3521075" y="2773363"/>
          <p14:tracePt t="4893" x="3505200" y="2751138"/>
          <p14:tracePt t="4896" x="3505200" y="2743200"/>
          <p14:tracePt t="4910" x="3497263" y="2720975"/>
          <p14:tracePt t="4913" x="3497263" y="2713038"/>
          <p14:tracePt t="4927" x="3505200" y="2682875"/>
          <p14:tracePt t="4931" x="3513138" y="2674938"/>
          <p14:tracePt t="4931" x="3513138" y="2667000"/>
          <p14:tracePt t="4943" x="3527425" y="2651125"/>
          <p14:tracePt t="4946" x="3535363" y="2644775"/>
          <p14:tracePt t="4960" x="3551238" y="2628900"/>
          <p14:tracePt t="4967" x="3559175" y="2628900"/>
          <p14:tracePt t="4976" x="3565525" y="2628900"/>
          <p14:tracePt t="4979" x="3565525" y="2620963"/>
          <p14:tracePt t="4994" x="3581400" y="2620963"/>
          <p14:tracePt t="4995" x="3589338" y="2620963"/>
          <p14:tracePt t="5001" x="3597275" y="2620963"/>
          <p14:tracePt t="5010" x="3603625" y="2613025"/>
          <p14:tracePt t="5016" x="3611563" y="2613025"/>
          <p14:tracePt t="5028" x="3619500" y="2613025"/>
          <p14:tracePt t="5036" x="3627438" y="2613025"/>
          <p14:tracePt t="5048" x="3635375" y="2613025"/>
          <p14:tracePt t="5050" x="3635375" y="2620963"/>
          <p14:tracePt t="5060" x="3641725" y="2620963"/>
          <p14:tracePt t="5071" x="3649663" y="2620963"/>
          <p14:tracePt t="5094" x="3657600" y="2620963"/>
          <p14:tracePt t="5196" x="3649663" y="2620963"/>
          <p14:tracePt t="5199" x="3649663" y="2628900"/>
          <p14:tracePt t="5201" x="3641725" y="2628900"/>
          <p14:tracePt t="5210" x="3627438" y="2620963"/>
          <p14:tracePt t="5212" x="3611563" y="2620963"/>
          <p14:tracePt t="5227" x="3565525" y="2598738"/>
          <p14:tracePt t="5229" x="3559175" y="2590800"/>
          <p14:tracePt t="5229" x="3551238" y="2590800"/>
          <p14:tracePt t="5244" x="3482975" y="2552700"/>
          <p14:tracePt t="5247" x="3459163" y="2544763"/>
          <p14:tracePt t="5247" x="3451225" y="2536825"/>
          <p14:tracePt t="5247" x="3444875" y="2530475"/>
          <p14:tracePt t="5261" x="3306763" y="2460625"/>
          <p14:tracePt t="5264" x="3268663" y="2446338"/>
          <p14:tracePt t="5278" x="3124200" y="2362200"/>
          <p14:tracePt t="5280" x="3094038" y="2346325"/>
          <p14:tracePt t="5281" x="3086100" y="2339975"/>
          <p14:tracePt t="5294" x="3078163" y="2332038"/>
          <p14:tracePt t="5295" x="3009900" y="2293938"/>
          <p14:tracePt t="5298" x="2994025" y="2278063"/>
          <p14:tracePt t="5298" x="2987675" y="2278063"/>
          <p14:tracePt t="5311" x="2941638" y="2239963"/>
          <p14:tracePt t="5314" x="2925763" y="2232025"/>
          <p14:tracePt t="5328" x="2903538" y="2217738"/>
          <p14:tracePt t="5329" x="2903538" y="2209800"/>
          <p14:tracePt t="5333" x="2895600" y="2209800"/>
          <p14:tracePt t="5345" x="2895600" y="2201863"/>
          <p14:tracePt t="5346" x="2887663" y="2201863"/>
          <p14:tracePt t="5373" x="2879725" y="2201863"/>
          <p14:tracePt t="5406" x="2873375" y="2201863"/>
          <p14:tracePt t="5423" x="2865438" y="2201863"/>
          <p14:tracePt t="5444" x="2857500" y="2201863"/>
          <p14:tracePt t="5477" x="2849563" y="2201863"/>
          <p14:tracePt t="5533" x="2841625" y="2201863"/>
          <p14:tracePt t="5761" x="2835275" y="2201863"/>
          <p14:tracePt t="5765" x="2827338" y="2201863"/>
          <p14:tracePt t="5767" x="2819400" y="2201863"/>
          <p14:tracePt t="5771" x="2803525" y="2193925"/>
          <p14:tracePt t="5774" x="2797175" y="2193925"/>
          <p14:tracePt t="5779" x="2789238" y="2193925"/>
          <p14:tracePt t="5779" x="2781300" y="2193925"/>
          <p14:tracePt t="5782" x="2781300" y="2187575"/>
          <p14:tracePt t="5794" x="2765425" y="2187575"/>
          <p14:tracePt t="5797" x="2759075" y="2187575"/>
          <p14:tracePt t="5810" x="2751138" y="2187575"/>
          <p14:tracePt t="5822" x="2743200" y="2187575"/>
          <p14:tracePt t="5826" x="2743200" y="2193925"/>
          <p14:tracePt t="5871" x="2735263" y="2193925"/>
          <p14:tracePt t="5880" x="2727325" y="2187575"/>
          <p14:tracePt t="5886" x="2720975" y="2187575"/>
          <p14:tracePt t="5889" x="2720975" y="2193925"/>
          <p14:tracePt t="5897" x="2713038" y="2193925"/>
          <p14:tracePt t="5900" x="2713038" y="2201863"/>
          <p14:tracePt t="5914" x="2705100" y="2263775"/>
          <p14:tracePt t="5917" x="2705100" y="2301875"/>
          <p14:tracePt t="5918" x="2697163" y="2308225"/>
          <p14:tracePt t="5931" x="2697163" y="2324100"/>
          <p14:tracePt t="5931" x="2689225" y="2430463"/>
          <p14:tracePt t="5932" x="2689225" y="2438400"/>
          <p14:tracePt t="5933" x="2689225" y="2446338"/>
          <p14:tracePt t="5936" x="2689225" y="2468563"/>
          <p14:tracePt t="5947" x="2689225" y="2476500"/>
          <p14:tracePt t="5948" x="2705100" y="2522538"/>
          <p14:tracePt t="5950" x="2713038" y="2530475"/>
          <p14:tracePt t="5964" x="2713038" y="2544763"/>
          <p14:tracePt t="5970" x="2713038" y="2552700"/>
          <p14:tracePt t="5982" x="2720975" y="2552700"/>
          <p14:tracePt t="6286" x="2713038" y="2552700"/>
          <p14:tracePt t="6286" x="2705100" y="2552700"/>
          <p14:tracePt t="6290" x="2682875" y="2552700"/>
          <p14:tracePt t="6291" x="2659063" y="2552700"/>
          <p14:tracePt t="6294" x="2644775" y="2552700"/>
          <p14:tracePt t="6296" x="2606675" y="2552700"/>
          <p14:tracePt t="6296" x="2574925" y="2552700"/>
          <p14:tracePt t="6296" x="2552700" y="2544763"/>
          <p14:tracePt t="6310" x="2217738" y="2506663"/>
          <p14:tracePt t="6312" x="2163763" y="2498725"/>
          <p14:tracePt t="6312" x="2149475" y="2498725"/>
          <p14:tracePt t="6327" x="1844675" y="2430463"/>
          <p14:tracePt t="6329" x="1782763" y="2416175"/>
          <p14:tracePt t="6330" x="1768475" y="2408238"/>
          <p14:tracePt t="6343" x="1562100" y="2339975"/>
          <p14:tracePt t="6345" x="1539875" y="2332038"/>
          <p14:tracePt t="6360" x="1477963" y="2301875"/>
          <p14:tracePt t="6363" x="1470025" y="2301875"/>
          <p14:tracePt t="6376" x="1463675" y="2286000"/>
          <p14:tracePt t="6379" x="1463675" y="2278063"/>
          <p14:tracePt t="6393" x="1470025" y="2278063"/>
          <p14:tracePt t="6409" x="1470025" y="2270125"/>
          <p14:tracePt t="6419" x="1470025" y="2263775"/>
          <p14:tracePt t="6434" x="1470025" y="2255838"/>
          <p14:tracePt t="6456" x="1470025" y="2247900"/>
          <p14:tracePt t="6465" x="1470025" y="2239963"/>
          <p14:tracePt t="6480" x="1470025" y="2232025"/>
          <p14:tracePt t="6486" x="1470025" y="2225675"/>
          <p14:tracePt t="6495" x="1470025" y="2217738"/>
          <p14:tracePt t="6495" x="1470025" y="2209800"/>
          <p14:tracePt t="6499" x="1470025" y="2201863"/>
          <p14:tracePt t="6503" x="1470025" y="2193925"/>
          <p14:tracePt t="6510" x="1470025" y="2187575"/>
          <p14:tracePt t="6517" x="1470025" y="2171700"/>
          <p14:tracePt t="6526" x="1470025" y="2141538"/>
          <p14:tracePt t="6535" x="1477963" y="2117725"/>
          <p14:tracePt t="6543" x="1477963" y="2087563"/>
          <p14:tracePt t="6550" x="1485900" y="2057400"/>
          <p14:tracePt t="6560" x="1493838" y="2011363"/>
          <p14:tracePt t="6568" x="1501775" y="1958975"/>
          <p14:tracePt t="6569" x="1508125" y="1943100"/>
          <p14:tracePt t="6576" x="1531938" y="1874838"/>
          <p14:tracePt t="6584" x="1546225" y="1812925"/>
          <p14:tracePt t="6593" x="1562100" y="1768475"/>
          <p14:tracePt t="6601" x="1570038" y="1736725"/>
          <p14:tracePt t="6602" x="1570038" y="1730375"/>
          <p14:tracePt t="6610" x="1577975" y="1706563"/>
          <p14:tracePt t="6617" x="1577975" y="1684338"/>
          <p14:tracePt t="6627" x="1584325" y="1668463"/>
          <p14:tracePt t="6634" x="1592263" y="1660525"/>
          <p14:tracePt t="6643" x="1592263" y="1654175"/>
          <p14:tracePt t="6701" x="1592263" y="1646238"/>
          <p14:tracePt t="6705" x="1600200" y="1646238"/>
          <p14:tracePt t="6707" x="1600200" y="1638300"/>
          <p14:tracePt t="6718" x="1616075" y="1622425"/>
          <p14:tracePt t="6720" x="1630363" y="1608138"/>
          <p14:tracePt t="6734" x="1638300" y="1608138"/>
          <p14:tracePt t="6734" x="1714500" y="1570038"/>
          <p14:tracePt t="6737" x="1722438" y="1570038"/>
          <p14:tracePt t="6737" x="1722438" y="1562100"/>
          <p14:tracePt t="6750" x="1812925" y="1524000"/>
          <p14:tracePt t="6753" x="1844675" y="1516063"/>
          <p14:tracePt t="6769" x="1927225" y="1485900"/>
          <p14:tracePt t="6771" x="1935163" y="1485900"/>
          <p14:tracePt t="6772" x="1943100" y="1477963"/>
          <p14:tracePt t="6785" x="1981200" y="1470025"/>
          <p14:tracePt t="6790" x="1989138" y="1470025"/>
          <p14:tracePt t="6802" x="1997075" y="1463675"/>
          <p14:tracePt t="6804" x="2003425" y="1463675"/>
          <p14:tracePt t="6818" x="2019300" y="1463675"/>
          <p14:tracePt t="6821" x="2027238" y="1455738"/>
          <p14:tracePt t="6835" x="2095500" y="1447800"/>
          <p14:tracePt t="6838" x="2103438" y="1447800"/>
          <p14:tracePt t="6838" x="2111375" y="1447800"/>
          <p14:tracePt t="6852" x="2201863" y="1431925"/>
          <p14:tracePt t="6854" x="2217738" y="1431925"/>
          <p14:tracePt t="6855" x="2239963" y="1431925"/>
          <p14:tracePt t="6868" x="2247900" y="1425575"/>
          <p14:tracePt t="6869" x="2384425" y="1409700"/>
          <p14:tracePt t="6871" x="2416175" y="1401763"/>
          <p14:tracePt t="6885" x="2651125" y="1387475"/>
          <p14:tracePt t="6887" x="2705100" y="1387475"/>
          <p14:tracePt t="6901" x="2727325" y="1387475"/>
          <p14:tracePt t="6902" x="3032125" y="1387475"/>
          <p14:tracePt t="6904" x="3063875" y="1387475"/>
          <p14:tracePt t="6904" x="3094038" y="1387475"/>
          <p14:tracePt t="6918" x="3573463" y="1387475"/>
          <p14:tracePt t="6920" x="3649663" y="1387475"/>
          <p14:tracePt t="6921" x="3687763" y="1387475"/>
          <p14:tracePt t="6922" x="3733800" y="1387475"/>
          <p14:tracePt t="6922" x="3763963" y="1387475"/>
          <p14:tracePt t="6935" x="3810000" y="1387475"/>
          <p14:tracePt t="6935" x="4259263" y="1393825"/>
          <p14:tracePt t="6937" x="4305300" y="1393825"/>
          <p14:tracePt t="6938" x="4343400" y="1393825"/>
          <p14:tracePt t="6952" x="4868863" y="1417638"/>
          <p14:tracePt t="6953" x="4937125" y="1417638"/>
          <p14:tracePt t="6954" x="4968875" y="1417638"/>
          <p14:tracePt t="6954" x="4991100" y="1417638"/>
          <p14:tracePt t="6968" x="5249863" y="1417638"/>
          <p14:tracePt t="6971" x="5287963" y="1417638"/>
          <p14:tracePt t="6986" x="5341938" y="1417638"/>
          <p14:tracePt t="6988" x="5349875" y="1417638"/>
          <p14:tracePt t="7007" x="5341938" y="1417638"/>
          <p14:tracePt t="7009" x="5341938" y="1425575"/>
          <p14:tracePt t="7018" x="5287963" y="1447800"/>
          <p14:tracePt t="7021" x="5241925" y="1477963"/>
          <p14:tracePt t="7021" x="5235575" y="1477963"/>
          <p14:tracePt t="7035" x="5211763" y="1485900"/>
          <p14:tracePt t="7036" x="4960938" y="1616075"/>
          <p14:tracePt t="7039" x="4868863" y="1660525"/>
          <p14:tracePt t="7052" x="4632325" y="1774825"/>
          <p14:tracePt t="7053" x="4594225" y="1790700"/>
          <p14:tracePt t="7054" x="4572000" y="1806575"/>
          <p14:tracePt t="7054" x="4549775" y="1812925"/>
          <p14:tracePt t="7068" x="4275138" y="1897063"/>
          <p14:tracePt t="7071" x="4213225" y="1905000"/>
          <p14:tracePt t="7085" x="3978275" y="1912938"/>
          <p14:tracePt t="7087" x="3970338" y="1912938"/>
          <p14:tracePt t="7087" x="3940175" y="1905000"/>
          <p14:tracePt t="7102" x="3802063" y="1844675"/>
          <p14:tracePt t="7105" x="3779838" y="1820863"/>
          <p14:tracePt t="7118" x="3725863" y="1692275"/>
          <p14:tracePt t="7121" x="3725863" y="1660525"/>
          <p14:tracePt t="7121" x="3725863" y="1646238"/>
          <p14:tracePt t="7135" x="3725863" y="1638300"/>
          <p14:tracePt t="7135" x="3733800" y="1501775"/>
          <p14:tracePt t="7138" x="3741738" y="1477963"/>
          <p14:tracePt t="7138" x="3741738" y="1470025"/>
          <p14:tracePt t="7152" x="3832225" y="1333500"/>
          <p14:tracePt t="7154" x="3856038" y="1317625"/>
          <p14:tracePt t="7155" x="3870325" y="1295400"/>
          <p14:tracePt t="7155" x="3878263" y="1287463"/>
          <p14:tracePt t="7168" x="3978275" y="1211263"/>
          <p14:tracePt t="7171" x="4008438" y="1196975"/>
          <p14:tracePt t="7172" x="4016375" y="1189038"/>
          <p14:tracePt t="7185" x="4106863" y="1150938"/>
          <p14:tracePt t="7188" x="4122738" y="1143000"/>
          <p14:tracePt t="7202" x="4221163" y="1127125"/>
          <p14:tracePt t="7204" x="4237038" y="1120775"/>
          <p14:tracePt t="7205" x="4244975" y="1120775"/>
          <p14:tracePt t="7218" x="4335463" y="1120775"/>
          <p14:tracePt t="7220" x="4351338" y="1120775"/>
          <p14:tracePt t="7235" x="4359275" y="1120775"/>
          <p14:tracePt t="7235" x="4403725" y="1135063"/>
          <p14:tracePt t="7238" x="4411663" y="1135063"/>
          <p14:tracePt t="7238" x="4411663" y="1143000"/>
          <p14:tracePt t="7252" x="4435475" y="1158875"/>
          <p14:tracePt t="7255" x="4435475" y="1165225"/>
          <p14:tracePt t="7268" x="4435475" y="1181100"/>
          <p14:tracePt t="7275" x="4435475" y="1189038"/>
          <p14:tracePt t="7285" x="4435475" y="1196975"/>
          <p14:tracePt t="7287" x="4427538" y="1196975"/>
          <p14:tracePt t="7287" x="4427538" y="1203325"/>
          <p14:tracePt t="7302" x="4411663" y="1211263"/>
          <p14:tracePt t="7307" x="4403725" y="1211263"/>
          <p14:tracePt t="7319" x="4403725" y="1219200"/>
          <p14:tracePt t="7344" x="4403725" y="1211263"/>
          <p14:tracePt t="7357" x="4411663" y="1211263"/>
          <p14:tracePt t="7359" x="4411663" y="1203325"/>
          <p14:tracePt t="7363" x="4419600" y="1203325"/>
          <p14:tracePt t="7373" x="4427538" y="1203325"/>
          <p14:tracePt t="7377" x="4435475" y="1203325"/>
          <p14:tracePt t="7385" x="4441825" y="1203325"/>
          <p14:tracePt t="7393" x="4457700" y="1203325"/>
          <p14:tracePt t="7402" x="4479925" y="1203325"/>
          <p14:tracePt t="7410" x="4503738" y="1203325"/>
          <p14:tracePt t="7418" x="4533900" y="1203325"/>
          <p14:tracePt t="7426" x="4564063" y="1196975"/>
          <p14:tracePt t="7435" x="4594225" y="1189038"/>
          <p14:tracePt t="7444" x="4632325" y="1173163"/>
          <p14:tracePt t="7444" x="4648200" y="1165225"/>
          <p14:tracePt t="7452" x="4708525" y="1127125"/>
          <p14:tracePt t="7459" x="4724400" y="1112838"/>
          <p14:tracePt t="7460" x="4800600" y="1044575"/>
          <p14:tracePt t="7468" x="4876800" y="960438"/>
          <p14:tracePt t="7477" x="4945063" y="876300"/>
          <p14:tracePt t="7478" x="4960938" y="854075"/>
          <p14:tracePt t="7485" x="4999038" y="792163"/>
          <p14:tracePt t="7493" x="5037138" y="731838"/>
          <p14:tracePt t="7502" x="5059363" y="693738"/>
          <p14:tracePt t="7511" x="5067300" y="663575"/>
          <p14:tracePt t="7518" x="5067300" y="655638"/>
          <p14:tracePt t="7526" x="5067300" y="647700"/>
          <p14:tracePt t="7537" x="5059363" y="647700"/>
          <p14:tracePt t="7543" x="5045075" y="655638"/>
          <p14:tracePt t="7552" x="4983163" y="693738"/>
          <p14:tracePt t="7560" x="4860925" y="792163"/>
          <p14:tracePt t="7568" x="4754563" y="898525"/>
          <p14:tracePt t="7577" x="4640263" y="1012825"/>
          <p14:tracePt t="7578" x="4610100" y="1050925"/>
          <p14:tracePt t="7585" x="4487863" y="1173163"/>
          <p14:tracePt t="7593" x="4343400" y="1333500"/>
          <p14:tracePt t="7602" x="4206875" y="1485900"/>
          <p14:tracePt t="7611" x="4038600" y="1638300"/>
          <p14:tracePt t="7611" x="4016375" y="1668463"/>
          <p14:tracePt t="7618" x="3908425" y="1752600"/>
          <p14:tracePt t="7626" x="3870325" y="1774825"/>
          <p14:tracePt t="7627" x="3763963" y="1851025"/>
          <p14:tracePt t="7635" x="3589338" y="1935163"/>
          <p14:tracePt t="7644" x="3444875" y="1973263"/>
          <p14:tracePt t="7644" x="3413125" y="1981200"/>
          <p14:tracePt t="7652" x="3322638" y="1989138"/>
          <p14:tracePt t="7660" x="3184525" y="1973263"/>
          <p14:tracePt t="7668" x="3108325" y="1943100"/>
          <p14:tracePt t="7678" x="3055938" y="1912938"/>
          <p14:tracePt t="7678" x="3048000" y="1905000"/>
          <p14:tracePt t="7687" x="3017838" y="1866900"/>
          <p14:tracePt t="7688" x="3001963" y="1851025"/>
          <p14:tracePt t="7693" x="2994025" y="1844675"/>
          <p14:tracePt t="7694" x="2979738" y="1820863"/>
          <p14:tracePt t="7702" x="2963863" y="1782763"/>
          <p14:tracePt t="7711" x="2949575" y="1752600"/>
          <p14:tracePt t="7711" x="2949575" y="1744663"/>
          <p14:tracePt t="7718" x="2941638" y="1714500"/>
          <p14:tracePt t="7727" x="2933700" y="1684338"/>
          <p14:tracePt t="7735" x="2925763" y="1654175"/>
          <p14:tracePt t="7743" x="2917825" y="1638300"/>
          <p14:tracePt t="7752" x="2911475" y="1622425"/>
          <p14:tracePt t="7761" x="2903538" y="1616075"/>
          <p14:tracePt t="7770" x="2895600" y="1616075"/>
          <p14:tracePt t="7776" x="2887663" y="1616075"/>
          <p14:tracePt t="7785" x="2873375" y="1616075"/>
          <p14:tracePt t="7793" x="2857500" y="1616075"/>
          <p14:tracePt t="7802" x="2841625" y="1622425"/>
          <p14:tracePt t="7810" x="2819400" y="1630363"/>
          <p14:tracePt t="7811" x="2811463" y="1630363"/>
          <p14:tracePt t="7818" x="2789238" y="1630363"/>
          <p14:tracePt t="7826" x="2765425" y="1630363"/>
          <p14:tracePt t="7835" x="2743200" y="1638300"/>
          <p14:tracePt t="7844" x="2727325" y="1638300"/>
          <p14:tracePt t="7844" x="2720975" y="1638300"/>
          <p14:tracePt t="7852" x="2713038" y="1638300"/>
          <p14:tracePt t="7859" x="2705100" y="1638300"/>
          <p14:tracePt t="8212" x="2713038" y="1638300"/>
          <p14:tracePt t="8216" x="2713038" y="1630363"/>
          <p14:tracePt t="8223" x="2705100" y="1630363"/>
          <p14:tracePt t="8226" x="2697163" y="1630363"/>
          <p14:tracePt t="8228" x="2674938" y="1630363"/>
          <p14:tracePt t="8228" x="2659063" y="1630363"/>
          <p14:tracePt t="8239" x="2446338" y="1638300"/>
          <p14:tracePt t="8245" x="2384425" y="1638300"/>
          <p14:tracePt t="8245" x="2324100" y="1646238"/>
          <p14:tracePt t="8258" x="2209800" y="1646238"/>
          <p14:tracePt t="8260" x="2187575" y="1646238"/>
          <p14:tracePt t="8275" x="2155825" y="1646238"/>
          <p14:tracePt t="8294" x="2155825" y="1638300"/>
          <p14:tracePt t="8326" x="2155825" y="1630363"/>
          <p14:tracePt t="8330" x="2149475" y="1630363"/>
          <p14:tracePt t="8340" x="2149475" y="1622425"/>
          <p14:tracePt t="8346" x="2141538" y="1622425"/>
          <p14:tracePt t="8355" x="2141538" y="1616075"/>
          <p14:tracePt t="8359" x="2133600" y="1616075"/>
          <p14:tracePt t="8372" x="2125663" y="1616075"/>
          <p14:tracePt t="8390" x="2117725" y="1616075"/>
          <p14:tracePt t="8478" x="2111375" y="1616075"/>
          <p14:tracePt t="8496" x="2103438" y="1616075"/>
          <p14:tracePt t="8504" x="2103438" y="1608138"/>
          <p14:tracePt t="8513" x="2095500" y="1608138"/>
          <p14:tracePt t="8528" x="2095500" y="1600200"/>
          <p14:tracePt t="8536" x="2087563" y="1600200"/>
          <p14:tracePt t="8545" x="2087563" y="1592263"/>
          <p14:tracePt t="8555" x="2079625" y="1584325"/>
          <p14:tracePt t="8566" x="2079625" y="1577975"/>
          <p14:tracePt t="8574" x="2079625" y="1570038"/>
          <p14:tracePt t="8584" x="2079625" y="1562100"/>
          <p14:tracePt t="8603" x="2079625" y="1554163"/>
          <p14:tracePt t="8649" x="2079625" y="1546225"/>
          <p14:tracePt t="8953" x="2073275" y="1546225"/>
          <p14:tracePt t="8957" x="2073275" y="1554163"/>
          <p14:tracePt t="8961" x="2057400" y="1554163"/>
          <p14:tracePt t="8963" x="2049463" y="1554163"/>
          <p14:tracePt t="8963" x="2041525" y="1554163"/>
          <p14:tracePt t="8965" x="2035175" y="1554163"/>
          <p14:tracePt t="8979" x="1935163" y="1570038"/>
          <p14:tracePt t="8979" x="1927225" y="1570038"/>
          <p14:tracePt t="8979" x="1912938" y="1577975"/>
          <p14:tracePt t="8982" x="1905000" y="1577975"/>
          <p14:tracePt t="8983" x="1889125" y="1577975"/>
          <p14:tracePt t="8998" x="1882775" y="1577975"/>
          <p14:tracePt t="8998" x="1820863" y="1584325"/>
          <p14:tracePt t="9007" x="1812925" y="1592263"/>
          <p14:tracePt t="9048" x="1812925" y="1584325"/>
          <p14:tracePt t="9051" x="1820863" y="1584325"/>
          <p14:tracePt t="9054" x="1820863" y="1577975"/>
          <p14:tracePt t="9064" x="1844675" y="1562100"/>
          <p14:tracePt t="9067" x="1851025" y="1546225"/>
          <p14:tracePt t="9067" x="1858963" y="1546225"/>
          <p14:tracePt t="9081" x="1912938" y="1508125"/>
          <p14:tracePt t="9084" x="1935163" y="1501775"/>
          <p14:tracePt t="9097" x="1935163" y="1493838"/>
          <p14:tracePt t="9098" x="2027238" y="1463675"/>
          <p14:tracePt t="9100" x="2035175" y="1455738"/>
          <p14:tracePt t="9101" x="2049463" y="1455738"/>
          <p14:tracePt t="9114" x="2232025" y="1431925"/>
          <p14:tracePt t="9117" x="2293938" y="1431925"/>
          <p14:tracePt t="9131" x="2574925" y="1425575"/>
          <p14:tracePt t="9134" x="2620963" y="1425575"/>
          <p14:tracePt t="9134" x="2651125" y="1425575"/>
          <p14:tracePt t="9147" x="3032125" y="1425575"/>
          <p14:tracePt t="9150" x="3124200" y="1425575"/>
          <p14:tracePt t="9164" x="3162300" y="1425575"/>
          <p14:tracePt t="9164" x="3627438" y="1425575"/>
          <p14:tracePt t="9167" x="3741738" y="1425575"/>
          <p14:tracePt t="9181" x="4275138" y="1425575"/>
          <p14:tracePt t="9183" x="4351338" y="1425575"/>
          <p14:tracePt t="9183" x="4381500" y="1425575"/>
          <p14:tracePt t="9198" x="4778375" y="1425575"/>
          <p14:tracePt t="9200" x="4860925" y="1425575"/>
          <p14:tracePt t="9200" x="4876800" y="1425575"/>
          <p14:tracePt t="9214" x="5121275" y="1431925"/>
          <p14:tracePt t="9216" x="5151438" y="1439863"/>
          <p14:tracePt t="9231" x="5211763" y="1447800"/>
          <p14:tracePt t="9234" x="5219700" y="1447800"/>
          <p14:tracePt t="9247" x="5227638" y="1455738"/>
          <p14:tracePt t="9252" x="5235575" y="1463675"/>
          <p14:tracePt t="9264" x="5227638" y="1477963"/>
          <p14:tracePt t="9268" x="5219700" y="1493838"/>
          <p14:tracePt t="9281" x="5165725" y="1570038"/>
          <p14:tracePt t="9283" x="5143500" y="1584325"/>
          <p14:tracePt t="9297" x="5135563" y="1592263"/>
          <p14:tracePt t="9298" x="5075238" y="1654175"/>
          <p14:tracePt t="9301" x="5067300" y="1660525"/>
          <p14:tracePt t="9301" x="5059363" y="1668463"/>
          <p14:tracePt t="9314" x="4999038" y="1706563"/>
          <p14:tracePt t="9317" x="4983163" y="1714500"/>
          <p14:tracePt t="9331" x="4960938" y="1722438"/>
          <p14:tracePt t="9334" x="4953000" y="1722438"/>
          <p14:tracePt t="9373" x="4953000" y="1714500"/>
          <p14:tracePt t="9382" x="4953000" y="1706563"/>
          <p14:tracePt t="9385" x="4960938" y="1706563"/>
          <p14:tracePt t="9388" x="4960938" y="1698625"/>
          <p14:tracePt t="9397" x="4975225" y="1692275"/>
          <p14:tracePt t="9400" x="4975225" y="1684338"/>
          <p14:tracePt t="9401" x="4983163" y="1684338"/>
          <p14:tracePt t="9414" x="5021263" y="1654175"/>
          <p14:tracePt t="9417" x="5051425" y="1638300"/>
          <p14:tracePt t="9417" x="5059363" y="1630363"/>
          <p14:tracePt t="9431" x="5249863" y="1577975"/>
          <p14:tracePt t="9434" x="5295900" y="1562100"/>
          <p14:tracePt t="9448" x="5516563" y="1531938"/>
          <p14:tracePt t="9450" x="5592763" y="1531938"/>
          <p14:tracePt t="9464" x="5859463" y="1531938"/>
          <p14:tracePt t="9467" x="5927725" y="1531938"/>
          <p14:tracePt t="9481" x="6172200" y="1546225"/>
          <p14:tracePt t="9483" x="6202363" y="1546225"/>
          <p14:tracePt t="9483" x="6218238" y="1554163"/>
          <p14:tracePt t="9498" x="6308725" y="1570038"/>
          <p14:tracePt t="9501" x="6324600" y="1577975"/>
          <p14:tracePt t="9514" x="6340475" y="1584325"/>
          <p14:tracePt t="9544" x="6332538" y="1584325"/>
          <p14:tracePt t="9546" x="6332538" y="1592263"/>
          <p14:tracePt t="9550" x="6324600" y="1592263"/>
          <p14:tracePt t="9559" x="6308725" y="1608138"/>
          <p14:tracePt t="9564" x="6302375" y="1608138"/>
          <p14:tracePt t="9565" x="6294438" y="1616075"/>
          <p14:tracePt t="9577" x="6232525" y="1638300"/>
          <p14:tracePt t="9577" x="6226175" y="1646238"/>
          <p14:tracePt t="9581" x="6202363" y="1654175"/>
          <p14:tracePt t="9592" x="6194425" y="1660525"/>
          <p14:tracePt t="9593" x="6080125" y="1698625"/>
          <p14:tracePt t="9597" x="6027738" y="1714500"/>
          <p14:tracePt t="9610" x="5851525" y="1736725"/>
          <p14:tracePt t="9610" x="5821363" y="1736725"/>
          <p14:tracePt t="9614" x="5737225" y="1736725"/>
          <p14:tracePt t="9626" x="5394325" y="1722438"/>
          <p14:tracePt t="9631" x="5287963" y="1706563"/>
          <p14:tracePt t="9643" x="5127625" y="1668463"/>
          <p14:tracePt t="9644" x="5105400" y="1660525"/>
          <p14:tracePt t="9648" x="5083175" y="1654175"/>
          <p14:tracePt t="9659" x="5021263" y="1622425"/>
          <p14:tracePt t="9664" x="5006975" y="1608138"/>
          <p14:tracePt t="9677" x="4999038" y="1592263"/>
          <p14:tracePt t="9677" x="4999038" y="1584325"/>
          <p14:tracePt t="9687" x="5013325" y="1577975"/>
          <p14:tracePt t="9688" x="5021263" y="1570038"/>
          <p14:tracePt t="9693" x="5021263" y="1562100"/>
          <p14:tracePt t="9698" x="5037138" y="1562100"/>
          <p14:tracePt t="9710" x="5075238" y="1546225"/>
          <p14:tracePt t="9711" x="5083175" y="1539875"/>
          <p14:tracePt t="9715" x="5097463" y="1539875"/>
          <p14:tracePt t="9726" x="5135563" y="1516063"/>
          <p14:tracePt t="9731" x="5165725" y="1508125"/>
          <p14:tracePt t="9743" x="5227638" y="1508125"/>
          <p14:tracePt t="9744" x="5241925" y="1508125"/>
          <p14:tracePt t="9748" x="5265738" y="1508125"/>
          <p14:tracePt t="9759" x="5334000" y="1508125"/>
          <p14:tracePt t="9764" x="5364163" y="1516063"/>
          <p14:tracePt t="9777" x="5440363" y="1531938"/>
          <p14:tracePt t="9777" x="5448300" y="1531938"/>
          <p14:tracePt t="9781" x="5464175" y="1539875"/>
          <p14:tracePt t="9792" x="5470525" y="1539875"/>
          <p14:tracePt t="9793" x="5524500" y="1554163"/>
          <p14:tracePt t="9798" x="5532438" y="1562100"/>
          <p14:tracePt t="9810" x="5578475" y="1584325"/>
          <p14:tracePt t="9814" x="5584825" y="1592263"/>
          <p14:tracePt t="9826" x="5592763" y="1608138"/>
          <p14:tracePt t="9831" x="5600700" y="1608138"/>
          <p14:tracePt t="9843" x="5570538" y="1622425"/>
          <p14:tracePt t="9844" x="5562600" y="1630363"/>
          <p14:tracePt t="9847" x="5540375" y="1638300"/>
          <p14:tracePt t="9859" x="5410200" y="1660525"/>
          <p14:tracePt t="9864" x="5341938" y="1660525"/>
          <p14:tracePt t="9877" x="5121275" y="1654175"/>
          <p14:tracePt t="9877" x="5083175" y="1654175"/>
          <p14:tracePt t="9881" x="5021263" y="1646238"/>
          <p14:tracePt t="9892" x="4991100" y="1646238"/>
          <p14:tracePt t="9893" x="4792663" y="1592263"/>
          <p14:tracePt t="9897" x="4686300" y="1562100"/>
          <p14:tracePt t="9910" x="4479925" y="1493838"/>
          <p14:tracePt t="9910" x="4441825" y="1477963"/>
          <p14:tracePt t="9914" x="4403725" y="1463675"/>
          <p14:tracePt t="9926" x="4267200" y="1401763"/>
          <p14:tracePt t="9927" x="4251325" y="1393825"/>
          <p14:tracePt t="9931" x="4229100" y="1387475"/>
          <p14:tracePt t="9944" x="4175125" y="1349375"/>
          <p14:tracePt t="9947" x="4168775" y="1341438"/>
          <p14:tracePt t="9959" x="4144963" y="1311275"/>
          <p14:tracePt t="9964" x="4144963" y="1303338"/>
          <p14:tracePt t="9977" x="4144963" y="1279525"/>
          <p14:tracePt t="9978" x="4144963" y="1273175"/>
          <p14:tracePt t="9981" x="4144963" y="1265238"/>
          <p14:tracePt t="9992" x="4168775" y="1235075"/>
          <p14:tracePt t="9997" x="4191000" y="1211263"/>
          <p14:tracePt t="10010" x="4321175" y="1112838"/>
          <p14:tracePt t="10011" x="4351338" y="1096963"/>
          <p14:tracePt t="10014" x="4397375" y="1074738"/>
          <p14:tracePt t="10026" x="4541838" y="1020763"/>
          <p14:tracePt t="10031" x="4602163" y="1006475"/>
          <p14:tracePt t="10044" x="4740275" y="1006475"/>
          <p14:tracePt t="10044" x="4770438" y="1006475"/>
          <p14:tracePt t="10048" x="4822825" y="1006475"/>
          <p14:tracePt t="10059" x="4960938" y="1036638"/>
          <p14:tracePt t="10064" x="5029200" y="1058863"/>
          <p14:tracePt t="10077" x="5165725" y="1150938"/>
          <p14:tracePt t="10077" x="5189538" y="1173163"/>
          <p14:tracePt t="10082" x="5197475" y="1181100"/>
          <p14:tracePt t="10082" x="5227638" y="1211263"/>
          <p14:tracePt t="10082" x="5235575" y="1227138"/>
          <p14:tracePt t="10092" x="5241925" y="1235075"/>
          <p14:tracePt t="10093" x="5295900" y="1303338"/>
          <p14:tracePt t="10097" x="5303838" y="1317625"/>
          <p14:tracePt t="10098" x="5311775" y="1333500"/>
          <p14:tracePt t="10109" x="5318125" y="1349375"/>
          <p14:tracePt t="10109" x="5334000" y="1393825"/>
          <p14:tracePt t="10114" x="5334000" y="1409700"/>
          <p14:tracePt t="10126" x="5318125" y="1431925"/>
          <p14:tracePt t="10131" x="5280025" y="1447800"/>
          <p14:tracePt t="10143" x="5121275" y="1485900"/>
          <p14:tracePt t="10144" x="5105400" y="1485900"/>
          <p14:tracePt t="10148" x="5059363" y="1485900"/>
          <p14:tracePt t="10159" x="4792663" y="1485900"/>
          <p14:tracePt t="10164" x="4670425" y="1470025"/>
          <p14:tracePt t="10177" x="4343400" y="1409700"/>
          <p14:tracePt t="10177" x="4289425" y="1393825"/>
          <p14:tracePt t="10181" x="4198938" y="1379538"/>
          <p14:tracePt t="10192" x="3902075" y="1295400"/>
          <p14:tracePt t="10198" x="3779838" y="1249363"/>
          <p14:tracePt t="10210" x="3559175" y="1158875"/>
          <p14:tracePt t="10211" x="3527425" y="1143000"/>
          <p14:tracePt t="10215" x="3489325" y="1120775"/>
          <p14:tracePt t="10226" x="3421063" y="1066800"/>
          <p14:tracePt t="10231" x="3413125" y="1044575"/>
          <p14:tracePt t="10243" x="3406775" y="1006475"/>
          <p14:tracePt t="10244" x="3406775" y="998538"/>
          <p14:tracePt t="10248" x="3413125" y="990600"/>
          <p14:tracePt t="10259" x="3444875" y="960438"/>
          <p14:tracePt t="10264" x="3467100" y="944563"/>
          <p14:tracePt t="10277" x="3551238" y="892175"/>
          <p14:tracePt t="10277" x="3565525" y="884238"/>
          <p14:tracePt t="10282" x="3611563" y="860425"/>
          <p14:tracePt t="10292" x="3619500" y="854075"/>
          <p14:tracePt t="10293" x="3749675" y="800100"/>
          <p14:tracePt t="10298" x="3810000" y="784225"/>
          <p14:tracePt t="10310" x="3978275" y="754063"/>
          <p14:tracePt t="10311" x="4008438" y="754063"/>
          <p14:tracePt t="10314" x="4054475" y="746125"/>
          <p14:tracePt t="10326" x="4206875" y="746125"/>
          <p14:tracePt t="10331" x="4259263" y="746125"/>
          <p14:tracePt t="10342" x="4267200" y="746125"/>
          <p14:tracePt t="10343" x="4327525" y="754063"/>
          <p14:tracePt t="10347" x="4335463" y="754063"/>
          <p14:tracePt t="10359" x="4359275" y="762000"/>
          <p14:tracePt t="10375" x="4365625" y="762000"/>
          <p14:tracePt t="10391" x="4365625" y="769938"/>
          <p14:tracePt t="10404" x="4359275" y="769938"/>
          <p14:tracePt t="10410" x="4351338" y="769938"/>
          <p14:tracePt t="10413" x="4343400" y="777875"/>
          <p14:tracePt t="10416" x="4335463" y="777875"/>
          <p14:tracePt t="10426" x="4297363" y="784225"/>
          <p14:tracePt t="10431" x="4275138" y="784225"/>
          <p14:tracePt t="10442" x="4267200" y="784225"/>
          <p14:tracePt t="10443" x="4221163" y="792163"/>
          <p14:tracePt t="10447" x="4213225" y="792163"/>
          <p14:tracePt t="10448" x="4198938" y="792163"/>
          <p14:tracePt t="10459" x="4106863" y="808038"/>
          <p14:tracePt t="10464" x="4060825" y="815975"/>
          <p14:tracePt t="10476" x="4054475" y="822325"/>
          <p14:tracePt t="10476" x="3940175" y="838200"/>
          <p14:tracePt t="10481" x="3894138" y="846138"/>
          <p14:tracePt t="10493" x="3832225" y="854075"/>
          <p14:tracePt t="10498" x="3810000" y="854075"/>
          <p14:tracePt t="10510" x="3779838" y="854075"/>
          <p14:tracePt t="10515" x="3771900" y="854075"/>
          <p14:tracePt t="10545" x="3787775" y="846138"/>
          <p14:tracePt t="10548" x="3787775" y="838200"/>
          <p14:tracePt t="10548" x="3794125" y="830263"/>
          <p14:tracePt t="10551" x="3810000" y="822325"/>
          <p14:tracePt t="10564" x="3817938" y="815975"/>
          <p14:tracePt t="10565" x="3878263" y="777875"/>
          <p14:tracePt t="10566" x="3894138" y="769938"/>
          <p14:tracePt t="10566" x="3902075" y="762000"/>
          <p14:tracePt t="10570" x="3924300" y="754063"/>
          <p14:tracePt t="10581" x="3932238" y="746125"/>
          <p14:tracePt t="10581" x="4046538" y="708025"/>
          <p14:tracePt t="10585" x="4060825" y="701675"/>
          <p14:tracePt t="10585" x="4098925" y="693738"/>
          <p14:tracePt t="10586" x="4114800" y="693738"/>
          <p14:tracePt t="10597" x="4130675" y="685800"/>
          <p14:tracePt t="10598" x="4305300" y="669925"/>
          <p14:tracePt t="10602" x="4427538" y="669925"/>
          <p14:tracePt t="10614" x="4762500" y="685800"/>
          <p14:tracePt t="10617" x="4846638" y="701675"/>
          <p14:tracePt t="10631" x="4868863" y="708025"/>
          <p14:tracePt t="10632" x="5211763" y="815975"/>
          <p14:tracePt t="10635" x="5257800" y="838200"/>
          <p14:tracePt t="10648" x="5562600" y="1012825"/>
          <p14:tracePt t="10650" x="5608638" y="1058863"/>
          <p14:tracePt t="10650" x="5622925" y="1074738"/>
          <p14:tracePt t="10664" x="5761038" y="1241425"/>
          <p14:tracePt t="10667" x="5783263" y="1279525"/>
          <p14:tracePt t="10668" x="5783263" y="1287463"/>
          <p14:tracePt t="10686" x="5783263" y="1447800"/>
          <p14:tracePt t="10686" x="5783263" y="1455738"/>
          <p14:tracePt t="10689" x="5775325" y="1463675"/>
          <p14:tracePt t="10690" x="5768975" y="1477963"/>
          <p14:tracePt t="10697" x="5761038" y="1485900"/>
          <p14:tracePt t="10698" x="5707063" y="1531938"/>
          <p14:tracePt t="10702" x="5661025" y="1562100"/>
          <p14:tracePt t="10702" x="5654675" y="1570038"/>
          <p14:tracePt t="10714" x="5494338" y="1616075"/>
          <p14:tracePt t="10718" x="5418138" y="1630363"/>
          <p14:tracePt t="10731" x="5402263" y="1630363"/>
          <p14:tracePt t="10731" x="5151438" y="1630363"/>
          <p14:tracePt t="10733" x="5097463" y="1622425"/>
          <p14:tracePt t="10747" x="4838700" y="1562100"/>
          <p14:tracePt t="10750" x="4784725" y="1546225"/>
          <p14:tracePt t="10750" x="4778375" y="1539875"/>
          <p14:tracePt t="10764" x="4632325" y="1463675"/>
          <p14:tracePt t="10767" x="4618038" y="1447800"/>
          <p14:tracePt t="10768" x="4610100" y="1439863"/>
          <p14:tracePt t="10781" x="4572000" y="1387475"/>
          <p14:tracePt t="10784" x="4572000" y="1379538"/>
          <p14:tracePt t="10797" x="4572000" y="1371600"/>
          <p14:tracePt t="10798" x="4572000" y="1341438"/>
          <p14:tracePt t="10800" x="4579938" y="1333500"/>
          <p14:tracePt t="10814" x="4610100" y="1311275"/>
          <p14:tracePt t="10817" x="4625975" y="1303338"/>
          <p14:tracePt t="10831" x="4694238" y="1273175"/>
          <p14:tracePt t="10834" x="4702175" y="1265238"/>
          <p14:tracePt t="10834" x="4708525" y="1265238"/>
          <p14:tracePt t="10848" x="4822825" y="1249363"/>
          <p14:tracePt t="10850" x="4860925" y="1249363"/>
          <p14:tracePt t="10864" x="4868863" y="1249363"/>
          <p14:tracePt t="10864" x="4991100" y="1273175"/>
          <p14:tracePt t="10867" x="5013325" y="1279525"/>
          <p14:tracePt t="10881" x="5121275" y="1349375"/>
          <p14:tracePt t="10884" x="5127625" y="1355725"/>
          <p14:tracePt t="10884" x="5135563" y="1363663"/>
          <p14:tracePt t="10884" x="5143500" y="1371600"/>
          <p14:tracePt t="10897" x="5181600" y="1431925"/>
          <p14:tracePt t="10901" x="5189538" y="1455738"/>
          <p14:tracePt t="10914" x="5173663" y="1531938"/>
          <p14:tracePt t="10917" x="5165725" y="1546225"/>
          <p14:tracePt t="10918" x="5151438" y="1554163"/>
          <p14:tracePt t="10931" x="5151438" y="1562100"/>
          <p14:tracePt t="10931" x="5059363" y="1592263"/>
          <p14:tracePt t="10933" x="5045075" y="1592263"/>
          <p14:tracePt t="10937" x="4991100" y="1592263"/>
          <p14:tracePt t="10947" x="4822825" y="1600200"/>
          <p14:tracePt t="10950" x="4770438" y="1600200"/>
          <p14:tracePt t="10950" x="4746625" y="1600200"/>
          <p14:tracePt t="10964" x="4732338" y="1592263"/>
          <p14:tracePt t="10964" x="4495800" y="1554163"/>
          <p14:tracePt t="10967" x="4449763" y="1539875"/>
          <p14:tracePt t="10982" x="4259263" y="1470025"/>
          <p14:tracePt t="10983" x="4251325" y="1463675"/>
          <p14:tracePt t="10986" x="4244975" y="1463675"/>
          <p14:tracePt t="10986" x="4229100" y="1455738"/>
          <p14:tracePt t="10997" x="4221163" y="1455738"/>
          <p14:tracePt t="10998" x="4198938" y="1431925"/>
          <p14:tracePt t="11001" x="4191000" y="1425575"/>
          <p14:tracePt t="11014" x="4191000" y="1409700"/>
          <p14:tracePt t="11016" x="4191000" y="1401763"/>
          <p14:tracePt t="11031" x="4198938" y="1401763"/>
          <p14:tracePt t="11031" x="4213225" y="1393825"/>
          <p14:tracePt t="11040" x="4237038" y="1393825"/>
          <p14:tracePt t="11041" x="4237038" y="1387475"/>
          <p14:tracePt t="11047" x="4244975" y="1387475"/>
          <p14:tracePt t="11048" x="4259263" y="1387475"/>
          <p14:tracePt t="11050" x="4267200" y="1387475"/>
          <p14:tracePt t="11050" x="4275138" y="1387475"/>
          <p14:tracePt t="11064" x="4313238" y="1387475"/>
          <p14:tracePt t="11066" x="4321175" y="1387475"/>
          <p14:tracePt t="11081" x="4359275" y="1387475"/>
          <p14:tracePt t="11084" x="4365625" y="1387475"/>
          <p14:tracePt t="11098" x="4373563" y="1387475"/>
          <p14:tracePt t="11131" x="4373563" y="1393825"/>
          <p14:tracePt t="11144" x="4365625" y="1393825"/>
          <p14:tracePt t="11150" x="4359275" y="1393825"/>
          <p14:tracePt t="11152" x="4359275" y="1401763"/>
          <p14:tracePt t="11159" x="4335463" y="1401763"/>
          <p14:tracePt t="11164" x="4321175" y="1409700"/>
          <p14:tracePt t="11177" x="4283075" y="1409700"/>
          <p14:tracePt t="11177" x="4275138" y="1409700"/>
          <p14:tracePt t="11181" x="4267200" y="1409700"/>
          <p14:tracePt t="11193" x="4244975" y="1409700"/>
          <p14:tracePt t="11198" x="4229100" y="1409700"/>
          <p14:tracePt t="11210" x="4213225" y="1401763"/>
          <p14:tracePt t="11210" x="4206875" y="1401763"/>
          <p14:tracePt t="11214" x="4206875" y="1393825"/>
          <p14:tracePt t="11226" x="4198938" y="1387475"/>
          <p14:tracePt t="11243" x="4198938" y="1379538"/>
          <p14:tracePt t="11284" x="4198938" y="1371600"/>
          <p14:tracePt t="11289" x="4206875" y="1371600"/>
          <p14:tracePt t="11295" x="4213225" y="1371600"/>
          <p14:tracePt t="11302" x="4221163" y="1371600"/>
          <p14:tracePt t="11307" x="4229100" y="1371600"/>
          <p14:tracePt t="11314" x="4237038" y="1371600"/>
          <p14:tracePt t="11318" x="4244975" y="1371600"/>
          <p14:tracePt t="11331" x="4259263" y="1371600"/>
          <p14:tracePt t="11337" x="4267200" y="1371600"/>
          <p14:tracePt t="11350" x="4275138" y="1371600"/>
          <p14:tracePt t="11360" x="4283075" y="1371600"/>
          <p14:tracePt t="11377" x="4289425" y="1371600"/>
          <p14:tracePt t="11429" x="4283075" y="1371600"/>
          <p14:tracePt t="11437" x="4275138" y="1371600"/>
          <p14:tracePt t="11443" x="4267200" y="1371600"/>
          <p14:tracePt t="11446" x="4259263" y="1371600"/>
          <p14:tracePt t="11451" x="4251325" y="1371600"/>
          <p14:tracePt t="11459" x="4244975" y="1371600"/>
          <p14:tracePt t="11467" x="4237038" y="1371600"/>
          <p14:tracePt t="11636" x="4237038" y="1363663"/>
          <p14:tracePt t="11640" x="4229100" y="1363663"/>
          <p14:tracePt t="11642" x="4229100" y="1355725"/>
          <p14:tracePt t="11650" x="4221163" y="1341438"/>
          <p14:tracePt t="11653" x="4221163" y="1333500"/>
          <p14:tracePt t="11653" x="4213225" y="1333500"/>
          <p14:tracePt t="11667" x="4213225" y="1311275"/>
          <p14:tracePt t="11669" x="4213225" y="1303338"/>
          <p14:tracePt t="11687" x="4206875" y="1295400"/>
          <p14:tracePt t="11724" x="4198938" y="1295400"/>
          <p14:tracePt t="11729" x="4191000" y="1295400"/>
          <p14:tracePt t="11731" x="4191000" y="1303338"/>
          <p14:tracePt t="11731" x="4183063" y="1303338"/>
          <p14:tracePt t="11743" x="4122738" y="1317625"/>
          <p14:tracePt t="11745" x="4098925" y="1325563"/>
          <p14:tracePt t="11759" x="4030663" y="1349375"/>
          <p14:tracePt t="11762" x="4022725" y="1349375"/>
          <p14:tracePt t="11762" x="4016375" y="1355725"/>
          <p14:tracePt t="11776" x="3984625" y="1363663"/>
          <p14:tracePt t="11779" x="3978275" y="1371600"/>
          <p14:tracePt t="11793" x="3970338" y="1379538"/>
          <p14:tracePt t="11795" x="3962400" y="1379538"/>
          <p14:tracePt t="11816" x="3962400" y="1387475"/>
          <p14:tracePt t="11823" x="3962400" y="1393825"/>
          <p14:tracePt t="11829" x="3970338" y="1401763"/>
          <p14:tracePt t="11835" x="3970338" y="1409700"/>
          <p14:tracePt t="11843" x="3984625" y="1417638"/>
          <p14:tracePt t="11846" x="3984625" y="1431925"/>
          <p14:tracePt t="11859" x="4016375" y="1463675"/>
          <p14:tracePt t="11862" x="4022725" y="1470025"/>
          <p14:tracePt t="11876" x="4030663" y="1477963"/>
          <p14:tracePt t="11876" x="4084638" y="1546225"/>
          <p14:tracePt t="11879" x="4092575" y="1562100"/>
          <p14:tracePt t="11880" x="4098925" y="1562100"/>
          <p14:tracePt t="11893" x="4114800" y="1646238"/>
          <p14:tracePt t="11895" x="4122738" y="1668463"/>
          <p14:tracePt t="11909" x="4152900" y="1714500"/>
          <p14:tracePt t="11912" x="4160838" y="1722438"/>
          <p14:tracePt t="11926" x="4175125" y="1730375"/>
          <p14:tracePt t="12110" x="4168775" y="1730375"/>
          <p14:tracePt t="12114" x="4160838" y="1730375"/>
          <p14:tracePt t="12117" x="4152900" y="1730375"/>
          <p14:tracePt t="12119" x="4144963" y="1730375"/>
          <p14:tracePt t="12126" x="4084638" y="1722438"/>
          <p14:tracePt t="12128" x="4054475" y="1722438"/>
          <p14:tracePt t="12143" x="3970338" y="1714500"/>
          <p14:tracePt t="12146" x="3954463" y="1714500"/>
          <p14:tracePt t="12159" x="3848100" y="1706563"/>
          <p14:tracePt t="12161" x="3825875" y="1698625"/>
          <p14:tracePt t="12176" x="3733800" y="1692275"/>
          <p14:tracePt t="12179" x="3717925" y="1692275"/>
          <p14:tracePt t="12193" x="3641725" y="1692275"/>
          <p14:tracePt t="12195" x="3635375" y="1684338"/>
          <p14:tracePt t="12209" x="3627438" y="1684338"/>
          <p14:tracePt t="12209" x="3573463" y="1676400"/>
          <p14:tracePt t="12212" x="3559175" y="1676400"/>
          <p14:tracePt t="12226" x="3489325" y="1646238"/>
          <p14:tracePt t="12228" x="3475038" y="1638300"/>
          <p14:tracePt t="12242" x="3467100" y="1638300"/>
          <p14:tracePt t="12243" x="3429000" y="1608138"/>
          <p14:tracePt t="12245" x="3421063" y="1608138"/>
          <p14:tracePt t="12259" x="3413125" y="1600200"/>
          <p14:tracePt t="12263" x="3406775" y="1600200"/>
          <p14:tracePt t="12276" x="3390900" y="1600200"/>
          <p14:tracePt t="12278" x="3382963" y="1592263"/>
          <p14:tracePt t="12293" x="3268663" y="1592263"/>
          <p14:tracePt t="12295" x="3208338" y="1592263"/>
          <p14:tracePt t="12295" x="3184525" y="1592263"/>
          <p14:tracePt t="12309" x="2819400" y="1592263"/>
          <p14:tracePt t="12312" x="2720975" y="1592263"/>
          <p14:tracePt t="12312" x="2682875" y="1592263"/>
          <p14:tracePt t="12326" x="2141538" y="1592263"/>
          <p14:tracePt t="12328" x="2057400" y="1592263"/>
          <p14:tracePt t="12328" x="2011363" y="1592263"/>
          <p14:tracePt t="12342" x="1958975" y="1592263"/>
          <p14:tracePt t="12343" x="1447800" y="1592263"/>
          <p14:tracePt t="12345" x="1363663" y="1592263"/>
          <p14:tracePt t="12345" x="1325563" y="1592263"/>
          <p14:tracePt t="12359" x="846138" y="1600200"/>
          <p14:tracePt t="12361" x="762000" y="1608138"/>
          <p14:tracePt t="12376" x="541338" y="1630363"/>
          <p14:tracePt t="12379" x="525463" y="1630363"/>
          <p14:tracePt t="12393" x="487363" y="1630363"/>
          <p14:tracePt t="12451" x="495300" y="1630363"/>
          <p14:tracePt t="12462" x="503238" y="1630363"/>
          <p14:tracePt t="12468" x="511175" y="1630363"/>
          <p14:tracePt t="12473" x="517525" y="1630363"/>
          <p14:tracePt t="12478" x="525463" y="1638300"/>
          <p14:tracePt t="12481" x="533400" y="1638300"/>
          <p14:tracePt t="12492" x="555625" y="1646238"/>
          <p14:tracePt t="12495" x="563563" y="1646238"/>
          <p14:tracePt t="12509" x="601663" y="1654175"/>
          <p14:tracePt t="12512" x="617538" y="1660525"/>
          <p14:tracePt t="12526" x="647700" y="1668463"/>
          <p14:tracePt t="12529" x="647700" y="1676400"/>
          <p14:tracePt t="12542" x="655638" y="1676400"/>
          <p14:tracePt t="12543" x="677863" y="1684338"/>
          <p14:tracePt t="12545" x="685800" y="1684338"/>
          <p14:tracePt t="12546" x="693738" y="1684338"/>
          <p14:tracePt t="12559" x="808038" y="1698625"/>
          <p14:tracePt t="12562" x="822325" y="1706563"/>
          <p14:tracePt t="12563" x="830263" y="1706563"/>
          <p14:tracePt t="12576" x="846138" y="1706563"/>
          <p14:tracePt t="12833" x="846138" y="1714500"/>
          <p14:tracePt t="12851" x="846138" y="1722438"/>
          <p14:tracePt t="12861" x="846138" y="1730375"/>
          <p14:tracePt t="12926" x="854075" y="1730375"/>
          <p14:tracePt t="12932" x="860425" y="1730375"/>
          <p14:tracePt t="12935" x="868363" y="1730375"/>
          <p14:tracePt t="12943" x="868363" y="1736725"/>
          <p14:tracePt t="12944" x="884238" y="1744663"/>
          <p14:tracePt t="12947" x="892175" y="1744663"/>
          <p14:tracePt t="12960" x="906463" y="1744663"/>
          <p14:tracePt t="12962" x="914400" y="1744663"/>
          <p14:tracePt t="12982" x="914400" y="1752600"/>
          <p14:tracePt t="12988" x="922338" y="1752600"/>
          <p14:tracePt t="13007" x="922338" y="1760538"/>
          <p14:tracePt t="13012" x="922338" y="1768475"/>
          <p14:tracePt t="13018" x="922338" y="1774825"/>
          <p14:tracePt t="13026" x="922338" y="1782763"/>
          <p14:tracePt t="13031" x="922338" y="1790700"/>
          <p14:tracePt t="13042" x="922338" y="1798638"/>
          <p14:tracePt t="13047" x="922338" y="1806575"/>
          <p14:tracePt t="13059" x="922338" y="1812925"/>
          <p14:tracePt t="13067" x="922338" y="1820863"/>
          <p14:tracePt t="13177" x="930275" y="1820863"/>
          <p14:tracePt t="13182" x="944563" y="1828800"/>
          <p14:tracePt t="13185" x="960438" y="1836738"/>
          <p14:tracePt t="13192" x="968375" y="1836738"/>
          <p14:tracePt t="13192" x="1036638" y="1851025"/>
          <p14:tracePt t="13196" x="1120775" y="1866900"/>
          <p14:tracePt t="13209" x="1516063" y="1935163"/>
          <p14:tracePt t="13214" x="1684338" y="1958975"/>
          <p14:tracePt t="13215" x="1760538" y="1965325"/>
          <p14:tracePt t="13225" x="2255838" y="2027238"/>
          <p14:tracePt t="13227" x="2408238" y="2049463"/>
          <p14:tracePt t="13242" x="3230563" y="2149475"/>
          <p14:tracePt t="13244" x="3360738" y="2163763"/>
          <p14:tracePt t="13244" x="3413125" y="2171700"/>
          <p14:tracePt t="13259" x="4359275" y="2286000"/>
          <p14:tracePt t="13261" x="4487863" y="2293938"/>
          <p14:tracePt t="13275" x="4556125" y="2301875"/>
          <p14:tracePt t="13275" x="5402263" y="2362200"/>
          <p14:tracePt t="13279" x="5661025" y="2384425"/>
          <p14:tracePt t="13292" x="6454775" y="2438400"/>
          <p14:tracePt t="13294" x="6553200" y="2438400"/>
          <p14:tracePt t="13294" x="6607175" y="2438400"/>
          <p14:tracePt t="13309" x="7116763" y="2454275"/>
          <p14:tracePt t="13311" x="7162800" y="2454275"/>
          <p14:tracePt t="13312" x="7178675" y="2454275"/>
          <p14:tracePt t="13325" x="7292975" y="2454275"/>
          <p14:tracePt t="13327" x="7299325" y="2454275"/>
          <p14:tracePt t="13342" x="7307263" y="2454275"/>
          <p14:tracePt t="13504" x="7299325" y="2454275"/>
          <p14:tracePt t="13516" x="7292975" y="2454275"/>
          <p14:tracePt t="13526" x="7292975" y="2446338"/>
          <p14:tracePt t="13531" x="7285038" y="2446338"/>
          <p14:tracePt t="13541" x="7285038" y="2438400"/>
          <p14:tracePt t="13549" x="7277100" y="2438400"/>
          <p14:tracePt t="13553" x="7277100" y="2430463"/>
          <p14:tracePt t="13559" x="7277100" y="2422525"/>
          <p14:tracePt t="13571" x="7269163" y="2408238"/>
          <p14:tracePt t="13571" x="7269163" y="2400300"/>
          <p14:tracePt t="13575" x="7261225" y="2392363"/>
          <p14:tracePt t="13587" x="7231063" y="2354263"/>
          <p14:tracePt t="13592" x="7208838" y="2339975"/>
          <p14:tracePt t="13605" x="7140575" y="2308225"/>
          <p14:tracePt t="13606" x="7116763" y="2293938"/>
          <p14:tracePt t="13612" x="7078663" y="2286000"/>
          <p14:tracePt t="13612" x="7056438" y="2278063"/>
          <p14:tracePt t="13613" x="7048500" y="2270125"/>
          <p14:tracePt t="13620" x="7026275" y="2270125"/>
          <p14:tracePt t="13621" x="6942138" y="2239963"/>
          <p14:tracePt t="13625" x="6934200" y="2239963"/>
          <p14:tracePt t="13626" x="6865938" y="2225675"/>
          <p14:tracePt t="13638" x="6683375" y="2179638"/>
          <p14:tracePt t="13639" x="6637338" y="2171700"/>
          <p14:tracePt t="13646" x="6569075" y="2155825"/>
          <p14:tracePt t="13646" x="6537325" y="2155825"/>
          <p14:tracePt t="13647" x="6530975" y="2155825"/>
          <p14:tracePt t="13654" x="6515100" y="2149475"/>
          <p14:tracePt t="13654" x="6461125" y="2141538"/>
          <p14:tracePt t="13659" x="6430963" y="2141538"/>
          <p14:tracePt t="13659" x="6400800" y="2133600"/>
          <p14:tracePt t="13672" x="6308725" y="2125663"/>
          <p14:tracePt t="13672" x="6302375" y="2125663"/>
          <p14:tracePt t="13678" x="6264275" y="2125663"/>
          <p14:tracePt t="13688" x="6202363" y="2117725"/>
          <p14:tracePt t="13693" x="6188075" y="2117725"/>
          <p14:tracePt t="13693" x="6180138" y="2117725"/>
          <p14:tracePt t="13694" x="6172200" y="2117725"/>
          <p14:tracePt t="13695" x="6164263" y="2117725"/>
          <p14:tracePt t="13704" x="6142038" y="2111375"/>
          <p14:tracePt t="13709" x="6118225" y="2111375"/>
          <p14:tracePt t="13720" x="6088063" y="2103438"/>
          <p14:tracePt t="13725" x="6080125" y="2103438"/>
          <p14:tracePt t="13738" x="6065838" y="2103438"/>
          <p14:tracePt t="13742" x="6057900" y="2103438"/>
          <p14:tracePt t="13790" x="6065838" y="2095500"/>
          <p14:tracePt t="13797" x="6073775" y="2087563"/>
          <p14:tracePt t="13800" x="6080125" y="2087563"/>
          <p14:tracePt t="13809" x="6096000" y="2073275"/>
          <p14:tracePt t="13811" x="6111875" y="2065338"/>
          <p14:tracePt t="13825" x="6248400" y="1981200"/>
          <p14:tracePt t="13828" x="6286500" y="1965325"/>
          <p14:tracePt t="13829" x="6302375" y="1958975"/>
          <p14:tracePt t="13842" x="6469063" y="1897063"/>
          <p14:tracePt t="13845" x="6507163" y="1882775"/>
          <p14:tracePt t="13858" x="6530975" y="1874838"/>
          <p14:tracePt t="13859" x="6651625" y="1828800"/>
          <p14:tracePt t="13862" x="6683375" y="1820863"/>
          <p14:tracePt t="13875" x="6751638" y="1798638"/>
          <p14:tracePt t="13878" x="6765925" y="1798638"/>
          <p14:tracePt t="13878" x="6765925" y="1790700"/>
          <p14:tracePt t="13892" x="6789738" y="1782763"/>
          <p14:tracePt t="13898" x="6797675" y="1782763"/>
          <p14:tracePt t="13964" x="6804025" y="1782763"/>
          <p14:tracePt t="13971" x="6811963" y="1782763"/>
          <p14:tracePt t="13973" x="6811963" y="1790700"/>
          <p14:tracePt t="13990" x="6819900" y="1798638"/>
          <p14:tracePt t="14014" x="6827838" y="1798638"/>
          <p14:tracePt t="14032" x="6827838" y="1806575"/>
          <p14:tracePt t="14044" x="6819900" y="1806575"/>
          <p14:tracePt t="14063" x="6811963" y="1812925"/>
          <p14:tracePt t="14081" x="6811963" y="1820863"/>
          <p14:tracePt t="14084" x="6804025" y="1820863"/>
          <p14:tracePt t="14095" x="6797675" y="1820863"/>
          <p14:tracePt t="14103" x="6789738" y="1820863"/>
          <p14:tracePt t="14110" x="6781800" y="1820863"/>
          <p14:tracePt t="14113" x="6773863" y="1820863"/>
          <p14:tracePt t="14121" x="6759575" y="1820863"/>
          <p14:tracePt t="14126" x="6743700" y="1820863"/>
          <p14:tracePt t="14127" x="6735763" y="1820863"/>
          <p14:tracePt t="14138" x="6689725" y="1820863"/>
          <p14:tracePt t="14142" x="6667500" y="1820863"/>
          <p14:tracePt t="14155" x="6591300" y="1820863"/>
          <p14:tracePt t="14161" x="6575425" y="1820863"/>
          <p14:tracePt t="14171" x="6507163" y="1812925"/>
          <p14:tracePt t="14176" x="6492875" y="1812925"/>
          <p14:tracePt t="14188" x="6430963" y="1806575"/>
          <p14:tracePt t="14194" x="6423025" y="1798638"/>
          <p14:tracePt t="14205" x="6416675" y="1798638"/>
          <p14:tracePt t="14208" x="6408738" y="1798638"/>
          <p14:tracePt t="14222" x="6408738" y="1790700"/>
          <p14:tracePt t="14227" x="6400800" y="1790700"/>
          <p14:tracePt t="14238" x="6392863" y="1782763"/>
          <p14:tracePt t="14244" x="6392863" y="1774825"/>
          <p14:tracePt t="14255" x="6384925" y="1774825"/>
          <p14:tracePt t="14260" x="6384925" y="1768475"/>
          <p14:tracePt t="14271" x="6378575" y="1752600"/>
          <p14:tracePt t="14275" x="6378575" y="1744663"/>
          <p14:tracePt t="14288" x="6400800" y="1706563"/>
          <p14:tracePt t="14293" x="6416675" y="1684338"/>
          <p14:tracePt t="14294" x="6430963" y="1668463"/>
          <p14:tracePt t="14305" x="6499225" y="1622425"/>
          <p14:tracePt t="14308" x="6515100" y="1608138"/>
          <p14:tracePt t="14309" x="6523038" y="1600200"/>
          <p14:tracePt t="14321" x="6637338" y="1546225"/>
          <p14:tracePt t="14326" x="6689725" y="1524000"/>
          <p14:tracePt t="14327" x="6721475" y="1516063"/>
          <p14:tracePt t="14338" x="6896100" y="1463675"/>
          <p14:tracePt t="14342" x="6964363" y="1455738"/>
          <p14:tracePt t="14355" x="7231063" y="1447800"/>
          <p14:tracePt t="14360" x="7331075" y="1447800"/>
          <p14:tracePt t="14360" x="7375525" y="1447800"/>
          <p14:tracePt t="14371" x="7658100" y="1477963"/>
          <p14:tracePt t="14375" x="7756525" y="1501775"/>
          <p14:tracePt t="14388" x="8023225" y="1592263"/>
          <p14:tracePt t="14393" x="8077200" y="1622425"/>
          <p14:tracePt t="14394" x="8099425" y="1638300"/>
          <p14:tracePt t="14405" x="8161338" y="1698625"/>
          <p14:tracePt t="14409" x="8169275" y="1730375"/>
          <p14:tracePt t="14421" x="8175625" y="1782763"/>
          <p14:tracePt t="14426" x="8169275" y="1798638"/>
          <p14:tracePt t="14427" x="8161338" y="1806575"/>
          <p14:tracePt t="14438" x="8107363" y="1858963"/>
          <p14:tracePt t="14442" x="8054975" y="1882775"/>
          <p14:tracePt t="14455" x="7764463" y="1951038"/>
          <p14:tracePt t="14460" x="7726363" y="1951038"/>
          <p14:tracePt t="14461" x="7658100" y="1958975"/>
          <p14:tracePt t="14471" x="7102475" y="1965325"/>
          <p14:tracePt t="14475" x="6934200" y="1951038"/>
          <p14:tracePt t="14488" x="6400800" y="1858963"/>
          <p14:tracePt t="14493" x="6256338" y="1828800"/>
          <p14:tracePt t="14494" x="6188075" y="1812925"/>
          <p14:tracePt t="14505" x="5889625" y="1730375"/>
          <p14:tracePt t="14508" x="5851525" y="1714500"/>
          <p14:tracePt t="14509" x="5807075" y="1698625"/>
          <p14:tracePt t="14521" x="5692775" y="1616075"/>
          <p14:tracePt t="14526" x="5676900" y="1600200"/>
          <p14:tracePt t="14538" x="5676900" y="1570038"/>
          <p14:tracePt t="14542" x="5684838" y="1562100"/>
          <p14:tracePt t="14555" x="5722938" y="1531938"/>
          <p14:tracePt t="14560" x="5730875" y="1524000"/>
          <p14:tracePt t="14560" x="5761038" y="1501775"/>
          <p14:tracePt t="14571" x="5783263" y="1493838"/>
          <p14:tracePt t="14571" x="5889625" y="1455738"/>
          <p14:tracePt t="14575" x="5951538" y="1431925"/>
          <p14:tracePt t="14588" x="6248400" y="1387475"/>
          <p14:tracePt t="14593" x="6346825" y="1371600"/>
          <p14:tracePt t="14594" x="6408738" y="1371600"/>
          <p14:tracePt t="14605" x="6689725" y="1371600"/>
          <p14:tracePt t="14608" x="6751638" y="1371600"/>
          <p14:tracePt t="14609" x="6811963" y="1371600"/>
          <p14:tracePt t="14621" x="7154863" y="1387475"/>
          <p14:tracePt t="14626" x="7200900" y="1393825"/>
          <p14:tracePt t="14638" x="7413625" y="1447800"/>
          <p14:tracePt t="14642" x="7437438" y="1463675"/>
          <p14:tracePt t="14655" x="7459663" y="1485900"/>
          <p14:tracePt t="14660" x="7459663" y="1493838"/>
          <p14:tracePt t="14671" x="7451725" y="1524000"/>
          <p14:tracePt t="14675" x="7445375" y="1531938"/>
          <p14:tracePt t="14689" x="7307263" y="1630363"/>
          <p14:tracePt t="14695" x="7269163" y="1654175"/>
          <p14:tracePt t="14696" x="7246938" y="1660525"/>
          <p14:tracePt t="14705" x="6994525" y="1736725"/>
          <p14:tracePt t="14708" x="6956425" y="1744663"/>
          <p14:tracePt t="14709" x="6918325" y="1752600"/>
          <p14:tracePt t="14722" x="6637338" y="1790700"/>
          <p14:tracePt t="14726" x="6537325" y="1798638"/>
          <p14:tracePt t="14727" x="6492875" y="1798638"/>
          <p14:tracePt t="14738" x="6270625" y="1806575"/>
          <p14:tracePt t="14742" x="6218238" y="1806575"/>
          <p14:tracePt t="14755" x="6096000" y="1798638"/>
          <p14:tracePt t="14760" x="6080125" y="1790700"/>
          <p14:tracePt t="14761" x="6065838" y="1790700"/>
          <p14:tracePt t="14771" x="6049963" y="1782763"/>
          <p14:tracePt t="14791" x="6049963" y="1774825"/>
          <p14:tracePt t="14800" x="6057900" y="1774825"/>
          <p14:tracePt t="14802" x="6057900" y="1768475"/>
          <p14:tracePt t="14806" x="6065838" y="1768475"/>
          <p14:tracePt t="14809" x="6065838" y="1760538"/>
          <p14:tracePt t="14821" x="6088063" y="1744663"/>
          <p14:tracePt t="14826" x="6096000" y="1736725"/>
          <p14:tracePt t="14827" x="6103938" y="1736725"/>
          <p14:tracePt t="14838" x="6118225" y="1722438"/>
          <p14:tracePt t="14845" x="6126163" y="1722438"/>
          <p14:tracePt t="14855" x="6134100" y="1714500"/>
          <p14:tracePt t="14859" x="6134100" y="1706563"/>
          <p14:tracePt t="14924" x="6134100" y="1714500"/>
          <p14:tracePt t="14930" x="6134100" y="1722438"/>
          <p14:tracePt t="14933" x="6126163" y="1722438"/>
          <p14:tracePt t="14938" x="6126163" y="1730375"/>
          <p14:tracePt t="14942" x="6118225" y="1736725"/>
          <p14:tracePt t="14955" x="6111875" y="1760538"/>
          <p14:tracePt t="14960" x="6096000" y="1768475"/>
          <p14:tracePt t="14971" x="6080125" y="1790700"/>
          <p14:tracePt t="14975" x="6073775" y="1798638"/>
          <p14:tracePt t="14989" x="6049963" y="1812925"/>
          <p14:tracePt t="14993" x="6042025" y="1820863"/>
          <p14:tracePt t="15006" x="6019800" y="1836738"/>
          <p14:tracePt t="15010" x="6011863" y="1836738"/>
          <p14:tracePt t="15023" x="5989638" y="1851025"/>
          <p14:tracePt t="15028" x="5981700" y="1851025"/>
          <p14:tracePt t="15028" x="5981700" y="1858963"/>
          <p14:tracePt t="15039" x="5965825" y="1866900"/>
          <p14:tracePt t="15069" x="5965825" y="1858963"/>
          <p14:tracePt t="15078" x="5965825" y="1851025"/>
          <p14:tracePt t="15085" x="5965825" y="1844675"/>
          <p14:tracePt t="15090" x="5973763" y="1844675"/>
          <p14:tracePt t="15094" x="5973763" y="1836738"/>
          <p14:tracePt t="15096" x="5981700" y="1836738"/>
          <p14:tracePt t="15109" x="5989638" y="1828800"/>
          <p14:tracePt t="15116" x="5997575" y="1820863"/>
          <p14:tracePt t="15424" x="5997575" y="1812925"/>
          <p14:tracePt t="15451" x="5997575" y="1806575"/>
          <p14:tracePt t="15467" x="5997575" y="1798638"/>
          <p14:tracePt t="15533" x="5997575" y="1790700"/>
          <p14:tracePt t="15794" x="6003925" y="1790700"/>
          <p14:tracePt t="15802" x="6003925" y="1782763"/>
          <p14:tracePt t="15812" x="6011863" y="1782763"/>
          <p14:tracePt t="15827" x="6011863" y="1774825"/>
          <p14:tracePt t="15831" x="6019800" y="1774825"/>
          <p14:tracePt t="15840" x="6019800" y="1768475"/>
          <p14:tracePt t="15852" x="6027738" y="1760538"/>
          <p14:tracePt t="15870" x="6035675" y="1752600"/>
          <p14:tracePt t="15889" x="6035675" y="1744663"/>
          <p14:tracePt t="16298" x="6042025" y="1744663"/>
          <p14:tracePt t="16309" x="6049963" y="1744663"/>
          <p14:tracePt t="16320" x="6057900" y="1744663"/>
          <p14:tracePt t="16333" x="6065838" y="1744663"/>
          <p14:tracePt t="16343" x="6073775" y="1744663"/>
          <p14:tracePt t="16349" x="6080125" y="1744663"/>
          <p14:tracePt t="16358" x="6088063" y="1744663"/>
          <p14:tracePt t="16365" x="6096000" y="1744663"/>
          <p14:tracePt t="16372" x="6096000" y="1752600"/>
          <p14:tracePt t="16376" x="6103938" y="1752600"/>
          <p14:tracePt t="16382" x="6103938" y="1760538"/>
          <p14:tracePt t="16392" x="6111875" y="1760538"/>
          <p14:tracePt t="16398" x="6118225" y="1768475"/>
          <p14:tracePt t="16856" x="6126163" y="1768475"/>
          <p14:tracePt t="16856" x="6134100" y="1768475"/>
          <p14:tracePt t="16860" x="6142038" y="1768475"/>
          <p14:tracePt t="16860" x="6156325" y="1768475"/>
          <p14:tracePt t="16862" x="6164263" y="1774825"/>
          <p14:tracePt t="16862" x="6172200" y="1774825"/>
          <p14:tracePt t="16866" x="6218238" y="1790700"/>
          <p14:tracePt t="16866" x="6232525" y="1798638"/>
          <p14:tracePt t="16875" x="6370638" y="1836738"/>
          <p14:tracePt t="16878" x="6423025" y="1851025"/>
          <p14:tracePt t="16878" x="6438900" y="1858963"/>
          <p14:tracePt t="16892" x="6697663" y="1943100"/>
          <p14:tracePt t="16894" x="6743700" y="1958975"/>
          <p14:tracePt t="16894" x="6773863" y="1965325"/>
          <p14:tracePt t="16909" x="7086600" y="2095500"/>
          <p14:tracePt t="16911" x="7132638" y="2117725"/>
          <p14:tracePt t="16925" x="7154863" y="2125663"/>
          <p14:tracePt t="16925" x="7445375" y="2232025"/>
          <p14:tracePt t="16928" x="7489825" y="2239963"/>
          <p14:tracePt t="16929" x="7505700" y="2247900"/>
          <p14:tracePt t="16942" x="7794625" y="2263775"/>
          <p14:tracePt t="16944" x="7832725" y="2255838"/>
          <p14:tracePt t="16944" x="7840663" y="2255838"/>
          <p14:tracePt t="16959" x="8031163" y="2193925"/>
          <p14:tracePt t="16962" x="8061325" y="2171700"/>
          <p14:tracePt t="16976" x="8229600" y="2079625"/>
          <p14:tracePt t="16977" x="8259763" y="2073275"/>
          <p14:tracePt t="16979" x="8283575" y="2057400"/>
          <p14:tracePt t="16980" x="8313738" y="2049463"/>
          <p14:tracePt t="16992" x="8335963" y="2041525"/>
          <p14:tracePt t="16992" x="8550275" y="1965325"/>
          <p14:tracePt t="16995" x="8602663" y="1951038"/>
          <p14:tracePt t="16995" x="8664575" y="1927225"/>
          <p14:tracePt t="17009" x="9051925" y="1836738"/>
          <p14:tracePt t="17011" x="9197975" y="1806575"/>
          <p14:tracePt t="17025" x="9228138" y="1798638"/>
          <p14:tracePt t="17025" x="9677400" y="1706563"/>
          <p14:tracePt t="17029" x="9859963" y="1660525"/>
          <p14:tracePt t="17042" x="10248900" y="1539875"/>
          <p14:tracePt t="17044" x="10294938" y="1524000"/>
          <p14:tracePt t="17044" x="10325100" y="1516063"/>
          <p14:tracePt t="17058" x="10340975" y="1501775"/>
          <p14:tracePt t="17059" x="10531475" y="1417638"/>
          <p14:tracePt t="17062" x="10545763" y="1409700"/>
          <p14:tracePt t="17075" x="10607675" y="1379538"/>
          <p14:tracePt t="17078" x="10614025" y="1371600"/>
          <p14:tracePt t="17092" x="10629900" y="1363663"/>
          <p14:tracePt t="17100" x="10637838" y="1363663"/>
          <p14:tracePt t="17109" x="10645775" y="1363663"/>
          <p14:tracePt t="17120" x="10652125" y="1363663"/>
          <p14:tracePt t="17130" x="10660063" y="1363663"/>
          <p14:tracePt t="17219" x="10660063" y="1371600"/>
          <p14:tracePt t="17226" x="10660063" y="1379538"/>
          <p14:tracePt t="17229" x="10660063" y="1387475"/>
          <p14:tracePt t="17233" x="10660063" y="1393825"/>
          <p14:tracePt t="17242" x="10660063" y="1409700"/>
          <p14:tracePt t="17244" x="10660063" y="1417638"/>
          <p14:tracePt t="17260" x="10660063" y="1431925"/>
          <p14:tracePt t="17262" x="10660063" y="1439863"/>
          <p14:tracePt t="17277" x="10652125" y="1455738"/>
          <p14:tracePt t="17281" x="10652125" y="1463675"/>
          <p14:tracePt t="17294" x="10645775" y="1470025"/>
          <p14:tracePt t="17299" x="10645775" y="1477963"/>
          <p14:tracePt t="17310" x="10629900" y="1493838"/>
          <p14:tracePt t="17313" x="10629900" y="1501775"/>
          <p14:tracePt t="17327" x="10621963" y="1516063"/>
          <p14:tracePt t="17329" x="10614025" y="1516063"/>
          <p14:tracePt t="17343" x="10599738" y="1539875"/>
          <p14:tracePt t="17346" x="10599738" y="1546225"/>
          <p14:tracePt t="17346" x="10591800" y="1546225"/>
          <p14:tracePt t="17360" x="10575925" y="1562100"/>
          <p14:tracePt t="17365" x="10569575" y="1562100"/>
          <p14:tracePt t="17366" x="10569575" y="1570038"/>
          <p14:tracePt t="17377" x="10561638" y="1570038"/>
          <p14:tracePt t="17379" x="10553700" y="1570038"/>
          <p14:tracePt t="17379" x="10553700" y="1577975"/>
          <p14:tracePt t="17393" x="10537825" y="1584325"/>
          <p14:tracePt t="17398" x="10531475" y="1592263"/>
          <p14:tracePt t="17410" x="10461625" y="1654175"/>
          <p14:tracePt t="17412" x="10447338" y="1668463"/>
          <p14:tracePt t="17413" x="10439400" y="1684338"/>
          <p14:tracePt t="17413" x="10423525" y="1692275"/>
          <p14:tracePt t="17427" x="10294938" y="1806575"/>
          <p14:tracePt t="17429" x="10240963" y="1836738"/>
          <p14:tracePt t="17430" x="10226675" y="1851025"/>
          <p14:tracePt t="17443" x="9998075" y="1997075"/>
          <p14:tracePt t="17446" x="9959975" y="2019300"/>
          <p14:tracePt t="17446" x="9944100" y="2027238"/>
          <p14:tracePt t="17446" x="9921875" y="2035175"/>
          <p14:tracePt t="17460" x="9906000" y="2041525"/>
          <p14:tracePt t="17461" x="9601200" y="2163763"/>
          <p14:tracePt t="17463" x="9547225" y="2179638"/>
          <p14:tracePt t="17464" x="9517063" y="2187575"/>
          <p14:tracePt t="17477" x="9197975" y="2255838"/>
          <p14:tracePt t="17479" x="9121775" y="2263775"/>
          <p14:tracePt t="17479" x="9067800" y="2263775"/>
          <p14:tracePt t="17493" x="9045575" y="2270125"/>
          <p14:tracePt t="17494" x="8724900" y="2278063"/>
          <p14:tracePt t="17495" x="8640763" y="2278063"/>
          <p14:tracePt t="17495" x="8618538" y="2278063"/>
          <p14:tracePt t="17499" x="8534400" y="2278063"/>
          <p14:tracePt t="17510" x="8512175" y="2278063"/>
          <p14:tracePt t="17510" x="8259763" y="2270125"/>
          <p14:tracePt t="17512" x="8237538" y="2270125"/>
          <p14:tracePt t="17512" x="8191500" y="2263775"/>
          <p14:tracePt t="17526" x="8169275" y="2263775"/>
          <p14:tracePt t="17527" x="7856538" y="2239963"/>
          <p14:tracePt t="17528" x="7840663" y="2239963"/>
          <p14:tracePt t="17528" x="7810500" y="2239963"/>
          <p14:tracePt t="17532" x="7742238" y="2239963"/>
          <p14:tracePt t="17543" x="7497763" y="2239963"/>
          <p14:tracePt t="17545" x="7429500" y="2239963"/>
          <p14:tracePt t="17560" x="7102475" y="2239963"/>
          <p14:tracePt t="17561" x="7070725" y="2239963"/>
          <p14:tracePt t="17562" x="7048500" y="2239963"/>
          <p14:tracePt t="17565" x="6964363" y="2239963"/>
          <p14:tracePt t="17577" x="6705600" y="2247900"/>
          <p14:tracePt t="17579" x="6651625" y="2247900"/>
          <p14:tracePt t="17579" x="6629400" y="2247900"/>
          <p14:tracePt t="17593" x="6324600" y="2255838"/>
          <p14:tracePt t="17595" x="6302375" y="2255838"/>
          <p14:tracePt t="17596" x="6278563" y="2255838"/>
          <p14:tracePt t="17610" x="5927725" y="2232025"/>
          <p14:tracePt t="17612" x="5905500" y="2232025"/>
          <p14:tracePt t="17612" x="5883275" y="2225675"/>
          <p14:tracePt t="17613" x="5859463" y="2225675"/>
          <p14:tracePt t="17627" x="5837238" y="2217738"/>
          <p14:tracePt t="17627" x="5570538" y="2163763"/>
          <p14:tracePt t="17628" x="5546725" y="2155825"/>
          <p14:tracePt t="17631" x="5532438" y="2149475"/>
          <p14:tracePt t="17631" x="5464175" y="2133600"/>
          <p14:tracePt t="17643" x="5448300" y="2125663"/>
          <p14:tracePt t="17644" x="5235575" y="2079625"/>
          <p14:tracePt t="17646" x="5197475" y="2073275"/>
          <p14:tracePt t="17647" x="5151438" y="2057400"/>
          <p14:tracePt t="17660" x="5127625" y="2057400"/>
          <p14:tracePt t="17660" x="4892675" y="2003425"/>
          <p14:tracePt t="17662" x="4846638" y="1997075"/>
          <p14:tracePt t="17677" x="4541838" y="1973263"/>
          <p14:tracePt t="17679" x="4518025" y="1973263"/>
          <p14:tracePt t="17679" x="4495800" y="1973263"/>
          <p14:tracePt t="17679" x="4479925" y="1973263"/>
          <p14:tracePt t="17694" x="4327525" y="1973263"/>
          <p14:tracePt t="17695" x="4237038" y="1973263"/>
          <p14:tracePt t="17698" x="4175125" y="1973263"/>
          <p14:tracePt t="17710" x="3954463" y="1973263"/>
          <p14:tracePt t="17712" x="3932238" y="1973263"/>
          <p14:tracePt t="17713" x="3924300" y="1973263"/>
          <p14:tracePt t="17713" x="3908425" y="1973263"/>
          <p14:tracePt t="17727" x="3902075" y="1973263"/>
          <p14:tracePt t="17727" x="3802063" y="1973263"/>
          <p14:tracePt t="17728" x="3794125" y="1973263"/>
          <p14:tracePt t="17729" x="3787775" y="1973263"/>
          <p14:tracePt t="17732" x="3771900" y="1965325"/>
          <p14:tracePt t="17732" x="3763963" y="1965325"/>
          <p14:tracePt t="17744" x="3725863" y="1965325"/>
          <p14:tracePt t="17745" x="3711575" y="1958975"/>
          <p14:tracePt t="17760" x="3673475" y="1958975"/>
          <p14:tracePt t="17763" x="3665538" y="1958975"/>
          <p14:tracePt t="17777" x="3619500" y="1958975"/>
          <p14:tracePt t="17779" x="3603625" y="1958975"/>
          <p14:tracePt t="17779" x="3597275" y="1958975"/>
          <p14:tracePt t="17793" x="3513138" y="1958975"/>
          <p14:tracePt t="17796" x="3482975" y="1958975"/>
          <p14:tracePt t="17810" x="3344863" y="1943100"/>
          <p14:tracePt t="17812" x="3330575" y="1943100"/>
          <p14:tracePt t="17813" x="3306763" y="1943100"/>
          <p14:tracePt t="17813" x="3292475" y="1943100"/>
          <p14:tracePt t="17827" x="3154363" y="1943100"/>
          <p14:tracePt t="17829" x="3132138" y="1943100"/>
          <p14:tracePt t="17829" x="3116263" y="1943100"/>
          <p14:tracePt t="17843" x="2994025" y="1943100"/>
          <p14:tracePt t="17845" x="2979738" y="1943100"/>
          <p14:tracePt t="17860" x="2971800" y="1943100"/>
          <p14:tracePt t="17860" x="2903538" y="1943100"/>
          <p14:tracePt t="17863" x="2895600" y="1943100"/>
          <p14:tracePt t="17877" x="2849563" y="1958975"/>
          <p14:tracePt t="17879" x="2841625" y="1958975"/>
          <p14:tracePt t="17893" x="2811463" y="1973263"/>
          <p14:tracePt t="17897" x="2803525" y="1973263"/>
          <p14:tracePt t="17910" x="2789238" y="1981200"/>
          <p14:tracePt t="17918" x="2789238" y="1989138"/>
          <p14:tracePt t="17927" x="2781300" y="1989138"/>
          <p14:tracePt t="18039" x="2781300" y="1981200"/>
          <p14:tracePt t="18057" x="2781300" y="1973263"/>
          <p14:tracePt t="18107" x="2781300" y="1965325"/>
          <p14:tracePt t="18124" x="2789238" y="1965325"/>
          <p14:tracePt t="18599" x="2789238" y="1958975"/>
          <p14:tracePt t="19601" x="2781300" y="1958975"/>
          <p14:tracePt t="19601" x="2765425" y="1965325"/>
          <p14:tracePt t="19606" x="2720975" y="1981200"/>
          <p14:tracePt t="19606" x="2713038" y="1989138"/>
          <p14:tracePt t="19609" x="2659063" y="2011363"/>
          <p14:tracePt t="19612" x="2613025" y="2035175"/>
          <p14:tracePt t="19625" x="2468563" y="2095500"/>
          <p14:tracePt t="19628" x="2438400" y="2111375"/>
          <p14:tracePt t="19643" x="2400300" y="2133600"/>
          <p14:tracePt t="19643" x="2400300" y="2141538"/>
          <p14:tracePt t="19647" x="2392363" y="2141538"/>
          <p14:tracePt t="19647" x="2384425" y="2149475"/>
          <p14:tracePt t="19659" x="2362200" y="2155825"/>
          <p14:tracePt t="19661" x="2354263" y="2163763"/>
          <p14:tracePt t="19676" x="2332038" y="2171700"/>
          <p14:tracePt t="19679" x="2324100" y="2171700"/>
          <p14:tracePt t="19692" x="2316163" y="2179638"/>
          <p14:tracePt t="19693" x="2308225" y="2179638"/>
          <p14:tracePt t="19696" x="2301875" y="2179638"/>
          <p14:tracePt t="19709" x="2293938" y="2179638"/>
          <p14:tracePt t="19720" x="2286000" y="2179638"/>
          <p14:tracePt t="19746" x="2278063" y="2179638"/>
          <p14:tracePt t="19760" x="2270125" y="2187575"/>
          <p14:tracePt t="19768" x="2263775" y="2187575"/>
          <p14:tracePt t="19772" x="2263775" y="2193925"/>
          <p14:tracePt t="19776" x="2255838" y="2193925"/>
          <p14:tracePt t="19782" x="2247900" y="2193925"/>
          <p14:tracePt t="19793" x="2239963" y="2201863"/>
          <p14:tracePt t="19796" x="2232025" y="2209800"/>
          <p14:tracePt t="19809" x="2209800" y="2225675"/>
          <p14:tracePt t="19811" x="2209800" y="2232025"/>
          <p14:tracePt t="19811" x="2201863" y="2239963"/>
          <p14:tracePt t="19826" x="2179638" y="2270125"/>
          <p14:tracePt t="19828" x="2171700" y="2278063"/>
          <p14:tracePt t="19828" x="2171700" y="2286000"/>
          <p14:tracePt t="19842" x="2141538" y="2324100"/>
          <p14:tracePt t="19845" x="2133600" y="2339975"/>
          <p14:tracePt t="19859" x="2103438" y="2378075"/>
          <p14:tracePt t="19862" x="2095500" y="2392363"/>
          <p14:tracePt t="19875" x="2065338" y="2446338"/>
          <p14:tracePt t="19878" x="2049463" y="2460625"/>
          <p14:tracePt t="19892" x="2011363" y="2498725"/>
          <p14:tracePt t="19895" x="2003425" y="2514600"/>
          <p14:tracePt t="19895" x="1997075" y="2514600"/>
          <p14:tracePt t="19909" x="1973263" y="2544763"/>
          <p14:tracePt t="19912" x="1958975" y="2552700"/>
          <p14:tracePt t="19926" x="1935163" y="2568575"/>
          <p14:tracePt t="19928" x="1927225" y="2568575"/>
          <p14:tracePt t="19943" x="1912938" y="2574925"/>
          <p14:tracePt t="20027" x="1912938" y="2568575"/>
          <p14:tracePt t="20043" x="1912938" y="2560638"/>
          <p14:tracePt t="20051" x="1920875" y="2560638"/>
          <p14:tracePt t="20094" x="1920875" y="2568575"/>
          <p14:tracePt t="20103" x="1920875" y="2574925"/>
          <p14:tracePt t="20115" x="1920875" y="2582863"/>
          <p14:tracePt t="20159" x="1912938" y="2582863"/>
          <p14:tracePt t="20165" x="1905000" y="2582863"/>
          <p14:tracePt t="20168" x="1897063" y="2582863"/>
          <p14:tracePt t="20175" x="1882775" y="2582863"/>
          <p14:tracePt t="20178" x="1874838" y="2582863"/>
          <p14:tracePt t="20191" x="1836738" y="2568575"/>
          <p14:tracePt t="20195" x="1828800" y="2560638"/>
          <p14:tracePt t="20196" x="1820863" y="2560638"/>
          <p14:tracePt t="20208" x="1790700" y="2560638"/>
          <p14:tracePt t="20211" x="1790700" y="2552700"/>
          <p14:tracePt t="20225" x="1774825" y="2552700"/>
          <p14:tracePt t="20229" x="1768475" y="2544763"/>
          <p14:tracePt t="20241" x="1752600" y="2544763"/>
          <p14:tracePt t="20246" x="1744663" y="2544763"/>
          <p14:tracePt t="20258" x="1736725" y="2544763"/>
          <p14:tracePt t="20266" x="1730375" y="2544763"/>
          <p14:tracePt t="20275" x="1722438" y="2544763"/>
          <p14:tracePt t="20282" x="1714500" y="2544763"/>
          <p14:tracePt t="20291" x="1706563" y="2544763"/>
          <p14:tracePt t="20299" x="1698625" y="2544763"/>
          <p14:tracePt t="20308" x="1684338" y="2544763"/>
          <p14:tracePt t="20312" x="1676400" y="2544763"/>
          <p14:tracePt t="20325" x="1660525" y="2544763"/>
          <p14:tracePt t="20332" x="1654175" y="2544763"/>
          <p14:tracePt t="20342" x="1638300" y="2544763"/>
          <p14:tracePt t="20345" x="1630363" y="2544763"/>
          <p14:tracePt t="20358" x="1616075" y="2544763"/>
          <p14:tracePt t="20362" x="1608138" y="2544763"/>
          <p14:tracePt t="20375" x="1600200" y="2544763"/>
          <p14:tracePt t="20378" x="1592263" y="2544763"/>
          <p14:tracePt t="20437" x="1584325" y="2544763"/>
          <p14:tracePt t="20443" x="1577975" y="2544763"/>
          <p14:tracePt t="20448" x="1570038" y="2544763"/>
          <p14:tracePt t="20452" x="1562100" y="2544763"/>
          <p14:tracePt t="20462" x="1546225" y="2552700"/>
          <p14:tracePt t="20464" x="1539875" y="2552700"/>
          <p14:tracePt t="20479" x="1516063" y="2552700"/>
          <p14:tracePt t="20483" x="1508125" y="2552700"/>
          <p14:tracePt t="20496" x="1485900" y="2552700"/>
          <p14:tracePt t="20498" x="1485900" y="2544763"/>
          <p14:tracePt t="20513" x="1470025" y="2530475"/>
          <p14:tracePt t="20517" x="1463675" y="2530475"/>
          <p14:tracePt t="20529" x="1455738" y="2514600"/>
          <p14:tracePt t="20533" x="1447800" y="2506663"/>
          <p14:tracePt t="20546" x="1447800" y="2498725"/>
          <p14:tracePt t="20549" x="1447800" y="2492375"/>
          <p14:tracePt t="20563" x="1439863" y="2484438"/>
          <p14:tracePt t="20639" x="1431925" y="2492375"/>
          <p14:tracePt t="20644" x="1425575" y="2492375"/>
          <p14:tracePt t="20646" x="1425575" y="2498725"/>
          <p14:tracePt t="20649" x="1417638" y="2498725"/>
          <p14:tracePt t="20658" x="1401763" y="2514600"/>
          <p14:tracePt t="20663" x="1393825" y="2522538"/>
          <p14:tracePt t="20675" x="1379538" y="2530475"/>
          <p14:tracePt t="20693" x="1371600" y="2530475"/>
          <p14:tracePt t="20747" x="1379538" y="2530475"/>
          <p14:tracePt t="20752" x="1379538" y="2522538"/>
          <p14:tracePt t="20752" x="1387475" y="2522538"/>
          <p14:tracePt t="20757" x="1393825" y="2514600"/>
          <p14:tracePt t="20760" x="1401763" y="2514600"/>
          <p14:tracePt t="20766" x="1409700" y="2506663"/>
          <p14:tracePt t="20775" x="1431925" y="2492375"/>
          <p14:tracePt t="20782" x="1447800" y="2476500"/>
          <p14:tracePt t="20792" x="1470025" y="2460625"/>
          <p14:tracePt t="20800" x="1477963" y="2454275"/>
          <p14:tracePt t="20808" x="1485900" y="2446338"/>
          <p14:tracePt t="20817" x="1501775" y="2438400"/>
          <p14:tracePt t="20826" x="1516063" y="2430463"/>
          <p14:tracePt t="20826" x="1516063" y="2422525"/>
          <p14:tracePt t="20834" x="1524000" y="2422525"/>
          <p14:tracePt t="20841" x="1531938" y="2416175"/>
          <p14:tracePt t="20850" x="1539875" y="2408238"/>
          <p14:tracePt t="20859" x="1539875" y="2400300"/>
          <p14:tracePt t="20867" x="1546225" y="2400300"/>
          <p14:tracePt t="20882" x="1546225" y="2392363"/>
          <p14:tracePt t="20888" x="1554163" y="2392363"/>
          <p14:tracePt t="20980" x="1546225" y="2400300"/>
          <p14:tracePt t="20985" x="1539875" y="2408238"/>
          <p14:tracePt t="20988" x="1531938" y="2416175"/>
          <p14:tracePt t="20991" x="1531938" y="2422525"/>
          <p14:tracePt t="21000" x="1516063" y="2438400"/>
          <p14:tracePt t="21008" x="1501775" y="2460625"/>
          <p14:tracePt t="21021" x="1477963" y="2492375"/>
          <p14:tracePt t="21026" x="1470025" y="2506663"/>
          <p14:tracePt t="21037" x="1463675" y="2530475"/>
          <p14:tracePt t="21041" x="1455738" y="2536825"/>
          <p14:tracePt t="21055" x="1447800" y="2560638"/>
          <p14:tracePt t="21055" x="1439863" y="2560638"/>
          <p14:tracePt t="21059" x="1439863" y="2568575"/>
          <p14:tracePt t="21071" x="1425575" y="2582863"/>
          <p14:tracePt t="21074" x="1425575" y="2590800"/>
          <p14:tracePt t="21075" x="1425575" y="2598738"/>
          <p14:tracePt t="21088" x="1401763" y="2628900"/>
          <p14:tracePt t="21093" x="1401763" y="2636838"/>
          <p14:tracePt t="21093" x="1393825" y="2644775"/>
          <p14:tracePt t="21104" x="1379538" y="2667000"/>
          <p14:tracePt t="21108" x="1363663" y="2682875"/>
          <p14:tracePt t="21121" x="1341438" y="2727325"/>
          <p14:tracePt t="21122" x="1341438" y="2735263"/>
          <p14:tracePt t="21126" x="1325563" y="2759075"/>
          <p14:tracePt t="21137" x="1311275" y="2811463"/>
          <p14:tracePt t="21141" x="1303338" y="2835275"/>
          <p14:tracePt t="21155" x="1273175" y="2917825"/>
          <p14:tracePt t="21155" x="1273175" y="2925763"/>
          <p14:tracePt t="21159" x="1265238" y="2987675"/>
          <p14:tracePt t="21170" x="1265238" y="2994025"/>
          <p14:tracePt t="21171" x="1241425" y="3124200"/>
          <p14:tracePt t="21174" x="1235075" y="3154363"/>
          <p14:tracePt t="21175" x="1227138" y="3208338"/>
          <p14:tracePt t="21188" x="1211263" y="3421063"/>
          <p14:tracePt t="21188" x="1203325" y="3467100"/>
          <p14:tracePt t="21193" x="1196975" y="3559175"/>
          <p14:tracePt t="21204" x="1181100" y="3763963"/>
          <p14:tracePt t="21208" x="1173163" y="3840163"/>
          <p14:tracePt t="21221" x="1150938" y="4060825"/>
          <p14:tracePt t="21222" x="1150938" y="4092575"/>
          <p14:tracePt t="21226" x="1143000" y="4122738"/>
          <p14:tracePt t="21226" x="1135063" y="4160838"/>
          <p14:tracePt t="21237" x="1120775" y="4275138"/>
          <p14:tracePt t="21241" x="1112838" y="4313238"/>
          <p14:tracePt t="21255" x="1104900" y="4397375"/>
          <p14:tracePt t="21259" x="1104900" y="4403725"/>
          <p14:tracePt t="21270" x="1104900" y="4419600"/>
          <p14:tracePt t="21275" x="1104900" y="4427538"/>
          <p14:tracePt t="21288" x="1104900" y="4441825"/>
          <p14:tracePt t="21288" x="1104900" y="4449763"/>
          <p14:tracePt t="21293" x="1104900" y="4457700"/>
          <p14:tracePt t="21304" x="1112838" y="4473575"/>
          <p14:tracePt t="21308" x="1120775" y="4479925"/>
          <p14:tracePt t="21321" x="1135063" y="4511675"/>
          <p14:tracePt t="21327" x="1143000" y="4525963"/>
          <p14:tracePt t="21337" x="1158875" y="4564063"/>
          <p14:tracePt t="21341" x="1165225" y="4579938"/>
          <p14:tracePt t="21355" x="1219200" y="4732338"/>
          <p14:tracePt t="21355" x="1219200" y="4740275"/>
          <p14:tracePt t="21360" x="1227138" y="4778375"/>
          <p14:tracePt t="21360" x="1235075" y="4822825"/>
          <p14:tracePt t="21360" x="1241425" y="4838700"/>
          <p14:tracePt t="21370" x="1257300" y="4983163"/>
          <p14:tracePt t="21375" x="1265238" y="5067300"/>
          <p14:tracePt t="21388" x="1265238" y="5287963"/>
          <p14:tracePt t="21388" x="1265238" y="5326063"/>
          <p14:tracePt t="21393" x="1265238" y="5432425"/>
          <p14:tracePt t="21404" x="1257300" y="5646738"/>
          <p14:tracePt t="21408" x="1257300" y="5737225"/>
          <p14:tracePt t="21421" x="1235075" y="5989638"/>
          <p14:tracePt t="21422" x="1227138" y="6019800"/>
          <p14:tracePt t="21426" x="1227138" y="6035675"/>
          <p14:tracePt t="21426" x="1219200" y="6088063"/>
          <p14:tracePt t="21437" x="1211263" y="6164263"/>
          <p14:tracePt t="21442" x="1211263" y="6180138"/>
          <p14:tracePt t="21455" x="1211263" y="6202363"/>
          <p14:tracePt t="21474" x="1219200" y="6202363"/>
          <p14:tracePt t="21490" x="1227138" y="6202363"/>
          <p14:tracePt t="21497" x="1235075" y="6202363"/>
          <p14:tracePt t="21502" x="1241425" y="6202363"/>
          <p14:tracePt t="21508" x="1241425" y="6194425"/>
          <p14:tracePt t="21511" x="1249363" y="6194425"/>
          <p14:tracePt t="21525" x="1273175" y="6194425"/>
          <p14:tracePt t="21530" x="1279525" y="6194425"/>
          <p14:tracePt t="21543" x="1287463" y="6194425"/>
          <p14:tracePt t="21560" x="1295400" y="6194425"/>
          <p14:tracePt t="21642" x="1287463" y="6194425"/>
          <p14:tracePt t="21654" x="1279525" y="6188075"/>
          <p14:tracePt t="21659" x="1279525" y="6180138"/>
          <p14:tracePt t="21662" x="1273175" y="6180138"/>
          <p14:tracePt t="21670" x="1265238" y="6156325"/>
          <p14:tracePt t="21675" x="1265238" y="6142038"/>
          <p14:tracePt t="21693" x="1265238" y="6088063"/>
          <p14:tracePt t="21693" x="1265238" y="6073775"/>
          <p14:tracePt t="21696" x="1265238" y="6065838"/>
          <p14:tracePt t="21697" x="1265238" y="6057900"/>
          <p14:tracePt t="21706" x="1265238" y="6035675"/>
          <p14:tracePt t="21709" x="1265238" y="6027738"/>
          <p14:tracePt t="21709" x="1265238" y="6019800"/>
          <p14:tracePt t="21723" x="1287463" y="5989638"/>
          <p14:tracePt t="21726" x="1295400" y="5981700"/>
          <p14:tracePt t="21726" x="1295400" y="5973763"/>
          <p14:tracePt t="21739" x="1303338" y="5973763"/>
          <p14:tracePt t="21740" x="1325563" y="5943600"/>
          <p14:tracePt t="21743" x="1333500" y="5935663"/>
          <p14:tracePt t="21756" x="1371600" y="5913438"/>
          <p14:tracePt t="21759" x="1379538" y="5905500"/>
          <p14:tracePt t="21759" x="1387475" y="5897563"/>
          <p14:tracePt t="21773" x="1425575" y="5867400"/>
          <p14:tracePt t="21776" x="1431925" y="5867400"/>
          <p14:tracePt t="21790" x="1470025" y="5837238"/>
          <p14:tracePt t="21792" x="1477963" y="5829300"/>
          <p14:tracePt t="21807" x="1493838" y="5813425"/>
          <p14:tracePt t="21813" x="1501775" y="5813425"/>
          <p14:tracePt t="21814" x="1501775" y="5807075"/>
          <p14:tracePt t="21834" x="1501775" y="5799138"/>
          <p14:tracePt t="21918" x="1493838" y="5799138"/>
          <p14:tracePt t="21936" x="1485900" y="5807075"/>
          <p14:tracePt t="21948" x="1477963" y="5807075"/>
          <p14:tracePt t="21957" x="1470025" y="5807075"/>
          <p14:tracePt t="21964" x="1463675" y="5807075"/>
          <p14:tracePt t="21971" x="1455738" y="5807075"/>
          <p14:tracePt t="21976" x="1447800" y="5807075"/>
          <p14:tracePt t="21978" x="1439863" y="5807075"/>
          <p14:tracePt t="21991" x="1401763" y="5799138"/>
          <p14:tracePt t="21994" x="1401763" y="5791200"/>
          <p14:tracePt t="22008" x="1387475" y="5775325"/>
          <p14:tracePt t="22011" x="1379538" y="5775325"/>
          <p14:tracePt t="22025" x="1355725" y="5737225"/>
          <p14:tracePt t="22027" x="1349375" y="5730875"/>
          <p14:tracePt t="22041" x="1295400" y="5616575"/>
          <p14:tracePt t="22044" x="1273175" y="5570538"/>
          <p14:tracePt t="22044" x="1265238" y="5546725"/>
          <p14:tracePt t="22058" x="1181100" y="5356225"/>
          <p14:tracePt t="22060" x="1165225" y="5326063"/>
          <p14:tracePt t="22061" x="1158875" y="5303838"/>
          <p14:tracePt t="22074" x="1158875" y="5295900"/>
          <p14:tracePt t="22075" x="1089025" y="5037138"/>
          <p14:tracePt t="22078" x="1074738" y="4960938"/>
          <p14:tracePt t="22078" x="1066800" y="4937125"/>
          <p14:tracePt t="22091" x="1058863" y="4579938"/>
          <p14:tracePt t="22094" x="1058863" y="4511675"/>
          <p14:tracePt t="22094" x="1074738" y="4441825"/>
          <p14:tracePt t="22108" x="1189038" y="3992563"/>
          <p14:tracePt t="22111" x="1227138" y="3886200"/>
          <p14:tracePt t="22125" x="1425575" y="3406775"/>
          <p14:tracePt t="22127" x="1470025" y="3322638"/>
          <p14:tracePt t="22141" x="1616075" y="3070225"/>
          <p14:tracePt t="22144" x="1630363" y="3048000"/>
          <p14:tracePt t="22144" x="1646238" y="3025775"/>
          <p14:tracePt t="22158" x="1692275" y="2949575"/>
          <p14:tracePt t="22161" x="1698625" y="2933700"/>
          <p14:tracePt t="22175" x="1722438" y="2895600"/>
          <p14:tracePt t="22178" x="1730375" y="2879725"/>
          <p14:tracePt t="22191" x="1736725" y="2857500"/>
          <p14:tracePt t="22194" x="1744663" y="2849563"/>
          <p14:tracePt t="22208" x="1744663" y="2841625"/>
          <p14:tracePt t="22214" x="1744663" y="2835275"/>
          <p14:tracePt t="22343" x="1736725" y="2841625"/>
          <p14:tracePt t="22346" x="1730375" y="2849563"/>
          <p14:tracePt t="22349" x="1722438" y="2857500"/>
          <p14:tracePt t="22359" x="1684338" y="2895600"/>
          <p14:tracePt t="22362" x="1660525" y="2925763"/>
          <p14:tracePt t="22362" x="1654175" y="2933700"/>
          <p14:tracePt t="22376" x="1554163" y="3070225"/>
          <p14:tracePt t="22378" x="1539875" y="3108325"/>
          <p14:tracePt t="22379" x="1531938" y="3124200"/>
          <p14:tracePt t="22395" x="1371600" y="3489325"/>
          <p14:tracePt t="22398" x="1341438" y="3581400"/>
          <p14:tracePt t="22412" x="1333500" y="3611563"/>
          <p14:tracePt t="22412" x="1249363" y="4038600"/>
          <p14:tracePt t="22415" x="1241425" y="4098925"/>
          <p14:tracePt t="22429" x="1235075" y="4556125"/>
          <p14:tracePt t="22431" x="1241425" y="4587875"/>
          <p14:tracePt t="22431" x="1241425" y="4632325"/>
          <p14:tracePt t="22445" x="1295400" y="4892675"/>
          <p14:tracePt t="22448" x="1303338" y="4930775"/>
          <p14:tracePt t="22448" x="1311275" y="4930775"/>
          <p14:tracePt t="22462" x="1333500" y="4983163"/>
          <p14:tracePt t="22465" x="1341438" y="4983163"/>
          <p14:tracePt t="22480" x="1349375" y="4983163"/>
          <p14:tracePt t="22486" x="1355725" y="4983163"/>
          <p14:tracePt t="22495" x="1363663" y="4975225"/>
          <p14:tracePt t="22498" x="1371600" y="4968875"/>
          <p14:tracePt t="22512" x="1401763" y="4906963"/>
          <p14:tracePt t="22515" x="1409700" y="4899025"/>
          <p14:tracePt t="22529" x="1485900" y="4686300"/>
          <p14:tracePt t="22531" x="1493838" y="4632325"/>
          <p14:tracePt t="22545" x="1577975" y="4297363"/>
          <p14:tracePt t="22548" x="1608138" y="4198938"/>
          <p14:tracePt t="22548" x="1616075" y="4160838"/>
          <p14:tracePt t="22563" x="1760538" y="3687763"/>
          <p14:tracePt t="22564" x="1782763" y="3627438"/>
          <p14:tracePt t="22565" x="1798638" y="3589338"/>
          <p14:tracePt t="22565" x="1806575" y="3559175"/>
          <p14:tracePt t="22579" x="1927225" y="3146425"/>
          <p14:tracePt t="22581" x="1935163" y="3116263"/>
          <p14:tracePt t="22581" x="1935163" y="3086100"/>
          <p14:tracePt t="22595" x="2027238" y="2713038"/>
          <p14:tracePt t="22598" x="2041525" y="2651125"/>
          <p14:tracePt t="22612" x="2049463" y="2628900"/>
          <p14:tracePt t="22612" x="2111375" y="2392363"/>
          <p14:tracePt t="22616" x="2125663" y="2332038"/>
          <p14:tracePt t="22617" x="2133600" y="2324100"/>
          <p14:tracePt t="22629" x="2171700" y="2217738"/>
          <p14:tracePt t="22630" x="2171700" y="2209800"/>
          <p14:tracePt t="22632" x="2179638" y="2209800"/>
          <p14:tracePt t="22633" x="2179638" y="2193925"/>
          <p14:tracePt t="22646" x="2193925" y="2155825"/>
          <p14:tracePt t="22648" x="2193925" y="2149475"/>
          <p14:tracePt t="22649" x="2201863" y="2149475"/>
          <p14:tracePt t="22662" x="2201863" y="2125663"/>
          <p14:tracePt t="22664" x="2209800" y="2125663"/>
          <p14:tracePt t="22679" x="2209800" y="2111375"/>
          <p14:tracePt t="22686" x="2217738" y="2111375"/>
          <p14:tracePt t="22705" x="2217738" y="2103438"/>
          <p14:tracePt t="22714" x="2209800" y="2103438"/>
          <p14:tracePt t="22720" x="2201863" y="2103438"/>
          <p14:tracePt t="22727" x="2193925" y="2095500"/>
          <p14:tracePt t="22733" x="2187575" y="2095500"/>
          <p14:tracePt t="22737" x="2179638" y="2095500"/>
          <p14:tracePt t="22745" x="2171700" y="2087563"/>
          <p14:tracePt t="22749" x="2163763" y="2079625"/>
          <p14:tracePt t="22762" x="2141538" y="2073275"/>
          <p14:tracePt t="22771" x="2133600" y="2073275"/>
          <p14:tracePt t="22779" x="2133600" y="2065338"/>
          <p14:tracePt t="22781" x="2125663" y="2065338"/>
          <p14:tracePt t="22795" x="2117725" y="2049463"/>
          <p14:tracePt t="22801" x="2111375" y="2049463"/>
          <p14:tracePt t="22812" x="2111375" y="2041525"/>
          <p14:tracePt t="22818" x="2103438" y="2041525"/>
          <p14:tracePt t="22829" x="2103438" y="2035175"/>
          <p14:tracePt t="22877" x="2103438" y="2041525"/>
          <p14:tracePt t="22882" x="2103438" y="2049463"/>
          <p14:tracePt t="22885" x="2103438" y="2057400"/>
          <p14:tracePt t="22887" x="2103438" y="2065338"/>
          <p14:tracePt t="22895" x="2111375" y="2079625"/>
          <p14:tracePt t="22898" x="2111375" y="2095500"/>
          <p14:tracePt t="22912" x="2111375" y="2133600"/>
          <p14:tracePt t="22915" x="2111375" y="2149475"/>
          <p14:tracePt t="22929" x="2111375" y="2187575"/>
          <p14:tracePt t="22932" x="2111375" y="2193925"/>
          <p14:tracePt t="22947" x="2111375" y="2217738"/>
          <p14:tracePt t="27995" x="2103438" y="2225675"/>
          <p14:tracePt t="27999" x="2095500" y="2225675"/>
          <p14:tracePt t="28001" x="2095500" y="2232025"/>
          <p14:tracePt t="28001" x="2087563" y="2232025"/>
          <p14:tracePt t="28005" x="2079625" y="2239963"/>
          <p14:tracePt t="28008" x="2073275" y="2239963"/>
          <p14:tracePt t="28010" x="2065338" y="2247900"/>
          <p14:tracePt t="28013" x="2057400" y="2247900"/>
          <p14:tracePt t="28014" x="2049463" y="2247900"/>
          <p14:tracePt t="28016" x="2049463" y="2255838"/>
          <p14:tracePt t="28016" x="2041525" y="2255838"/>
          <p14:tracePt t="28028" x="2003425" y="2263775"/>
          <p14:tracePt t="28032" x="1997075" y="2263775"/>
          <p14:tracePt t="28045" x="1973263" y="2270125"/>
          <p14:tracePt t="28315" x="1973263" y="2278063"/>
          <p14:tracePt t="28323" x="1973263" y="2286000"/>
          <p14:tracePt t="28325" x="1981200" y="2286000"/>
          <p14:tracePt t="28329" x="1981200" y="2293938"/>
          <p14:tracePt t="28340" x="1981200" y="2301875"/>
          <p14:tracePt t="28348" x="1981200" y="2308225"/>
          <p14:tracePt t="28357" x="1973263" y="2324100"/>
          <p14:tracePt t="28359" x="1973263" y="2332038"/>
          <p14:tracePt t="28374" x="1958975" y="2354263"/>
          <p14:tracePt t="28376" x="1951038" y="2354263"/>
          <p14:tracePt t="28390" x="1935163" y="2370138"/>
          <p14:tracePt t="29903" x="1927225" y="2370138"/>
          <p14:tracePt t="29908" x="1927225" y="2378075"/>
          <p14:tracePt t="29909" x="1920875" y="2378075"/>
          <p14:tracePt t="29912" x="1912938" y="2384425"/>
          <p14:tracePt t="29915" x="1889125" y="2392363"/>
          <p14:tracePt t="29919" x="1889125" y="2400300"/>
          <p14:tracePt t="29919" x="1866900" y="2408238"/>
          <p14:tracePt t="29920" x="1858963" y="2408238"/>
          <p14:tracePt t="29920" x="1851025" y="2416175"/>
          <p14:tracePt t="29923" x="1844675" y="2416175"/>
          <p14:tracePt t="29923" x="1820863" y="2430463"/>
          <p14:tracePt t="29935" x="1706563" y="2476500"/>
          <p14:tracePt t="29937" x="1668463" y="2484438"/>
          <p14:tracePt t="29938" x="1654175" y="2492375"/>
          <p14:tracePt t="29954" x="1470025" y="2536825"/>
          <p14:tracePt t="29957" x="1439863" y="2544763"/>
          <p14:tracePt t="29970" x="1387475" y="2544763"/>
          <p14:tracePt t="29978" x="1379538" y="2544763"/>
          <p14:tracePt t="29987" x="1379538" y="2536825"/>
          <p14:tracePt t="29989" x="1379538" y="2530475"/>
          <p14:tracePt t="30004" x="1371600" y="2498725"/>
          <p14:tracePt t="30008" x="1371600" y="2492375"/>
          <p14:tracePt t="30008" x="1371600" y="2484438"/>
          <p14:tracePt t="30020" x="1379538" y="2446338"/>
          <p14:tracePt t="30024" x="1379538" y="2430463"/>
          <p14:tracePt t="30037" x="1409700" y="2346325"/>
          <p14:tracePt t="30041" x="1409700" y="2332038"/>
          <p14:tracePt t="30042" x="1417638" y="2324100"/>
          <p14:tracePt t="30054" x="1425575" y="2286000"/>
          <p14:tracePt t="30057" x="1425575" y="2278063"/>
          <p14:tracePt t="30071" x="1425575" y="2270125"/>
          <p14:tracePt t="30159" x="1417638" y="2270125"/>
          <p14:tracePt t="30163" x="1417638" y="2263775"/>
          <p14:tracePt t="30165" x="1409700" y="2263775"/>
          <p14:tracePt t="30174" x="1393825" y="2255838"/>
          <p14:tracePt t="30176" x="1387475" y="2255838"/>
          <p14:tracePt t="30190" x="1355725" y="2239963"/>
          <p14:tracePt t="30193" x="1349375" y="2239963"/>
          <p14:tracePt t="30193" x="1349375" y="2232025"/>
          <p14:tracePt t="30208" x="1333500" y="2225675"/>
          <p14:tracePt t="30210" x="1325563" y="2225675"/>
          <p14:tracePt t="30225" x="1325563" y="2217738"/>
          <p14:tracePt t="30228" x="1317625" y="2217738"/>
          <p14:tracePt t="30254" x="1317625" y="2209800"/>
          <p14:tracePt t="30267" x="1317625" y="2201863"/>
          <p14:tracePt t="30275" x="1311275" y="2201863"/>
          <p14:tracePt t="30286" x="1311275" y="2193925"/>
          <p14:tracePt t="30295" x="1303338" y="2193925"/>
          <p14:tracePt t="30308" x="1295400" y="2193925"/>
          <p14:tracePt t="30310" x="1295400" y="2187575"/>
          <p14:tracePt t="30318" x="1287463" y="2187575"/>
          <p14:tracePt t="30353" x="1287463" y="2179638"/>
          <p14:tracePt t="30367" x="1279525" y="2179638"/>
          <p14:tracePt t="30385" x="1273175" y="2179638"/>
          <p14:tracePt t="30402" x="1265238" y="2179638"/>
          <p14:tracePt t="30417" x="1257300" y="2187575"/>
          <p14:tracePt t="30430" x="1249363" y="2187575"/>
          <p14:tracePt t="30520" x="1241425" y="2187575"/>
          <p14:tracePt t="30564" x="1235075" y="2187575"/>
          <p14:tracePt t="30636" x="1227138" y="2187575"/>
          <p14:tracePt t="30638" x="1227138" y="2193925"/>
          <p14:tracePt t="30642" x="1219200" y="2193925"/>
          <p14:tracePt t="30644" x="1219200" y="2201863"/>
          <p14:tracePt t="30647" x="1211263" y="2201863"/>
          <p14:tracePt t="30660" x="1203325" y="2217738"/>
          <p14:tracePt t="30663" x="1196975" y="2217738"/>
          <p14:tracePt t="30679" x="1189038" y="2225675"/>
          <p14:tracePt t="30686" x="1189038" y="2232025"/>
          <p14:tracePt t="30696" x="1181100" y="2232025"/>
          <p14:tracePt t="30706" x="1173163" y="2232025"/>
          <p14:tracePt t="30717" x="1165225" y="2239963"/>
          <p14:tracePt t="30724" x="1158875" y="2239963"/>
          <p14:tracePt t="30730" x="1158875" y="2247900"/>
          <p14:tracePt t="30732" x="1150938" y="2247900"/>
          <p14:tracePt t="30746" x="1143000" y="2255838"/>
          <p14:tracePt t="30758" x="1135063" y="2255838"/>
          <p14:tracePt t="30766" x="1135063" y="2263775"/>
          <p14:tracePt t="30768" x="1127125" y="2263775"/>
          <p14:tracePt t="30788" x="1127125" y="2270125"/>
          <p14:tracePt t="30790" x="1120775" y="2270125"/>
          <p14:tracePt t="30801" x="1120775" y="2278063"/>
          <p14:tracePt t="30811" x="1120775" y="2286000"/>
          <p14:tracePt t="30819" x="1120775" y="2293938"/>
          <p14:tracePt t="30826" x="1120775" y="2301875"/>
          <p14:tracePt t="30833" x="1120775" y="2308225"/>
          <p14:tracePt t="30840" x="1120775" y="2316163"/>
          <p14:tracePt t="30846" x="1120775" y="2324100"/>
          <p14:tracePt t="30858" x="1120775" y="2339975"/>
          <p14:tracePt t="30868" x="1127125" y="2346325"/>
          <p14:tracePt t="30868" x="1127125" y="2354263"/>
          <p14:tracePt t="30874" x="1127125" y="2362200"/>
          <p14:tracePt t="30879" x="1127125" y="2378075"/>
          <p14:tracePt t="30891" x="1135063" y="2392363"/>
          <p14:tracePt t="30896" x="1135063" y="2400300"/>
          <p14:tracePt t="30907" x="1135063" y="2416175"/>
          <p14:tracePt t="30913" x="1135063" y="2422525"/>
          <p14:tracePt t="30925" x="1143000" y="2438400"/>
          <p14:tracePt t="30930" x="1143000" y="2446338"/>
          <p14:tracePt t="30940" x="1143000" y="2454275"/>
          <p14:tracePt t="30946" x="1143000" y="2460625"/>
          <p14:tracePt t="30958" x="1143000" y="2476500"/>
          <p14:tracePt t="30963" x="1143000" y="2484438"/>
          <p14:tracePt t="30975" x="1150938" y="2492375"/>
          <p14:tracePt t="30985" x="1150938" y="2498725"/>
          <p14:tracePt t="31043" x="1150938" y="2506663"/>
          <p14:tracePt t="31047" x="1158875" y="2506663"/>
          <p14:tracePt t="31065" x="1165225" y="2506663"/>
          <p14:tracePt t="31078" x="1165225" y="2514600"/>
          <p14:tracePt t="31087" x="1173163" y="2514600"/>
          <p14:tracePt t="31089" x="1173163" y="2522538"/>
          <p14:tracePt t="31097" x="1173163" y="2530475"/>
          <p14:tracePt t="31099" x="1181100" y="2536825"/>
          <p14:tracePt t="31114" x="1189038" y="2552700"/>
          <p14:tracePt t="31117" x="1189038" y="2560638"/>
          <p14:tracePt t="31130" x="1203325" y="2582863"/>
          <p14:tracePt t="31133" x="1203325" y="2590800"/>
          <p14:tracePt t="31147" x="1219200" y="2620963"/>
          <p14:tracePt t="31150" x="1219200" y="2628900"/>
          <p14:tracePt t="31151" x="1227138" y="2628900"/>
          <p14:tracePt t="31164" x="1249363" y="2689225"/>
          <p14:tracePt t="31167" x="1265238" y="2705100"/>
          <p14:tracePt t="31180" x="1265238" y="2713038"/>
          <p14:tracePt t="31181" x="1295400" y="2773363"/>
          <p14:tracePt t="31183" x="1295400" y="2781300"/>
          <p14:tracePt t="31184" x="1303338" y="2789238"/>
          <p14:tracePt t="31197" x="1317625" y="2819400"/>
          <p14:tracePt t="31200" x="1317625" y="2827338"/>
          <p14:tracePt t="31214" x="1317625" y="2835275"/>
          <p14:tracePt t="31243" x="1317625" y="2827338"/>
          <p14:tracePt t="31251" x="1317625" y="2819400"/>
          <p14:tracePt t="31263" x="1317625" y="2811463"/>
          <p14:tracePt t="31273" x="1317625" y="2803525"/>
          <p14:tracePt t="31395" x="1317625" y="2797175"/>
          <p14:tracePt t="31399" x="1333500" y="2797175"/>
          <p14:tracePt t="31401" x="1333500" y="2789238"/>
          <p14:tracePt t="31402" x="1341438" y="2789238"/>
          <p14:tracePt t="31407" x="1349375" y="2789238"/>
          <p14:tracePt t="31414" x="1379538" y="2781300"/>
          <p14:tracePt t="31424" x="1409700" y="2765425"/>
          <p14:tracePt t="31431" x="1425575" y="2759075"/>
          <p14:tracePt t="31432" x="1431925" y="2759075"/>
          <p14:tracePt t="31440" x="1447800" y="2751138"/>
          <p14:tracePt t="31443" x="1455738" y="2743200"/>
          <p14:tracePt t="31457" x="1477963" y="2735263"/>
          <p14:tracePt t="31461" x="1485900" y="2727325"/>
          <p14:tracePt t="31474" x="1508125" y="2720975"/>
          <p14:tracePt t="31477" x="1516063" y="2720975"/>
          <p14:tracePt t="31490" x="1531938" y="2705100"/>
          <p14:tracePt t="31493" x="1539875" y="2697163"/>
          <p14:tracePt t="31507" x="1562100" y="2689225"/>
          <p14:tracePt t="31509" x="1570038" y="2682875"/>
          <p14:tracePt t="31524" x="1577975" y="2682875"/>
          <p14:tracePt t="31527" x="1577975" y="2674938"/>
          <p14:tracePt t="31540" x="1584325" y="2674938"/>
          <p14:tracePt t="31555" x="1592263" y="2674938"/>
          <p14:tracePt t="31562" x="1592263" y="2667000"/>
          <p14:tracePt t="31569" x="1600200" y="2667000"/>
          <p14:tracePt t="31582" x="1608138" y="2667000"/>
          <p14:tracePt t="31586" x="1616075" y="2667000"/>
          <p14:tracePt t="31590" x="1622425" y="2667000"/>
          <p14:tracePt t="31593" x="1630363" y="2667000"/>
          <p14:tracePt t="31607" x="1668463" y="2667000"/>
          <p14:tracePt t="31609" x="1676400" y="2667000"/>
          <p14:tracePt t="31624" x="1706563" y="2659063"/>
          <p14:tracePt t="31629" x="1714500" y="2651125"/>
          <p14:tracePt t="31640" x="1730375" y="2651125"/>
          <p14:tracePt t="31642" x="1736725" y="2644775"/>
          <p14:tracePt t="31657" x="1752600" y="2644775"/>
          <p14:tracePt t="31659" x="1752600" y="2636838"/>
          <p14:tracePt t="31674" x="1768475" y="2636838"/>
          <p14:tracePt t="31676" x="1774825" y="2636838"/>
          <p14:tracePt t="31691" x="1790700" y="2636838"/>
          <p14:tracePt t="31695" x="1798638" y="2636838"/>
          <p14:tracePt t="31707" x="1806575" y="2636838"/>
          <p14:tracePt t="31710" x="1812925" y="2636838"/>
          <p14:tracePt t="31724" x="1820863" y="2636838"/>
          <p14:tracePt t="31726" x="1828800" y="2636838"/>
          <p14:tracePt t="31740" x="1844675" y="2636838"/>
          <p14:tracePt t="31742" x="1851025" y="2636838"/>
          <p14:tracePt t="31757" x="1866900" y="2636838"/>
          <p14:tracePt t="31759" x="1874838" y="2636838"/>
          <p14:tracePt t="31774" x="1889125" y="2636838"/>
          <p14:tracePt t="31777" x="1897063" y="2636838"/>
          <p14:tracePt t="31796" x="1905000" y="2636838"/>
          <p14:tracePt t="31849" x="1912938" y="2636838"/>
          <p14:tracePt t="31852" x="1920875" y="2636838"/>
          <p14:tracePt t="31854" x="1927225" y="2636838"/>
          <p14:tracePt t="31858" x="1935163" y="2636838"/>
          <p14:tracePt t="31868" x="1989138" y="2636838"/>
          <p14:tracePt t="31873" x="2049463" y="2651125"/>
          <p14:tracePt t="31885" x="2217738" y="2674938"/>
          <p14:tracePt t="31890" x="2308225" y="2682875"/>
          <p14:tracePt t="31902" x="2530475" y="2720975"/>
          <p14:tracePt t="31903" x="2574925" y="2727325"/>
          <p14:tracePt t="31907" x="2659063" y="2735263"/>
          <p14:tracePt t="31919" x="2917825" y="2781300"/>
          <p14:tracePt t="31923" x="2963863" y="2789238"/>
          <p14:tracePt t="31924" x="3063875" y="2803525"/>
          <p14:tracePt t="31936" x="3336925" y="2819400"/>
          <p14:tracePt t="31936" x="3360738" y="2819400"/>
          <p14:tracePt t="31940" x="3475038" y="2819400"/>
          <p14:tracePt t="31951" x="3756025" y="2827338"/>
          <p14:tracePt t="31957" x="3908425" y="2827338"/>
          <p14:tracePt t="31969" x="4152900" y="2827338"/>
          <p14:tracePt t="31969" x="4191000" y="2827338"/>
          <p14:tracePt t="31975" x="4275138" y="2827338"/>
          <p14:tracePt t="31975" x="4289425" y="2827338"/>
          <p14:tracePt t="31975" x="4305300" y="2827338"/>
          <p14:tracePt t="31985" x="4321175" y="2827338"/>
          <p14:tracePt t="31985" x="4427538" y="2827338"/>
          <p14:tracePt t="31990" x="4465638" y="2827338"/>
          <p14:tracePt t="32002" x="4511675" y="2811463"/>
          <p14:tracePt t="32007" x="4518025" y="2811463"/>
          <p14:tracePt t="32018" x="4525963" y="2803525"/>
          <p14:tracePt t="32111" x="4518025" y="2803525"/>
          <p14:tracePt t="32119" x="4511675" y="2803525"/>
          <p14:tracePt t="32127" x="4503738" y="2803525"/>
          <p14:tracePt t="32133" x="4495800" y="2803525"/>
          <p14:tracePt t="32136" x="4487863" y="2803525"/>
          <p14:tracePt t="32140" x="4479925" y="2797175"/>
          <p14:tracePt t="32155" x="4411663" y="2797175"/>
          <p14:tracePt t="32155" x="4403725" y="2797175"/>
          <p14:tracePt t="32160" x="4381500" y="2789238"/>
          <p14:tracePt t="32160" x="4373563" y="2789238"/>
          <p14:tracePt t="32171" x="4321175" y="2789238"/>
          <p14:tracePt t="32174" x="4305300" y="2789238"/>
          <p14:tracePt t="32189" x="4221163" y="2789238"/>
          <p14:tracePt t="32189" x="4191000" y="2789238"/>
          <p14:tracePt t="32193" x="4130675" y="2797175"/>
          <p14:tracePt t="32204" x="4122738" y="2797175"/>
          <p14:tracePt t="32204" x="3946525" y="2811463"/>
          <p14:tracePt t="32207" x="3908425" y="2819400"/>
          <p14:tracePt t="32208" x="3894138" y="2819400"/>
          <p14:tracePt t="32221" x="3856038" y="2819400"/>
          <p14:tracePt t="32221" x="3649663" y="2835275"/>
          <p14:tracePt t="32224" x="3635375" y="2835275"/>
          <p14:tracePt t="32224" x="3597275" y="2835275"/>
          <p14:tracePt t="32237" x="3581400" y="2835275"/>
          <p14:tracePt t="32238" x="3352800" y="2841625"/>
          <p14:tracePt t="32240" x="3292475" y="2841625"/>
          <p14:tracePt t="32255" x="3078163" y="2857500"/>
          <p14:tracePt t="32255" x="3055938" y="2857500"/>
          <p14:tracePt t="32260" x="3017838" y="2865438"/>
          <p14:tracePt t="32271" x="2979738" y="2873375"/>
          <p14:tracePt t="32273" x="2971800" y="2873375"/>
          <p14:tracePt t="32289" x="2963863" y="2879725"/>
          <p14:tracePt t="32351" x="2963863" y="2873375"/>
          <p14:tracePt t="32358" x="2963863" y="2865438"/>
          <p14:tracePt t="32368" x="2963863" y="2857500"/>
          <p14:tracePt t="32374" x="2963863" y="2849563"/>
          <p14:tracePt t="32381" x="2963863" y="2841625"/>
          <p14:tracePt t="32393" x="2963863" y="2835275"/>
          <p14:tracePt t="32411" x="2963863" y="2827338"/>
          <p14:tracePt t="32427" x="2963863" y="2819400"/>
          <p14:tracePt t="32429" x="2955925" y="2819400"/>
          <p14:tracePt t="32440" x="2955925" y="2811463"/>
          <p14:tracePt t="32443" x="2949575" y="2811463"/>
          <p14:tracePt t="32450" x="2949575" y="2803525"/>
          <p14:tracePt t="32457" x="2941638" y="2803525"/>
          <p14:tracePt t="32459" x="2933700" y="2803525"/>
          <p14:tracePt t="32459" x="2933700" y="2797175"/>
          <p14:tracePt t="32474" x="2911475" y="2789238"/>
          <p14:tracePt t="32476" x="2903538" y="2789238"/>
          <p14:tracePt t="32477" x="2903538" y="2781300"/>
          <p14:tracePt t="32490" x="2879725" y="2773363"/>
          <p14:tracePt t="32492" x="2873375" y="2773363"/>
          <p14:tracePt t="32507" x="2849563" y="2759075"/>
          <p14:tracePt t="32511" x="2841625" y="2759075"/>
          <p14:tracePt t="32524" x="2827338" y="2751138"/>
          <p14:tracePt t="32530" x="2819400" y="2751138"/>
          <p14:tracePt t="32541" x="2811463" y="2751138"/>
          <p14:tracePt t="32548" x="2811463" y="2743200"/>
          <p14:tracePt t="32548" x="2803525" y="2743200"/>
          <p14:tracePt t="32558" x="2797175" y="2743200"/>
          <p14:tracePt t="32565" x="2789238" y="2743200"/>
          <p14:tracePt t="32573" x="2773363" y="2735263"/>
          <p14:tracePt t="32576" x="2765425" y="2727325"/>
          <p14:tracePt t="32591" x="2735263" y="2720975"/>
          <p14:tracePt t="32595" x="2727325" y="2720975"/>
          <p14:tracePt t="32607" x="2720975" y="2720975"/>
          <p14:tracePt t="32630" x="2713038" y="2713038"/>
          <p14:tracePt t="32647" x="2713038" y="2705100"/>
          <p14:tracePt t="32654" x="2705100" y="2705100"/>
          <p14:tracePt t="32665" x="2705100" y="2697163"/>
          <p14:tracePt t="32682" x="2697163" y="2697163"/>
          <p14:tracePt t="32698" x="2689225" y="2697163"/>
          <p14:tracePt t="32711" x="2682875" y="2697163"/>
          <p14:tracePt t="32717" x="2682875" y="2689225"/>
          <p14:tracePt t="32723" x="2674938" y="2689225"/>
          <p14:tracePt t="32734" x="2667000" y="2682875"/>
          <p14:tracePt t="32748" x="2659063" y="2682875"/>
          <p14:tracePt t="32757" x="2659063" y="2674938"/>
          <p14:tracePt t="32761" x="2651125" y="2674938"/>
          <p14:tracePt t="32777" x="2651125" y="2667000"/>
          <p14:tracePt t="32779" x="2644775" y="2667000"/>
          <p14:tracePt t="32790" x="2636838" y="2667000"/>
          <p14:tracePt t="32793" x="2628900" y="2667000"/>
          <p14:tracePt t="32796" x="2620963" y="2667000"/>
          <p14:tracePt t="32807" x="2606675" y="2659063"/>
          <p14:tracePt t="32810" x="2598738" y="2659063"/>
          <p14:tracePt t="32824" x="2568575" y="2659063"/>
          <p14:tracePt t="32826" x="2560638" y="2659063"/>
          <p14:tracePt t="32841" x="2530475" y="2659063"/>
          <p14:tracePt t="32843" x="2522538" y="2659063"/>
          <p14:tracePt t="32857" x="2492375" y="2659063"/>
          <p14:tracePt t="32859" x="2484438" y="2659063"/>
          <p14:tracePt t="32873" x="2460625" y="2659063"/>
          <p14:tracePt t="32876" x="2446338" y="2659063"/>
          <p14:tracePt t="32890" x="2430463" y="2659063"/>
          <p14:tracePt t="32894" x="2422525" y="2659063"/>
          <p14:tracePt t="32917" x="2416175" y="2659063"/>
          <p14:tracePt t="32927" x="2408238" y="2659063"/>
          <p14:tracePt t="32933" x="2400300" y="2659063"/>
          <p14:tracePt t="32940" x="2392363" y="2659063"/>
          <p14:tracePt t="32945" x="2384425" y="2659063"/>
          <p14:tracePt t="32951" x="2378075" y="2659063"/>
          <p14:tracePt t="32957" x="2370138" y="2659063"/>
          <p14:tracePt t="32959" x="2354263" y="2659063"/>
          <p14:tracePt t="32973" x="2346325" y="2659063"/>
          <p14:tracePt t="32974" x="2263775" y="2659063"/>
          <p14:tracePt t="32975" x="2247900" y="2659063"/>
          <p14:tracePt t="32978" x="2225675" y="2659063"/>
          <p14:tracePt t="32990" x="2163763" y="2659063"/>
          <p14:tracePt t="32992" x="2149475" y="2659063"/>
          <p14:tracePt t="33007" x="2073275" y="2659063"/>
          <p14:tracePt t="33009" x="2049463" y="2659063"/>
          <p14:tracePt t="33009" x="2041525" y="2659063"/>
          <p14:tracePt t="33023" x="1981200" y="2659063"/>
          <p14:tracePt t="33025" x="1958975" y="2659063"/>
          <p14:tracePt t="33040" x="1951038" y="2659063"/>
          <p14:tracePt t="33040" x="1912938" y="2667000"/>
          <p14:tracePt t="33043" x="1905000" y="2667000"/>
          <p14:tracePt t="33043" x="1897063" y="2667000"/>
          <p14:tracePt t="33057" x="1858963" y="2682875"/>
          <p14:tracePt t="33059" x="1844675" y="2682875"/>
          <p14:tracePt t="33073" x="1806575" y="2697163"/>
          <p14:tracePt t="33076" x="1798638" y="2697163"/>
          <p14:tracePt t="33076" x="1790700" y="2697163"/>
          <p14:tracePt t="33090" x="1768475" y="2713038"/>
          <p14:tracePt t="33093" x="1760538" y="2720975"/>
          <p14:tracePt t="33107" x="1744663" y="2727325"/>
          <p14:tracePt t="33109" x="1736725" y="2735263"/>
          <p14:tracePt t="33123" x="1730375" y="2743200"/>
          <p14:tracePt t="33126" x="1722438" y="2743200"/>
          <p14:tracePt t="33140" x="1714500" y="2751138"/>
          <p14:tracePt t="33167" x="1706563" y="2751138"/>
          <p14:tracePt t="33202" x="1698625" y="2751138"/>
          <p14:tracePt t="33215" x="1692275" y="2751138"/>
          <p14:tracePt t="33219" x="1684338" y="2751138"/>
          <p14:tracePt t="33224" x="1676400" y="2751138"/>
          <p14:tracePt t="33226" x="1668463" y="2751138"/>
          <p14:tracePt t="33229" x="1660525" y="2751138"/>
          <p14:tracePt t="33240" x="1630363" y="2743200"/>
          <p14:tracePt t="33243" x="1622425" y="2743200"/>
          <p14:tracePt t="33257" x="1592263" y="2743200"/>
          <p14:tracePt t="33259" x="1584325" y="2743200"/>
          <p14:tracePt t="33274" x="1570038" y="2743200"/>
          <p14:tracePt t="33276" x="1562100" y="2743200"/>
          <p14:tracePt t="33290" x="1554163" y="2743200"/>
          <p14:tracePt t="33298" x="1554163" y="2751138"/>
          <p14:tracePt t="33306" x="1546225" y="2751138"/>
          <p14:tracePt t="33318" x="1539875" y="2751138"/>
          <p14:tracePt t="33326" x="1539875" y="2759075"/>
          <p14:tracePt t="33331" x="1531938" y="2759075"/>
          <p14:tracePt t="33341" x="1524000" y="2759075"/>
          <p14:tracePt t="33344" x="1524000" y="2765425"/>
          <p14:tracePt t="33357" x="1508125" y="2765425"/>
          <p14:tracePt t="33359" x="1508125" y="2773363"/>
          <p14:tracePt t="33373" x="1493838" y="2773363"/>
          <p14:tracePt t="33376" x="1485900" y="2773363"/>
          <p14:tracePt t="33390" x="1477963" y="2781300"/>
          <p14:tracePt t="33393" x="1470025" y="2781300"/>
          <p14:tracePt t="33407" x="1447800" y="2789238"/>
          <p14:tracePt t="33410" x="1447800" y="2797175"/>
          <p14:tracePt t="33423" x="1425575" y="2797175"/>
          <p14:tracePt t="33426" x="1409700" y="2803525"/>
          <p14:tracePt t="33440" x="1371600" y="2811463"/>
          <p14:tracePt t="33443" x="1363663" y="2811463"/>
          <p14:tracePt t="33457" x="1341438" y="2811463"/>
          <p14:tracePt t="33459" x="1333500" y="2811463"/>
          <p14:tracePt t="33474" x="1303338" y="2811463"/>
          <p14:tracePt t="33476" x="1295400" y="2819400"/>
          <p14:tracePt t="33490" x="1279525" y="2819400"/>
          <p14:tracePt t="33492" x="1273175" y="2819400"/>
          <p14:tracePt t="33518" x="1273175" y="2827338"/>
          <p14:tracePt t="33524" x="1265238" y="2827338"/>
          <p14:tracePt t="33541" x="1265238" y="2835275"/>
          <p14:tracePt t="33552" x="1265238" y="2841625"/>
          <p14:tracePt t="33566" x="1265238" y="2849563"/>
          <p14:tracePt t="33578" x="1265238" y="2857500"/>
          <p14:tracePt t="33589" x="1257300" y="2857500"/>
          <p14:tracePt t="33592" x="1257300" y="2865438"/>
          <p14:tracePt t="33607" x="1249363" y="2865438"/>
          <p14:tracePt t="33656" x="1241425" y="2865438"/>
          <p14:tracePt t="33710" x="1241425" y="2873375"/>
          <p14:tracePt t="33727" x="1241425" y="2879725"/>
          <p14:tracePt t="33745" x="1241425" y="2887663"/>
          <p14:tracePt t="33748" x="1235075" y="2887663"/>
          <p14:tracePt t="33751" x="1235075" y="2895600"/>
          <p14:tracePt t="33759" x="1227138" y="2903538"/>
          <p14:tracePt t="33765" x="1219200" y="2903538"/>
          <p14:tracePt t="33774" x="1219200" y="2911475"/>
          <p14:tracePt t="33776" x="1219200" y="2917825"/>
          <p14:tracePt t="33791" x="1203325" y="2925763"/>
          <p14:tracePt t="33797" x="1196975" y="2925763"/>
          <p14:tracePt t="33808" x="1189038" y="2933700"/>
          <p14:tracePt t="33815" x="1181100" y="2933700"/>
          <p14:tracePt t="33824" x="1181100" y="2941638"/>
          <p14:tracePt t="33834" x="1173163" y="2941638"/>
          <p14:tracePt t="33841" x="1173163" y="2949575"/>
          <p14:tracePt t="33851" x="1173163" y="2955925"/>
          <p14:tracePt t="33858" x="1181100" y="2963863"/>
          <p14:tracePt t="33861" x="1189038" y="2963863"/>
          <p14:tracePt t="33875" x="1227138" y="2987675"/>
          <p14:tracePt t="33876" x="1235075" y="2987675"/>
          <p14:tracePt t="33879" x="1257300" y="3001963"/>
          <p14:tracePt t="33891" x="1317625" y="3017838"/>
          <p14:tracePt t="33893" x="1325563" y="3017838"/>
          <p14:tracePt t="33894" x="1333500" y="3025775"/>
          <p14:tracePt t="33908" x="1341438" y="3025775"/>
          <p14:tracePt t="33908" x="1425575" y="3063875"/>
          <p14:tracePt t="33911" x="1431925" y="3063875"/>
          <p14:tracePt t="33925" x="1501775" y="3086100"/>
          <p14:tracePt t="33926" x="1508125" y="3086100"/>
          <p14:tracePt t="33928" x="1516063" y="3086100"/>
          <p14:tracePt t="33941" x="1546225" y="3101975"/>
          <p14:tracePt t="33944" x="1554163" y="3101975"/>
          <p14:tracePt t="33944" x="1562100" y="3101975"/>
          <p14:tracePt t="33958" x="1592263" y="3116263"/>
          <p14:tracePt t="33961" x="1600200" y="3116263"/>
          <p14:tracePt t="33975" x="1622425" y="3124200"/>
          <p14:tracePt t="33976" x="1630363" y="3124200"/>
          <p14:tracePt t="33979" x="1638300" y="3124200"/>
          <p14:tracePt t="33991" x="1660525" y="3124200"/>
          <p14:tracePt t="33994" x="1668463" y="3124200"/>
          <p14:tracePt t="34008" x="1692275" y="3132138"/>
          <p14:tracePt t="34010" x="1698625" y="3132138"/>
          <p14:tracePt t="34024" x="1730375" y="3132138"/>
          <p14:tracePt t="34026" x="1736725" y="3132138"/>
          <p14:tracePt t="34041" x="1760538" y="3140075"/>
          <p14:tracePt t="34046" x="1768475" y="3140075"/>
          <p14:tracePt t="34058" x="1774825" y="3140075"/>
          <p14:tracePt t="34065" x="1782763" y="3140075"/>
          <p14:tracePt t="34090" x="1790700" y="3140075"/>
          <p14:tracePt t="34095" x="1798638" y="3140075"/>
          <p14:tracePt t="34098" x="1806575" y="3140075"/>
          <p14:tracePt t="34108" x="1820863" y="3140075"/>
          <p14:tracePt t="34111" x="1828800" y="3140075"/>
          <p14:tracePt t="34124" x="1858963" y="3140075"/>
          <p14:tracePt t="34126" x="1866900" y="3140075"/>
          <p14:tracePt t="34141" x="1905000" y="3146425"/>
          <p14:tracePt t="34144" x="1912938" y="3146425"/>
          <p14:tracePt t="34158" x="1951038" y="3154363"/>
          <p14:tracePt t="34160" x="1965325" y="3154363"/>
          <p14:tracePt t="34160" x="1973263" y="3162300"/>
          <p14:tracePt t="34175" x="2035175" y="3170238"/>
          <p14:tracePt t="34177" x="2041525" y="3170238"/>
          <p14:tracePt t="34178" x="2049463" y="3178175"/>
          <p14:tracePt t="34191" x="2133600" y="3184525"/>
          <p14:tracePt t="34194" x="2155825" y="3192463"/>
          <p14:tracePt t="34195" x="2163763" y="3192463"/>
          <p14:tracePt t="34208" x="2239963" y="3200400"/>
          <p14:tracePt t="34209" x="2247900" y="3200400"/>
          <p14:tracePt t="34213" x="2270125" y="3208338"/>
          <p14:tracePt t="34224" x="2339975" y="3208338"/>
          <p14:tracePt t="34226" x="2346325" y="3208338"/>
          <p14:tracePt t="34227" x="2354263" y="3208338"/>
          <p14:tracePt t="34241" x="2422525" y="3208338"/>
          <p14:tracePt t="34243" x="2430463" y="3208338"/>
          <p14:tracePt t="34258" x="2492375" y="3192463"/>
          <p14:tracePt t="34261" x="2492375" y="3184525"/>
          <p14:tracePt t="34261" x="2498725" y="3184525"/>
          <p14:tracePt t="34261" x="2506663" y="3184525"/>
          <p14:tracePt t="34274" x="2506663" y="3178175"/>
          <p14:tracePt t="34275" x="2536825" y="3170238"/>
          <p14:tracePt t="34277" x="2552700" y="3162300"/>
          <p14:tracePt t="34291" x="2606675" y="3146425"/>
          <p14:tracePt t="34294" x="2620963" y="3140075"/>
          <p14:tracePt t="34308" x="2659063" y="3132138"/>
          <p14:tracePt t="34309" x="2667000" y="3132138"/>
          <p14:tracePt t="34309" x="2682875" y="3132138"/>
          <p14:tracePt t="34313" x="2689225" y="3124200"/>
          <p14:tracePt t="34324" x="2697163" y="3124200"/>
          <p14:tracePt t="34325" x="2735263" y="3124200"/>
          <p14:tracePt t="34326" x="2743200" y="3124200"/>
          <p14:tracePt t="34327" x="2743200" y="3116263"/>
          <p14:tracePt t="34341" x="2751138" y="3116263"/>
          <p14:tracePt t="34342" x="2781300" y="3116263"/>
          <p14:tracePt t="34343" x="2789238" y="3116263"/>
          <p14:tracePt t="34358" x="2803525" y="3108325"/>
          <p14:tracePt t="34360" x="2803525" y="3101975"/>
          <p14:tracePt t="34361" x="2811463" y="3101975"/>
          <p14:tracePt t="34375" x="2819400" y="3101975"/>
          <p14:tracePt t="34380" x="2819400" y="3094038"/>
          <p14:tracePt t="34391" x="2827338" y="3086100"/>
          <p14:tracePt t="34395" x="2827338" y="3078163"/>
          <p14:tracePt t="34408" x="2827338" y="3063875"/>
          <p14:tracePt t="34413" x="2827338" y="3055938"/>
          <p14:tracePt t="34425" x="2819400" y="3048000"/>
          <p14:tracePt t="34427" x="2811463" y="3048000"/>
          <p14:tracePt t="34428" x="2803525" y="3048000"/>
          <p14:tracePt t="34441" x="2759075" y="3048000"/>
          <p14:tracePt t="34444" x="2743200" y="3048000"/>
          <p14:tracePt t="34458" x="2606675" y="3048000"/>
          <p14:tracePt t="34460" x="2598738" y="3048000"/>
          <p14:tracePt t="34460" x="2568575" y="3048000"/>
          <p14:tracePt t="34474" x="2560638" y="3048000"/>
          <p14:tracePt t="34475" x="2476500" y="3048000"/>
          <p14:tracePt t="34476" x="2468563" y="3048000"/>
          <p14:tracePt t="34480" x="2460625" y="3055938"/>
          <p14:tracePt t="34491" x="2446338" y="3055938"/>
          <p14:tracePt t="34497" x="2438400" y="3055938"/>
          <p14:tracePt t="34567" x="2446338" y="3055938"/>
          <p14:tracePt t="34577" x="2454275" y="3055938"/>
          <p14:tracePt t="34584" x="2460625" y="3048000"/>
          <p14:tracePt t="34592" x="2468563" y="3048000"/>
          <p14:tracePt t="34596" x="2476500" y="3048000"/>
          <p14:tracePt t="34603" x="2484438" y="3048000"/>
          <p14:tracePt t="34608" x="2492375" y="3048000"/>
          <p14:tracePt t="34610" x="2492375" y="3040063"/>
          <p14:tracePt t="34626" x="2514600" y="3040063"/>
          <p14:tracePt t="34628" x="2522538" y="3040063"/>
          <p14:tracePt t="34629" x="2522538" y="3032125"/>
          <p14:tracePt t="34642" x="2552700" y="3025775"/>
          <p14:tracePt t="34646" x="2574925" y="3017838"/>
          <p14:tracePt t="34659" x="2644775" y="2979738"/>
          <p14:tracePt t="34662" x="2644775" y="2971800"/>
          <p14:tracePt t="34662" x="2651125" y="2971800"/>
          <p14:tracePt t="34676" x="2682875" y="2955925"/>
          <p14:tracePt t="34679" x="2682875" y="2949575"/>
          <p14:tracePt t="34693" x="2705100" y="2933700"/>
          <p14:tracePt t="34698" x="2713038" y="2925763"/>
          <p14:tracePt t="34709" x="2720975" y="2925763"/>
          <p14:tracePt t="34710" x="2735263" y="2911475"/>
          <p14:tracePt t="34712" x="2735263" y="2903538"/>
          <p14:tracePt t="34726" x="2759075" y="2865438"/>
          <p14:tracePt t="34729" x="2759075" y="2857500"/>
          <p14:tracePt t="34729" x="2765425" y="2849563"/>
          <p14:tracePt t="34743" x="2781300" y="2797175"/>
          <p14:tracePt t="34746" x="2789238" y="2781300"/>
          <p14:tracePt t="34759" x="2803525" y="2735263"/>
          <p14:tracePt t="34762" x="2803525" y="2727325"/>
          <p14:tracePt t="34762" x="2803525" y="2720975"/>
          <p14:tracePt t="34776" x="2811463" y="2689225"/>
          <p14:tracePt t="34779" x="2811463" y="2682875"/>
          <p14:tracePt t="34779" x="2811463" y="2674938"/>
          <p14:tracePt t="34792" x="2811463" y="2651125"/>
          <p14:tracePt t="34795" x="2811463" y="2644775"/>
          <p14:tracePt t="34809" x="2811463" y="2636838"/>
          <p14:tracePt t="34809" x="2811463" y="2613025"/>
          <p14:tracePt t="34815" x="2811463" y="2606675"/>
          <p14:tracePt t="34826" x="2811463" y="2590800"/>
          <p14:tracePt t="34828" x="2811463" y="2582863"/>
          <p14:tracePt t="34843" x="2797175" y="2560638"/>
          <p14:tracePt t="34847" x="2797175" y="2552700"/>
          <p14:tracePt t="34859" x="2773363" y="2536825"/>
          <p14:tracePt t="34863" x="2773363" y="2530475"/>
          <p14:tracePt t="34876" x="2735263" y="2514600"/>
          <p14:tracePt t="34879" x="2720975" y="2506663"/>
          <p14:tracePt t="34879" x="2705100" y="2506663"/>
          <p14:tracePt t="34892" x="2598738" y="2484438"/>
          <p14:tracePt t="34895" x="2560638" y="2476500"/>
          <p14:tracePt t="34909" x="2438400" y="2468563"/>
          <p14:tracePt t="34912" x="2400300" y="2460625"/>
          <p14:tracePt t="34913" x="2392363" y="2460625"/>
          <p14:tracePt t="34926" x="2239963" y="2438400"/>
          <p14:tracePt t="34929" x="2232025" y="2438400"/>
          <p14:tracePt t="34929" x="2201863" y="2430463"/>
          <p14:tracePt t="34942" x="2125663" y="2416175"/>
          <p14:tracePt t="34945" x="2117725" y="2408238"/>
          <p14:tracePt t="34946" x="2111375" y="2408238"/>
          <p14:tracePt t="34959" x="2079625" y="2400300"/>
          <p14:tracePt t="34962" x="2073275" y="2400300"/>
          <p14:tracePt t="34977" x="2057400" y="2400300"/>
          <p14:tracePt t="34981" x="2049463" y="2400300"/>
          <p14:tracePt t="34995" x="2041525" y="2400300"/>
          <p14:tracePt t="35004" x="2035175" y="2400300"/>
          <p14:tracePt t="35010" x="2027238" y="2400300"/>
          <p14:tracePt t="35015" x="2019300" y="2400300"/>
          <p14:tracePt t="35026" x="1997075" y="2416175"/>
          <p14:tracePt t="35029" x="1989138" y="2416175"/>
          <p14:tracePt t="35042" x="1981200" y="2416175"/>
          <p14:tracePt t="35043" x="1935163" y="2446338"/>
          <p14:tracePt t="35046" x="1927225" y="2454275"/>
          <p14:tracePt t="35059" x="1874838" y="2484438"/>
          <p14:tracePt t="35062" x="1866900" y="2492375"/>
          <p14:tracePt t="35062" x="1858963" y="2492375"/>
          <p14:tracePt t="35076" x="1820863" y="2522538"/>
          <p14:tracePt t="35080" x="1812925" y="2530475"/>
          <p14:tracePt t="35092" x="1790700" y="2560638"/>
          <p14:tracePt t="35095" x="1782763" y="2568575"/>
          <p14:tracePt t="35109" x="1760538" y="2598738"/>
          <p14:tracePt t="35112" x="1760538" y="2606675"/>
          <p14:tracePt t="35112" x="1760538" y="2613025"/>
          <p14:tracePt t="35126" x="1752600" y="2651125"/>
          <p14:tracePt t="35129" x="1744663" y="2659063"/>
          <p14:tracePt t="35143" x="1744663" y="2697163"/>
          <p14:tracePt t="35145" x="1744663" y="2705100"/>
          <p14:tracePt t="35159" x="1752600" y="2743200"/>
          <p14:tracePt t="35162" x="1760538" y="2751138"/>
          <p14:tracePt t="35162" x="1760538" y="2759075"/>
          <p14:tracePt t="35176" x="1790700" y="2789238"/>
          <p14:tracePt t="35178" x="1790700" y="2797175"/>
          <p14:tracePt t="35179" x="1798638" y="2797175"/>
          <p14:tracePt t="35192" x="1836738" y="2835275"/>
          <p14:tracePt t="35195" x="1844675" y="2849563"/>
          <p14:tracePt t="35209" x="1889125" y="2887663"/>
          <p14:tracePt t="35212" x="1897063" y="2887663"/>
          <p14:tracePt t="35226" x="1973263" y="2933700"/>
          <p14:tracePt t="35229" x="1989138" y="2941638"/>
          <p14:tracePt t="35243" x="2041525" y="2955925"/>
          <p14:tracePt t="35246" x="2057400" y="2955925"/>
          <p14:tracePt t="35259" x="2117725" y="2963863"/>
          <p14:tracePt t="35262" x="2133600" y="2963863"/>
          <p14:tracePt t="35262" x="2141538" y="2963863"/>
          <p14:tracePt t="35276" x="2217738" y="2955925"/>
          <p14:tracePt t="35279" x="2239963" y="2955925"/>
          <p14:tracePt t="35279" x="2247900" y="2955925"/>
          <p14:tracePt t="35292" x="2316163" y="2941638"/>
          <p14:tracePt t="35295" x="2339975" y="2933700"/>
          <p14:tracePt t="35309" x="2400300" y="2911475"/>
          <p14:tracePt t="35312" x="2408238" y="2903538"/>
          <p14:tracePt t="35312" x="2416175" y="2903538"/>
          <p14:tracePt t="35326" x="2454275" y="2879725"/>
          <p14:tracePt t="35328" x="2454275" y="2873375"/>
          <p14:tracePt t="35329" x="2460625" y="2873375"/>
          <p14:tracePt t="35342" x="2484438" y="2857500"/>
          <p14:tracePt t="35346" x="2484438" y="2849563"/>
          <p14:tracePt t="35359" x="2484438" y="2827338"/>
          <p14:tracePt t="35362" x="2484438" y="2819400"/>
          <p14:tracePt t="35376" x="2468563" y="2789238"/>
          <p14:tracePt t="35379" x="2460625" y="2789238"/>
          <p14:tracePt t="35392" x="2416175" y="2751138"/>
          <p14:tracePt t="35395" x="2392363" y="2735263"/>
          <p14:tracePt t="35409" x="2308225" y="2689225"/>
          <p14:tracePt t="35412" x="2278063" y="2682875"/>
          <p14:tracePt t="35412" x="2270125" y="2674938"/>
          <p14:tracePt t="35426" x="2141538" y="2636838"/>
          <p14:tracePt t="35428" x="2133600" y="2636838"/>
          <p14:tracePt t="35429" x="2117725" y="2636838"/>
          <p14:tracePt t="35442" x="2103438" y="2636838"/>
          <p14:tracePt t="35443" x="1989138" y="2620963"/>
          <p14:tracePt t="35445" x="1973263" y="2620963"/>
          <p14:tracePt t="35446" x="1965325" y="2620963"/>
          <p14:tracePt t="35459" x="1858963" y="2620963"/>
          <p14:tracePt t="35461" x="1851025" y="2620963"/>
          <p14:tracePt t="35461" x="1844675" y="2620963"/>
          <p14:tracePt t="35475" x="1836738" y="2628900"/>
          <p14:tracePt t="35476" x="1768475" y="2659063"/>
          <p14:tracePt t="35479" x="1760538" y="2659063"/>
          <p14:tracePt t="35479" x="1760538" y="2667000"/>
          <p14:tracePt t="35493" x="1706563" y="2705100"/>
          <p14:tracePt t="35495" x="1698625" y="2727325"/>
          <p14:tracePt t="35509" x="1684338" y="2773363"/>
          <p14:tracePt t="35511" x="1676400" y="2773363"/>
          <p14:tracePt t="35512" x="1676400" y="2781300"/>
          <p14:tracePt t="35526" x="1692275" y="2849563"/>
          <p14:tracePt t="35529" x="1698625" y="2865438"/>
          <p14:tracePt t="35530" x="1698625" y="2873375"/>
          <p14:tracePt t="35530" x="1706563" y="2873375"/>
          <p14:tracePt t="35543" x="1752600" y="2911475"/>
          <p14:tracePt t="35546" x="1774825" y="2917825"/>
          <p14:tracePt t="35547" x="1782763" y="2917825"/>
          <p14:tracePt t="35560" x="1889125" y="2933700"/>
          <p14:tracePt t="35562" x="1905000" y="2933700"/>
          <p14:tracePt t="35563" x="1935163" y="2933700"/>
          <p14:tracePt t="35563" x="1951038" y="2933700"/>
          <p14:tracePt t="35576" x="2149475" y="2941638"/>
          <p14:tracePt t="35578" x="2163763" y="2941638"/>
          <p14:tracePt t="35579" x="2187575" y="2933700"/>
          <p14:tracePt t="35592" x="2416175" y="2887663"/>
          <p14:tracePt t="35595" x="2468563" y="2879725"/>
          <p14:tracePt t="35609" x="2476500" y="2873375"/>
          <p14:tracePt t="35609" x="2651125" y="2789238"/>
          <p14:tracePt t="35610" x="2659063" y="2781300"/>
          <p14:tracePt t="35610" x="2674938" y="2773363"/>
          <p14:tracePt t="35614" x="2705100" y="2759075"/>
          <p14:tracePt t="35614" x="2713038" y="2743200"/>
          <p14:tracePt t="35626" x="2789238" y="2682875"/>
          <p14:tracePt t="35627" x="2797175" y="2682875"/>
          <p14:tracePt t="35629" x="2797175" y="2674938"/>
          <p14:tracePt t="35629" x="2803525" y="2674938"/>
          <p14:tracePt t="35643" x="2827338" y="2644775"/>
          <p14:tracePt t="35646" x="2827338" y="2636838"/>
          <p14:tracePt t="35659" x="2835275" y="2613025"/>
          <p14:tracePt t="35664" x="2835275" y="2606675"/>
          <p14:tracePt t="35724" x="2827338" y="2606675"/>
          <p14:tracePt t="35732" x="2819400" y="2606675"/>
          <p14:tracePt t="35741" x="2819400" y="2613025"/>
          <p14:tracePt t="35743" x="2811463" y="2613025"/>
          <p14:tracePt t="35753" x="2803525" y="2613025"/>
          <p14:tracePt t="35770" x="2797175" y="2620963"/>
          <p14:tracePt t="35788" x="2797175" y="2628900"/>
          <p14:tracePt t="35793" x="2789238" y="2628900"/>
          <p14:tracePt t="35936" x="2789238" y="2636838"/>
          <p14:tracePt t="35947" x="2759075" y="2674938"/>
          <p14:tracePt t="35951" x="2759075" y="2682875"/>
          <p14:tracePt t="35951" x="2751138" y="2697163"/>
          <p14:tracePt t="35951" x="2743200" y="2697163"/>
          <p14:tracePt t="35954" x="2735263" y="2713038"/>
          <p14:tracePt t="35954" x="2727325" y="2713038"/>
          <p14:tracePt t="35954" x="2727325" y="2720975"/>
          <p14:tracePt t="35959" x="2713038" y="2735263"/>
          <p14:tracePt t="35959" x="2682875" y="2765425"/>
          <p14:tracePt t="35963" x="2667000" y="2781300"/>
          <p14:tracePt t="35963" x="2620963" y="2827338"/>
          <p14:tracePt t="35977" x="2460625" y="2987675"/>
          <p14:tracePt t="35977" x="2454275" y="2994025"/>
          <p14:tracePt t="35978" x="2438400" y="3009900"/>
          <p14:tracePt t="35981" x="2400300" y="3048000"/>
          <p14:tracePt t="35981" x="2378075" y="3063875"/>
          <p14:tracePt t="35992" x="2362200" y="3078163"/>
          <p14:tracePt t="35993" x="2232025" y="3192463"/>
          <p14:tracePt t="35996" x="2179638" y="3238500"/>
          <p14:tracePt t="36009" x="2163763" y="3246438"/>
          <p14:tracePt t="36009" x="2035175" y="3352800"/>
          <p14:tracePt t="36013" x="2003425" y="3382963"/>
          <p14:tracePt t="36026" x="1951038" y="3421063"/>
          <p14:tracePt t="36029" x="1943100" y="3429000"/>
          <p14:tracePt t="36042" x="1935163" y="3429000"/>
          <p14:tracePt t="36067" x="1943100" y="3429000"/>
          <p14:tracePt t="36070" x="1943100" y="3421063"/>
          <p14:tracePt t="36072" x="1951038" y="3413125"/>
          <p14:tracePt t="36076" x="1958975" y="3406775"/>
          <p14:tracePt t="36079" x="1958975" y="3398838"/>
          <p14:tracePt t="36079" x="1965325" y="3398838"/>
          <p14:tracePt t="36092" x="2027238" y="3330575"/>
          <p14:tracePt t="36095" x="2041525" y="3322638"/>
          <p14:tracePt t="36096" x="2049463" y="3314700"/>
          <p14:tracePt t="36109" x="2095500" y="3276600"/>
          <p14:tracePt t="36112" x="2103438" y="3276600"/>
          <p14:tracePt t="36112" x="2103438" y="3268663"/>
          <p14:tracePt t="36126" x="2155825" y="3246438"/>
          <p14:tracePt t="36128" x="2163763" y="3246438"/>
          <p14:tracePt t="36129" x="2171700" y="3246438"/>
          <p14:tracePt t="36143" x="2193925" y="3238500"/>
          <p14:tracePt t="36146" x="2193925" y="3230563"/>
          <p14:tracePt t="36205" x="2187575" y="3230563"/>
          <p14:tracePt t="36210" x="2179638" y="3230563"/>
          <p14:tracePt t="36213" x="2171700" y="3230563"/>
          <p14:tracePt t="36223" x="2141538" y="3230563"/>
          <p14:tracePt t="36226" x="2133600" y="3230563"/>
          <p14:tracePt t="36240" x="2103438" y="3230563"/>
          <p14:tracePt t="36243" x="2095500" y="3230563"/>
          <p14:tracePt t="36243" x="2087563" y="3230563"/>
          <p14:tracePt t="36256" x="2057400" y="3230563"/>
          <p14:tracePt t="36260" x="2049463" y="3230563"/>
          <p14:tracePt t="36273" x="2041525" y="3230563"/>
          <p14:tracePt t="36293" x="2035175" y="3230563"/>
          <p14:tracePt t="36318" x="2027238" y="3230563"/>
          <p14:tracePt t="36326" x="2019300" y="3230563"/>
          <p14:tracePt t="36332" x="2011363" y="3230563"/>
          <p14:tracePt t="36336" x="2003425" y="3230563"/>
          <p14:tracePt t="36342" x="1997075" y="3230563"/>
          <p14:tracePt t="36348" x="1989138" y="3230563"/>
          <p14:tracePt t="36348" x="1981200" y="3230563"/>
          <p14:tracePt t="36359" x="1958975" y="3230563"/>
          <p14:tracePt t="36362" x="1951038" y="3230563"/>
          <p14:tracePt t="36375" x="1943100" y="3230563"/>
          <p14:tracePt t="36376" x="1905000" y="3222625"/>
          <p14:tracePt t="36379" x="1897063" y="3222625"/>
          <p14:tracePt t="36392" x="1851025" y="3222625"/>
          <p14:tracePt t="36395" x="1844675" y="3216275"/>
          <p14:tracePt t="36409" x="1790700" y="3216275"/>
          <p14:tracePt t="36411" x="1782763" y="3216275"/>
          <p14:tracePt t="36426" x="1736725" y="3216275"/>
          <p14:tracePt t="36428" x="1730375" y="3216275"/>
          <p14:tracePt t="36429" x="1722438" y="3216275"/>
          <p14:tracePt t="36443" x="1698625" y="3216275"/>
          <p14:tracePt t="36445" x="1692275" y="3216275"/>
          <p14:tracePt t="36459" x="1684338" y="3216275"/>
          <p14:tracePt t="36464" x="1676400" y="3216275"/>
          <p14:tracePt t="36481" x="1668463" y="3216275"/>
          <p14:tracePt t="36588" x="1660525" y="3216275"/>
          <p14:tracePt t="36593" x="1660525" y="3222625"/>
          <p14:tracePt t="36595" x="1654175" y="3222625"/>
          <p14:tracePt t="36606" x="1622425" y="3222625"/>
          <p14:tracePt t="36609" x="1616075" y="3222625"/>
          <p14:tracePt t="36624" x="1539875" y="3222625"/>
          <p14:tracePt t="36624" x="1524000" y="3222625"/>
          <p14:tracePt t="36629" x="1508125" y="3222625"/>
          <p14:tracePt t="36629" x="1501775" y="3222625"/>
          <p14:tracePt t="36640" x="1455738" y="3222625"/>
          <p14:tracePt t="36644" x="1447800" y="3222625"/>
          <p14:tracePt t="36656" x="1417638" y="3222625"/>
          <p14:tracePt t="36659" x="1409700" y="3222625"/>
          <p14:tracePt t="36673" x="1387475" y="3222625"/>
          <p14:tracePt t="36676" x="1379538" y="3222625"/>
          <p14:tracePt t="36694" x="1363663" y="3230563"/>
          <p14:tracePt t="36698" x="1355725" y="3230563"/>
          <p14:tracePt t="36707" x="1349375" y="3230563"/>
          <p14:tracePt t="36709" x="1341438" y="3230563"/>
          <p14:tracePt t="36724" x="1325563" y="3230563"/>
          <p14:tracePt t="36730" x="1317625" y="3230563"/>
          <p14:tracePt t="36740" x="1311275" y="3230563"/>
          <p14:tracePt t="36744" x="1303338" y="3230563"/>
          <p14:tracePt t="36766" x="1295400" y="3230563"/>
          <p14:tracePt t="37069" x="1287463" y="3230563"/>
          <p14:tracePt t="37074" x="1279525" y="3230563"/>
          <p14:tracePt t="37080" x="1273175" y="3230563"/>
          <p14:tracePt t="37102" x="1265238" y="3230563"/>
          <p14:tracePt t="37119" x="1257300" y="3230563"/>
          <p14:tracePt t="37135" x="1249363" y="3230563"/>
          <p14:tracePt t="37153" x="1241425" y="3230563"/>
          <p14:tracePt t="37164" x="1235075" y="3230563"/>
          <p14:tracePt t="37185" x="1227138" y="3230563"/>
          <p14:tracePt t="37209" x="1219200" y="3230563"/>
          <p14:tracePt t="37222" x="1211263" y="3230563"/>
          <p14:tracePt t="37240" x="1203325" y="3230563"/>
          <p14:tracePt t="37247" x="1196975" y="3230563"/>
          <p14:tracePt t="37262" x="1189038" y="3230563"/>
          <p14:tracePt t="37281" x="1181100" y="3230563"/>
          <p14:tracePt t="37302" x="1173163" y="3230563"/>
          <p14:tracePt t="37339" x="1165225" y="3230563"/>
          <p14:tracePt t="37462" x="1158875" y="3230563"/>
          <p14:tracePt t="37550" x="1158875" y="3222625"/>
          <p14:tracePt t="37987" x="1165225" y="3222625"/>
          <p14:tracePt t="37992" x="1173163" y="3222625"/>
          <p14:tracePt t="37996" x="1181100" y="3222625"/>
          <p14:tracePt t="37999" x="1181100" y="3230563"/>
          <p14:tracePt t="38009" x="1189038" y="3230563"/>
          <p14:tracePt t="38009" x="1196975" y="3230563"/>
          <p14:tracePt t="38011" x="1203325" y="3230563"/>
          <p14:tracePt t="38026" x="1227138" y="3238500"/>
          <p14:tracePt t="38029" x="1235075" y="3238500"/>
          <p14:tracePt t="38042" x="1257300" y="3246438"/>
          <p14:tracePt t="38045" x="1265238" y="3246438"/>
          <p14:tracePt t="38059" x="1295400" y="3246438"/>
          <p14:tracePt t="38065" x="1311275" y="3246438"/>
          <p14:tracePt t="38076" x="1333500" y="3246438"/>
          <p14:tracePt t="38078" x="1341438" y="3246438"/>
          <p14:tracePt t="38093" x="1393825" y="3246438"/>
          <p14:tracePt t="38095" x="1409700" y="3246438"/>
          <p14:tracePt t="38095" x="1417638" y="3246438"/>
          <p14:tracePt t="38109" x="1477963" y="3246438"/>
          <p14:tracePt t="38111" x="1493838" y="3246438"/>
          <p14:tracePt t="38126" x="1577975" y="3246438"/>
          <p14:tracePt t="38127" x="1584325" y="3246438"/>
          <p14:tracePt t="38131" x="1608138" y="3246438"/>
          <p14:tracePt t="38143" x="1668463" y="3254375"/>
          <p14:tracePt t="38145" x="1676400" y="3254375"/>
          <p14:tracePt t="38145" x="1692275" y="3254375"/>
          <p14:tracePt t="38159" x="1698625" y="3254375"/>
          <p14:tracePt t="38159" x="1760538" y="3254375"/>
          <p14:tracePt t="38161" x="1768475" y="3254375"/>
          <p14:tracePt t="38176" x="1836738" y="3254375"/>
          <p14:tracePt t="38178" x="1844675" y="3260725"/>
          <p14:tracePt t="38178" x="1851025" y="3260725"/>
          <p14:tracePt t="38192" x="1943100" y="3260725"/>
          <p14:tracePt t="38195" x="1965325" y="3260725"/>
          <p14:tracePt t="38195" x="1981200" y="3268663"/>
          <p14:tracePt t="38209" x="2111375" y="3268663"/>
          <p14:tracePt t="38212" x="2149475" y="3268663"/>
          <p14:tracePt t="38225" x="2163763" y="3268663"/>
          <p14:tracePt t="38226" x="2339975" y="3276600"/>
          <p14:tracePt t="38229" x="2354263" y="3276600"/>
          <p14:tracePt t="38229" x="2362200" y="3276600"/>
          <p14:tracePt t="38242" x="2536825" y="3276600"/>
          <p14:tracePt t="38245" x="2568575" y="3276600"/>
          <p14:tracePt t="38259" x="2582863" y="3276600"/>
          <p14:tracePt t="38259" x="2705100" y="3276600"/>
          <p14:tracePt t="38261" x="2720975" y="3276600"/>
          <p14:tracePt t="38276" x="2803525" y="3276600"/>
          <p14:tracePt t="38278" x="2811463" y="3276600"/>
          <p14:tracePt t="38292" x="2841625" y="3276600"/>
          <p14:tracePt t="38295" x="2849563" y="3276600"/>
          <p14:tracePt t="38309" x="2865438" y="3276600"/>
          <p14:tracePt t="38321" x="2873375" y="3276600"/>
          <p14:tracePt t="38631" x="2865438" y="3276600"/>
          <p14:tracePt t="38663" x="2857500" y="3276600"/>
          <p14:tracePt t="38688" x="2865438" y="3276600"/>
          <p14:tracePt t="38695" x="2873375" y="3276600"/>
          <p14:tracePt t="38699" x="2879725" y="3276600"/>
          <p14:tracePt t="38702" x="2887663" y="3276600"/>
          <p14:tracePt t="38709" x="2895600" y="3276600"/>
          <p14:tracePt t="38712" x="2903538" y="3276600"/>
          <p14:tracePt t="38726" x="2933700" y="3276600"/>
          <p14:tracePt t="38730" x="2941638" y="3276600"/>
          <p14:tracePt t="38743" x="2949575" y="3276600"/>
          <p14:tracePt t="38745" x="2955925" y="3276600"/>
          <p14:tracePt t="38759" x="2963863" y="3276600"/>
          <p14:tracePt t="38767" x="2971800" y="3276600"/>
          <p14:tracePt t="38811" x="2979738" y="3276600"/>
          <p14:tracePt t="38820" x="2987675" y="3276600"/>
          <p14:tracePt t="38827" x="2994025" y="3276600"/>
          <p14:tracePt t="38835" x="3001963" y="3276600"/>
          <p14:tracePt t="38841" x="3009900" y="3276600"/>
          <p14:tracePt t="38846" x="3017838" y="3276600"/>
          <p14:tracePt t="38849" x="3025775" y="3276600"/>
          <p14:tracePt t="38859" x="3040063" y="3276600"/>
          <p14:tracePt t="38861" x="3048000" y="3284538"/>
          <p14:tracePt t="38876" x="3070225" y="3292475"/>
          <p14:tracePt t="38885" x="3078163" y="3292475"/>
          <p14:tracePt t="38894" x="3086100" y="3292475"/>
          <p14:tracePt t="38900" x="3086100" y="3298825"/>
          <p14:tracePt t="38909" x="3094038" y="3298825"/>
          <p14:tracePt t="38918" x="3101975" y="3298825"/>
          <p14:tracePt t="38945" x="3101975" y="3306763"/>
          <p14:tracePt t="42290" x="3101975" y="3298825"/>
          <p14:tracePt t="42301" x="3094038" y="3292475"/>
          <p14:tracePt t="42594" x="3086100" y="3292475"/>
          <p14:tracePt t="42603" x="3078163" y="3292475"/>
          <p14:tracePt t="43444" x="3086100" y="3292475"/>
          <p14:tracePt t="43448" x="3094038" y="3292475"/>
          <p14:tracePt t="43453" x="3101975" y="3292475"/>
          <p14:tracePt t="43457" x="3108325" y="3292475"/>
          <p14:tracePt t="43459" x="3116263" y="3292475"/>
          <p14:tracePt t="43463" x="3124200" y="3292475"/>
          <p14:tracePt t="43475" x="3162300" y="3298825"/>
          <p14:tracePt t="43479" x="3170238" y="3298825"/>
          <p14:tracePt t="43479" x="3178175" y="3298825"/>
          <p14:tracePt t="43494" x="3306763" y="3306763"/>
          <p14:tracePt t="43497" x="3344863" y="3306763"/>
          <p14:tracePt t="43497" x="3352800" y="3306763"/>
          <p14:tracePt t="43511" x="3368675" y="3306763"/>
          <p14:tracePt t="43511" x="3559175" y="3306763"/>
          <p14:tracePt t="43514" x="3589338" y="3314700"/>
          <p14:tracePt t="43528" x="3870325" y="3360738"/>
          <p14:tracePt t="43530" x="3924300" y="3368675"/>
          <p14:tracePt t="43544" x="4130675" y="3413125"/>
          <p14:tracePt t="43547" x="4183063" y="3421063"/>
          <p14:tracePt t="43562" x="4289425" y="3436938"/>
          <p14:tracePt t="43564" x="4297363" y="3436938"/>
          <p14:tracePt t="43564" x="4305300" y="3436938"/>
          <p14:tracePt t="43578" x="4313238" y="3436938"/>
          <p14:tracePt t="43578" x="4351338" y="3444875"/>
          <p14:tracePt t="43584" x="4365625" y="3444875"/>
          <p14:tracePt t="43595" x="4397375" y="3444875"/>
          <p14:tracePt t="43597" x="4411663" y="3444875"/>
          <p14:tracePt t="43611" x="4419600" y="3444875"/>
          <p14:tracePt t="43612" x="4511675" y="3444875"/>
          <p14:tracePt t="43615" x="4525963" y="3444875"/>
          <p14:tracePt t="43615" x="4541838" y="3444875"/>
          <p14:tracePt t="43629" x="4716463" y="3444875"/>
          <p14:tracePt t="43631" x="4740275" y="3444875"/>
          <p14:tracePt t="43632" x="4762500" y="3444875"/>
          <p14:tracePt t="43645" x="4778375" y="3444875"/>
          <p14:tracePt t="43645" x="4899025" y="3444875"/>
          <p14:tracePt t="43648" x="4922838" y="3444875"/>
          <p14:tracePt t="43649" x="4930775" y="3444875"/>
          <p14:tracePt t="43662" x="5013325" y="3444875"/>
          <p14:tracePt t="43665" x="5021263" y="3444875"/>
          <p14:tracePt t="43665" x="5029200" y="3444875"/>
          <p14:tracePt t="43678" x="5037138" y="3444875"/>
          <p14:tracePt t="43678" x="5059363" y="3436938"/>
          <p14:tracePt t="43682" x="5067300" y="3436938"/>
          <p14:tracePt t="43698" x="5097463" y="3421063"/>
          <p14:tracePt t="43702" x="5105400" y="3421063"/>
          <p14:tracePt t="43703" x="5105400" y="3413125"/>
          <p14:tracePt t="43703" x="5113338" y="3413125"/>
          <p14:tracePt t="43712" x="5121275" y="3406775"/>
          <p14:tracePt t="43715" x="5127625" y="3406775"/>
          <p14:tracePt t="43728" x="5151438" y="3398838"/>
          <p14:tracePt t="43734" x="5159375" y="3390900"/>
          <p14:tracePt t="43744" x="5165725" y="3390900"/>
          <p14:tracePt t="43750" x="5173663" y="3390900"/>
          <p14:tracePt t="43761" x="5173663" y="3382963"/>
          <p14:tracePt t="43904" x="5165725" y="3382963"/>
          <p14:tracePt t="43914" x="5159375" y="3382963"/>
          <p14:tracePt t="43931" x="5151438" y="3382963"/>
          <p14:tracePt t="43954" x="5143500" y="3382963"/>
          <p14:tracePt t="44012" x="5135563" y="3382963"/>
          <p14:tracePt t="44083" x="5143500" y="3375025"/>
          <p14:tracePt t="44115" x="5151438" y="3368675"/>
          <p14:tracePt t="44147" x="5159375" y="3368675"/>
          <p14:tracePt t="44160" x="5165725" y="3368675"/>
          <p14:tracePt t="44170" x="5173663" y="3368675"/>
          <p14:tracePt t="44178" x="5173663" y="3375025"/>
          <p14:tracePt t="44180" x="5181600" y="3375025"/>
          <p14:tracePt t="44189" x="5189538" y="3390900"/>
          <p14:tracePt t="44192" x="5189538" y="3398838"/>
          <p14:tracePt t="44205" x="5197475" y="3436938"/>
          <p14:tracePt t="44208" x="5197475" y="3444875"/>
          <p14:tracePt t="44222" x="5189538" y="3489325"/>
          <p14:tracePt t="44225" x="5181600" y="3505200"/>
          <p14:tracePt t="44239" x="5135563" y="3543300"/>
          <p14:tracePt t="44241" x="5121275" y="3551238"/>
          <p14:tracePt t="44255" x="5059363" y="3581400"/>
          <p14:tracePt t="44258" x="5045075" y="3589338"/>
          <p14:tracePt t="44272" x="4937125" y="3627438"/>
          <p14:tracePt t="44274" x="4906963" y="3635375"/>
          <p14:tracePt t="44289" x="4732338" y="3657600"/>
          <p14:tracePt t="44292" x="4686300" y="3657600"/>
          <p14:tracePt t="44305" x="4518025" y="3627438"/>
          <p14:tracePt t="44307" x="4495800" y="3619500"/>
          <p14:tracePt t="44322" x="4479925" y="3619500"/>
          <p14:tracePt t="44322" x="4381500" y="3559175"/>
          <p14:tracePt t="44325" x="4373563" y="3543300"/>
          <p14:tracePt t="44325" x="4365625" y="3543300"/>
          <p14:tracePt t="44339" x="4321175" y="3475038"/>
          <p14:tracePt t="44341" x="4321175" y="3459163"/>
          <p14:tracePt t="44355" x="4313238" y="3382963"/>
          <p14:tracePt t="44358" x="4313238" y="3368675"/>
          <p14:tracePt t="44372" x="4359275" y="3284538"/>
          <p14:tracePt t="44374" x="4373563" y="3268663"/>
          <p14:tracePt t="44389" x="4449763" y="3222625"/>
          <p14:tracePt t="44392" x="4465638" y="3216275"/>
          <p14:tracePt t="44405" x="4518025" y="3200400"/>
          <p14:tracePt t="44408" x="4525963" y="3200400"/>
          <p14:tracePt t="44408" x="4533900" y="3200400"/>
          <p14:tracePt t="44422" x="4587875" y="3200400"/>
          <p14:tracePt t="44425" x="4602163" y="3200400"/>
          <p14:tracePt t="44439" x="4702175" y="3222625"/>
          <p14:tracePt t="44441" x="4716463" y="3230563"/>
          <p14:tracePt t="44455" x="4792663" y="3260725"/>
          <p14:tracePt t="44458" x="4822825" y="3276600"/>
          <p14:tracePt t="44458" x="4830763" y="3276600"/>
          <p14:tracePt t="44472" x="4906963" y="3314700"/>
          <p14:tracePt t="44475" x="4922838" y="3322638"/>
          <p14:tracePt t="44488" x="4930775" y="3330575"/>
          <p14:tracePt t="44489" x="4968875" y="3360738"/>
          <p14:tracePt t="44492" x="4975225" y="3368675"/>
          <p14:tracePt t="44505" x="4983163" y="3390900"/>
          <p14:tracePt t="44509" x="4983163" y="3398838"/>
          <p14:tracePt t="44522" x="4930775" y="3421063"/>
          <p14:tracePt t="44525" x="4914900" y="3429000"/>
          <p14:tracePt t="44526" x="4899025" y="3429000"/>
          <p14:tracePt t="44539" x="4762500" y="3459163"/>
          <p14:tracePt t="44541" x="4732338" y="3467100"/>
          <p14:tracePt t="44555" x="4564063" y="3482975"/>
          <p14:tracePt t="44558" x="4533900" y="3482975"/>
          <p14:tracePt t="44559" x="4525963" y="3482975"/>
          <p14:tracePt t="44572" x="4441825" y="3467100"/>
          <p14:tracePt t="44574" x="4427538" y="3459163"/>
          <p14:tracePt t="44589" x="4403725" y="3444875"/>
          <p14:tracePt t="44592" x="4397375" y="3436938"/>
          <p14:tracePt t="44606" x="4397375" y="3429000"/>
          <p14:tracePt t="44644" x="4403725" y="3429000"/>
          <p14:tracePt t="44648" x="4403725" y="3421063"/>
          <p14:tracePt t="44651" x="4411663" y="3421063"/>
          <p14:tracePt t="44655" x="4419600" y="3421063"/>
          <p14:tracePt t="44667" x="4441825" y="3413125"/>
          <p14:tracePt t="44672" x="4449763" y="3406775"/>
          <p14:tracePt t="44683" x="4479925" y="3398838"/>
          <p14:tracePt t="44695" x="4503738" y="3390900"/>
          <p14:tracePt t="44702" x="4511675" y="3390900"/>
          <p14:tracePt t="44706" x="4518025" y="3390900"/>
          <p14:tracePt t="44717" x="4525963" y="3390900"/>
          <p14:tracePt t="44737" x="4533900" y="3390900"/>
          <p14:tracePt t="44754" x="4541838" y="3390900"/>
          <p14:tracePt t="47182" x="4511675" y="3390900"/>
          <p14:tracePt t="47186" x="4465638" y="3390900"/>
          <p14:tracePt t="47188" x="4449763" y="3390900"/>
          <p14:tracePt t="47188" x="4419600" y="3382963"/>
          <p14:tracePt t="47192" x="4327525" y="3375025"/>
          <p14:tracePt t="47195" x="4221163" y="3375025"/>
          <p14:tracePt t="47198" x="4144963" y="3368675"/>
          <p14:tracePt t="47209" x="3924300" y="3352800"/>
          <p14:tracePt t="47212" x="3878263" y="3352800"/>
          <p14:tracePt t="47213" x="3863975" y="3352800"/>
          <p14:tracePt t="47229" x="3802063" y="3352800"/>
          <p14:tracePt t="47251" x="3810000" y="3352800"/>
          <p14:tracePt t="47255" x="3817938" y="3352800"/>
          <p14:tracePt t="47257" x="3825875" y="3352800"/>
          <p14:tracePt t="47262" x="3840163" y="3352800"/>
          <p14:tracePt t="47272" x="3902075" y="3344863"/>
          <p14:tracePt t="47279" x="3962400" y="3344863"/>
          <p14:tracePt t="47288" x="3970338" y="3336925"/>
          <p14:tracePt t="47289" x="4022725" y="3330575"/>
          <p14:tracePt t="47296" x="4054475" y="3330575"/>
          <p14:tracePt t="47305" x="4092575" y="3322638"/>
          <p14:tracePt t="47312" x="4122738" y="3322638"/>
          <p14:tracePt t="47323" x="4191000" y="3322638"/>
          <p14:tracePt t="47323" x="4198938" y="3322638"/>
          <p14:tracePt t="47329" x="4251325" y="3322638"/>
          <p14:tracePt t="47339" x="4389438" y="3322638"/>
          <p14:tracePt t="47346" x="4487863" y="3322638"/>
          <p14:tracePt t="47356" x="4686300" y="3322638"/>
          <p14:tracePt t="47357" x="4732338" y="3322638"/>
          <p14:tracePt t="47362" x="4846638" y="3322638"/>
          <p14:tracePt t="47372" x="5089525" y="3322638"/>
          <p14:tracePt t="47379" x="5257800" y="3314700"/>
          <p14:tracePt t="47389" x="5470525" y="3306763"/>
          <p14:tracePt t="47390" x="5494338" y="3298825"/>
          <p14:tracePt t="47395" x="5600700" y="3298825"/>
          <p14:tracePt t="47405" x="5799138" y="3284538"/>
          <p14:tracePt t="47412" x="5927725" y="3284538"/>
          <p14:tracePt t="47423" x="6126163" y="3268663"/>
          <p14:tracePt t="47423" x="6172200" y="3268663"/>
          <p14:tracePt t="47429" x="6286500" y="3254375"/>
          <p14:tracePt t="47439" x="6507163" y="3230563"/>
          <p14:tracePt t="47446" x="6713538" y="3216275"/>
          <p14:tracePt t="47456" x="7026275" y="3184525"/>
          <p14:tracePt t="47457" x="7086600" y="3178175"/>
          <p14:tracePt t="47462" x="7254875" y="3162300"/>
          <p14:tracePt t="47472" x="7581900" y="3132138"/>
          <p14:tracePt t="47479" x="7794625" y="3116263"/>
          <p14:tracePt t="47490" x="8061325" y="3101975"/>
          <p14:tracePt t="47490" x="8077200" y="3094038"/>
          <p14:tracePt t="47496" x="8183563" y="3094038"/>
          <p14:tracePt t="47505" x="8389938" y="3094038"/>
          <p14:tracePt t="47512" x="8512175" y="3094038"/>
          <p14:tracePt t="47523" x="8626475" y="3094038"/>
          <p14:tracePt t="47523" x="8656638" y="3094038"/>
          <p14:tracePt t="47529" x="8694738" y="3094038"/>
          <p14:tracePt t="47538" x="8763000" y="3094038"/>
          <p14:tracePt t="47545" x="8793163" y="3094038"/>
          <p14:tracePt t="47556" x="8839200" y="3094038"/>
          <p14:tracePt t="47557" x="8847138" y="3094038"/>
          <p14:tracePt t="47563" x="8861425" y="3094038"/>
          <p14:tracePt t="47572" x="8869363" y="3094038"/>
          <p14:tracePt t="47572" x="8893175" y="3094038"/>
          <p14:tracePt t="47579" x="8907463" y="3101975"/>
          <p14:tracePt t="47590" x="8945563" y="3108325"/>
          <p14:tracePt t="47596" x="8961438" y="3108325"/>
          <p14:tracePt t="47605" x="8983663" y="3108325"/>
          <p14:tracePt t="47612" x="8999538" y="3116263"/>
          <p14:tracePt t="47623" x="9013825" y="3124200"/>
          <p14:tracePt t="47630" x="9021763" y="3132138"/>
          <p14:tracePt t="47646" x="9021763" y="3140075"/>
          <p14:tracePt t="47717" x="9029700" y="3140075"/>
          <p14:tracePt t="47720" x="9029700" y="3146425"/>
          <p14:tracePt t="47728" x="9037638" y="3146425"/>
          <p14:tracePt t="47736" x="9045575" y="3146425"/>
          <p14:tracePt t="47739" x="9045575" y="3154363"/>
          <p14:tracePt t="47746" x="9051925" y="3154363"/>
          <p14:tracePt t="47756" x="9059863" y="3170238"/>
          <p14:tracePt t="47765" x="9067800" y="3178175"/>
          <p14:tracePt t="47772" x="9075738" y="3184525"/>
          <p14:tracePt t="47782" x="9090025" y="3200400"/>
          <p14:tracePt t="47790" x="9097963" y="3208338"/>
          <p14:tracePt t="47798" x="9105900" y="3222625"/>
          <p14:tracePt t="47805" x="9113838" y="3230563"/>
          <p14:tracePt t="47815" x="9121775" y="3254375"/>
          <p14:tracePt t="47823" x="9128125" y="3260725"/>
          <p14:tracePt t="47824" x="9136063" y="3268663"/>
          <p14:tracePt t="47832" x="9144000" y="3284538"/>
          <p14:tracePt t="47838" x="9151938" y="3292475"/>
          <p14:tracePt t="47839" x="9159875" y="3306763"/>
          <p14:tracePt t="47848" x="9166225" y="3322638"/>
          <p14:tracePt t="47856" x="9174163" y="3344863"/>
          <p14:tracePt t="47865" x="9182100" y="3360738"/>
          <p14:tracePt t="47872" x="9182100" y="3375025"/>
          <p14:tracePt t="47882" x="9182100" y="3390900"/>
          <p14:tracePt t="47890" x="9182100" y="3398838"/>
          <p14:tracePt t="47898" x="9182100" y="3406775"/>
          <p14:tracePt t="47905" x="9174163" y="3421063"/>
          <p14:tracePt t="47915" x="9166225" y="3429000"/>
          <p14:tracePt t="47923" x="9159875" y="3436938"/>
          <p14:tracePt t="47932" x="9144000" y="3451225"/>
          <p14:tracePt t="47938" x="9136063" y="3459163"/>
          <p14:tracePt t="47948" x="9128125" y="3467100"/>
          <p14:tracePt t="47959" x="9121775" y="3475038"/>
          <p14:tracePt t="48002" x="9121775" y="3482975"/>
          <p14:tracePt t="48065" x="9128125" y="3482975"/>
          <p14:tracePt t="48066" x="9136063" y="3482975"/>
          <p14:tracePt t="48069" x="9144000" y="3482975"/>
          <p14:tracePt t="48072" x="9151938" y="3482975"/>
          <p14:tracePt t="48081" x="9159875" y="3482975"/>
          <p14:tracePt t="48082" x="9190038" y="3482975"/>
          <p14:tracePt t="48088" x="9220200" y="3482975"/>
          <p14:tracePt t="48099" x="9274175" y="3482975"/>
          <p14:tracePt t="48106" x="9312275" y="3482975"/>
          <p14:tracePt t="48106" x="9318625" y="3482975"/>
          <p14:tracePt t="48118" x="9380538" y="3482975"/>
          <p14:tracePt t="48121" x="9388475" y="3482975"/>
          <p14:tracePt t="48122" x="9394825" y="3482975"/>
          <p14:tracePt t="48135" x="9478963" y="3489325"/>
          <p14:tracePt t="48139" x="9502775" y="3489325"/>
          <p14:tracePt t="48139" x="9517063" y="3489325"/>
          <p14:tracePt t="48151" x="9571038" y="3505200"/>
          <p14:tracePt t="48155" x="9578975" y="3505200"/>
          <p14:tracePt t="48168" x="9609138" y="3513138"/>
          <p14:tracePt t="48175" x="9609138" y="3521075"/>
          <p14:tracePt t="48185" x="9617075" y="3521075"/>
          <p14:tracePt t="48195" x="9617075" y="3527425"/>
          <p14:tracePt t="48207" x="9609138" y="3535363"/>
          <p14:tracePt t="48211" x="9601200" y="3535363"/>
          <p14:tracePt t="48218" x="9593263" y="3543300"/>
          <p14:tracePt t="48221" x="9585325" y="3543300"/>
          <p14:tracePt t="48234" x="9563100" y="3559175"/>
          <p14:tracePt t="48239" x="9547225" y="3559175"/>
          <p14:tracePt t="48240" x="9547225" y="3565525"/>
          <p14:tracePt t="48251" x="9517063" y="3573463"/>
          <p14:tracePt t="48254" x="9502775" y="3581400"/>
          <p14:tracePt t="48268" x="9471025" y="3589338"/>
          <p14:tracePt t="48272" x="9464675" y="3589338"/>
          <p14:tracePt t="48284" x="9440863" y="3589338"/>
          <p14:tracePt t="48288" x="9432925" y="3589338"/>
          <p14:tracePt t="48301" x="9426575" y="3589338"/>
          <p14:tracePt t="48332" x="9418638" y="3589338"/>
          <p14:tracePt t="48344" x="9418638" y="3581400"/>
          <p14:tracePt t="48368" x="9418638" y="3573463"/>
          <p14:tracePt t="48409" x="9418638" y="3565525"/>
          <p14:tracePt t="48427" x="9426575" y="3559175"/>
          <p14:tracePt t="48439" x="9432925" y="3559175"/>
          <p14:tracePt t="48444" x="9432925" y="3551238"/>
          <p14:tracePt t="48447" x="9440863" y="3551238"/>
          <p14:tracePt t="48455" x="9448800" y="3543300"/>
          <p14:tracePt t="48459" x="9456738" y="3543300"/>
          <p14:tracePt t="48471" x="9471025" y="3527425"/>
          <p14:tracePt t="48475" x="9478963" y="3527425"/>
          <p14:tracePt t="48488" x="9494838" y="3521075"/>
          <p14:tracePt t="48492" x="9502775" y="3513138"/>
          <p14:tracePt t="48505" x="9509125" y="3513138"/>
          <p14:tracePt t="48507" x="9509125" y="3505200"/>
          <p14:tracePt t="48507" x="9517063" y="3505200"/>
          <p14:tracePt t="48526" x="9525000" y="3505200"/>
          <p14:tracePt t="48649" x="9517063" y="3505200"/>
          <p14:tracePt t="48659" x="9509125" y="3505200"/>
          <p14:tracePt t="48663" x="9509125" y="3513138"/>
          <p14:tracePt t="48672" x="9502775" y="3513138"/>
          <p14:tracePt t="48679" x="9494838" y="3513138"/>
          <p14:tracePt t="48689" x="9486900" y="3513138"/>
          <p14:tracePt t="48700" x="9478963" y="3513138"/>
          <p14:tracePt t="48710" x="9471025" y="3513138"/>
          <p14:tracePt t="48726" x="9471025" y="3505200"/>
          <p14:tracePt t="48772" x="9471025" y="3497263"/>
          <p14:tracePt t="48807" x="9471025" y="3489325"/>
          <p14:tracePt t="48823" x="9478963" y="3489325"/>
          <p14:tracePt t="48832" x="9478963" y="3482975"/>
          <p14:tracePt t="48842" x="9486900" y="3475038"/>
          <p14:tracePt t="48851" x="9486900" y="3467100"/>
          <p14:tracePt t="48858" x="9494838" y="3467100"/>
          <p14:tracePt t="48860" x="9494838" y="3459163"/>
          <p14:tracePt t="48873" x="9502775" y="3451225"/>
          <p14:tracePt t="48877" x="9502775" y="3444875"/>
          <p14:tracePt t="48881" x="9502775" y="3436938"/>
          <p14:tracePt t="48889" x="9509125" y="3436938"/>
          <p14:tracePt t="48891" x="9509125" y="3429000"/>
          <p14:tracePt t="48907" x="9509125" y="3421063"/>
          <p14:tracePt t="48908" x="9509125" y="3413125"/>
          <p14:tracePt t="48920" x="9509125" y="3406775"/>
          <p14:tracePt t="48940" x="9509125" y="3398838"/>
          <p14:tracePt t="48949" x="9509125" y="3390900"/>
          <p14:tracePt t="48958" x="9509125" y="3382963"/>
          <p14:tracePt t="48966" x="9509125" y="3375025"/>
          <p14:tracePt t="48974" x="9509125" y="3368675"/>
          <p14:tracePt t="48974" x="9509125" y="3360738"/>
          <p14:tracePt t="48978" x="9509125" y="3352800"/>
          <p14:tracePt t="48980" x="9509125" y="3344863"/>
          <p14:tracePt t="48989" x="9509125" y="3336925"/>
          <p14:tracePt t="48989" x="9509125" y="3322638"/>
          <p14:tracePt t="48991" x="9509125" y="3314700"/>
          <p14:tracePt t="49007" x="9509125" y="3284538"/>
          <p14:tracePt t="49008" x="9509125" y="3276600"/>
          <p14:tracePt t="49023" x="9509125" y="3254375"/>
          <p14:tracePt t="49023" x="9509125" y="3246438"/>
          <p14:tracePt t="49031" x="9517063" y="3238500"/>
          <p14:tracePt t="49048" x="9525000" y="3238500"/>
          <p14:tracePt t="49050" x="9525000" y="3230563"/>
          <p14:tracePt t="49151" x="9525000" y="3238500"/>
          <p14:tracePt t="49157" x="9525000" y="3246438"/>
          <p14:tracePt t="49161" x="9525000" y="3254375"/>
          <p14:tracePt t="49163" x="9517063" y="3254375"/>
          <p14:tracePt t="49173" x="9494838" y="3268663"/>
          <p14:tracePt t="49175" x="9486900" y="3276600"/>
          <p14:tracePt t="49175" x="9478963" y="3284538"/>
          <p14:tracePt t="49192" x="9471025" y="3284538"/>
          <p14:tracePt t="49193" x="9402763" y="3306763"/>
          <p14:tracePt t="49195" x="9394825" y="3314700"/>
          <p14:tracePt t="49196" x="9388475" y="3314700"/>
          <p14:tracePt t="49209" x="9312275" y="3322638"/>
          <p14:tracePt t="49211" x="9296400" y="3322638"/>
          <p14:tracePt t="49225" x="9288463" y="3322638"/>
          <p14:tracePt t="49226" x="9212263" y="3322638"/>
          <p14:tracePt t="49228" x="9204325" y="3322638"/>
          <p14:tracePt t="49228" x="9197975" y="3322638"/>
          <p14:tracePt t="49242" x="9128125" y="3298825"/>
          <p14:tracePt t="49245" x="9121775" y="3298825"/>
          <p14:tracePt t="49245" x="9113838" y="3292475"/>
          <p14:tracePt t="49259" x="9067800" y="3268663"/>
          <p14:tracePt t="49262" x="9051925" y="3260725"/>
          <p14:tracePt t="49276" x="9013825" y="3238500"/>
          <p14:tracePt t="49278" x="9007475" y="3230563"/>
          <p14:tracePt t="49293" x="8991600" y="3216275"/>
          <p14:tracePt t="49295" x="8983663" y="3216275"/>
          <p14:tracePt t="49309" x="8975725" y="3208338"/>
          <p14:tracePt t="49334" x="8969375" y="3208338"/>
          <p14:tracePt t="49339" x="8969375" y="3216275"/>
          <p14:tracePt t="49341" x="8961438" y="3216275"/>
          <p14:tracePt t="49347" x="8953500" y="3216275"/>
          <p14:tracePt t="49355" x="8945563" y="3222625"/>
          <p14:tracePt t="49360" x="8945563" y="3230563"/>
          <p14:tracePt t="49371" x="8937625" y="3238500"/>
          <p14:tracePt t="49376" x="8923338" y="3246438"/>
          <p14:tracePt t="49388" x="8907463" y="3254375"/>
          <p14:tracePt t="49394" x="8907463" y="3260725"/>
          <p14:tracePt t="49405" x="8893175" y="3268663"/>
          <p14:tracePt t="49414" x="8885238" y="3268663"/>
          <p14:tracePt t="49437" x="8877300" y="3268663"/>
          <p14:tracePt t="49443" x="8877300" y="3276600"/>
          <p14:tracePt t="49475" x="8885238" y="3276600"/>
          <p14:tracePt t="49478" x="8893175" y="3276600"/>
          <p14:tracePt t="49480" x="8893175" y="3284538"/>
          <p14:tracePt t="49492" x="8899525" y="3284538"/>
          <p14:tracePt t="49493" x="8937625" y="3298825"/>
          <p14:tracePt t="49495" x="8937625" y="3306763"/>
          <p14:tracePt t="49496" x="8945563" y="3306763"/>
          <p14:tracePt t="49509" x="9029700" y="3352800"/>
          <p14:tracePt t="49511" x="9059863" y="3368675"/>
          <p14:tracePt t="49526" x="9059863" y="3375025"/>
          <p14:tracePt t="49526" x="9144000" y="3429000"/>
          <p14:tracePt t="49529" x="9151938" y="3429000"/>
          <p14:tracePt t="49529" x="9151938" y="3436938"/>
          <p14:tracePt t="49542" x="9197975" y="3475038"/>
          <p14:tracePt t="49545" x="9212263" y="3482975"/>
          <p14:tracePt t="49546" x="9212263" y="3489325"/>
          <p14:tracePt t="49560" x="9236075" y="3513138"/>
          <p14:tracePt t="49561" x="9242425" y="3513138"/>
          <p14:tracePt t="49564" x="9242425" y="3521075"/>
          <p14:tracePt t="49576" x="9242425" y="3527425"/>
          <p14:tracePt t="49578" x="9250363" y="3535363"/>
          <p14:tracePt t="49608" x="9242425" y="3535363"/>
          <p14:tracePt t="49615" x="9236075" y="3535363"/>
          <p14:tracePt t="49625" x="9228138" y="3535363"/>
          <p14:tracePt t="49660" x="9220200" y="3535363"/>
          <p14:tracePt t="49680" x="9220200" y="3543300"/>
          <p14:tracePt t="49682" x="9228138" y="3543300"/>
          <p14:tracePt t="49685" x="9228138" y="3551238"/>
          <p14:tracePt t="49697" x="9236075" y="3565525"/>
          <p14:tracePt t="49707" x="9236075" y="3573463"/>
          <p14:tracePt t="50297" x="9228138" y="3573463"/>
          <p14:tracePt t="50331" x="9220200" y="3573463"/>
          <p14:tracePt t="50346" x="9212263" y="3573463"/>
          <p14:tracePt t="50355" x="9212263" y="3581400"/>
          <p14:tracePt t="50363" x="9204325" y="3581400"/>
          <p14:tracePt t="50372" x="9197975" y="3581400"/>
          <p14:tracePt t="50376" x="9197975" y="3589338"/>
          <p14:tracePt t="50381" x="9190038" y="3589338"/>
          <p14:tracePt t="50389" x="9182100" y="3589338"/>
          <p14:tracePt t="50401" x="9174163" y="3589338"/>
          <p14:tracePt t="50435" x="9166225" y="3589338"/>
          <p14:tracePt t="50565" x="9159875" y="3589338"/>
          <p14:tracePt t="50651" x="9151938" y="3589338"/>
          <p14:tracePt t="50712" x="9151938" y="3597275"/>
          <p14:tracePt t="53331" x="9144000" y="3597275"/>
          <p14:tracePt t="53336" x="9136063" y="3589338"/>
          <p14:tracePt t="53339" x="9128125" y="3589338"/>
          <p14:tracePt t="53341" x="9128125" y="3581400"/>
          <p14:tracePt t="53344" x="9121775" y="3581400"/>
          <p14:tracePt t="53348" x="9121775" y="3573463"/>
          <p14:tracePt t="53350" x="9113838" y="3573463"/>
          <p14:tracePt t="53353" x="9105900" y="3573463"/>
          <p14:tracePt t="53363" x="9090025" y="3565525"/>
          <p14:tracePt t="53367" x="9083675" y="3559175"/>
          <p14:tracePt t="53383" x="9045575" y="3543300"/>
          <p14:tracePt t="53386" x="9037638" y="3543300"/>
          <p14:tracePt t="53386" x="9029700" y="3535363"/>
          <p14:tracePt t="53400" x="8953500" y="3505200"/>
          <p14:tracePt t="53403" x="8923338" y="3505200"/>
          <p14:tracePt t="53417" x="8793163" y="3482975"/>
          <p14:tracePt t="53419" x="8763000" y="3482975"/>
          <p14:tracePt t="53434" x="8724900" y="3482975"/>
          <p14:tracePt t="53437" x="8709025" y="3482975"/>
          <p14:tracePt t="53507" x="8702675" y="3482975"/>
          <p14:tracePt t="53515" x="8694738" y="3482975"/>
          <p14:tracePt t="53517" x="8686800" y="3482975"/>
          <p14:tracePt t="53521" x="8678863" y="3482975"/>
          <p14:tracePt t="53538" x="8504238" y="3482975"/>
          <p14:tracePt t="53541" x="8466138" y="3489325"/>
          <p14:tracePt t="53541" x="8412163" y="3489325"/>
          <p14:tracePt t="53554" x="8061325" y="3527425"/>
          <p14:tracePt t="53556" x="7954963" y="3535363"/>
          <p14:tracePt t="53571" x="7451725" y="3597275"/>
          <p14:tracePt t="53573" x="7421563" y="3597275"/>
          <p14:tracePt t="53573" x="7391400" y="3597275"/>
          <p14:tracePt t="53588" x="7070725" y="3611563"/>
          <p14:tracePt t="53590" x="7026275" y="3611563"/>
          <p14:tracePt t="53604" x="7002463" y="3611563"/>
          <p14:tracePt t="53604" x="6865938" y="3597275"/>
          <p14:tracePt t="53608" x="6827838" y="3589338"/>
          <p14:tracePt t="53621" x="6751638" y="3543300"/>
          <p14:tracePt t="53624" x="6743700" y="3535363"/>
          <p14:tracePt t="53624" x="6735763" y="3527425"/>
          <p14:tracePt t="53644" x="6697663" y="3482975"/>
          <p14:tracePt t="53647" x="6645275" y="3421063"/>
          <p14:tracePt t="53654" x="6629400" y="3390900"/>
          <p14:tracePt t="53657" x="6621463" y="3382963"/>
          <p14:tracePt t="53671" x="6607175" y="3344863"/>
          <p14:tracePt t="53674" x="6599238" y="3344863"/>
          <p14:tracePt t="53688" x="6599238" y="3336925"/>
          <p14:tracePt t="53745" x="6599238" y="3344863"/>
          <p14:tracePt t="53753" x="6607175" y="3352800"/>
          <p14:tracePt t="53755" x="6607175" y="3360738"/>
          <p14:tracePt t="53757" x="6613525" y="3368675"/>
          <p14:tracePt t="53771" x="6621463" y="3406775"/>
          <p14:tracePt t="53774" x="6629400" y="3406775"/>
          <p14:tracePt t="53788" x="6629400" y="3421063"/>
          <p14:tracePt t="53809" x="6629400" y="3429000"/>
          <p14:tracePt t="53815" x="6621463" y="3436938"/>
          <p14:tracePt t="53818" x="6613525" y="3444875"/>
          <p14:tracePt t="53823" x="6599238" y="3451225"/>
          <p14:tracePt t="53826" x="6545263" y="3482975"/>
          <p14:tracePt t="53839" x="6286500" y="3597275"/>
          <p14:tracePt t="53841" x="6149975" y="3649663"/>
          <p14:tracePt t="53841" x="6111875" y="3657600"/>
          <p14:tracePt t="53855" x="5608638" y="3810000"/>
          <p14:tracePt t="53858" x="5432425" y="3863975"/>
          <p14:tracePt t="53872" x="4968875" y="4008438"/>
          <p14:tracePt t="53874" x="4922838" y="4022725"/>
          <p14:tracePt t="53874" x="4906963" y="4030663"/>
          <p14:tracePt t="53889" x="4732338" y="4068763"/>
          <p14:tracePt t="53892" x="4686300" y="4068763"/>
          <p14:tracePt t="53905" x="4541838" y="4054475"/>
          <p14:tracePt t="53908" x="4511675" y="4046538"/>
          <p14:tracePt t="53922" x="4495800" y="4046538"/>
          <p14:tracePt t="53922" x="4321175" y="3992563"/>
          <p14:tracePt t="53925" x="4297363" y="3984625"/>
          <p14:tracePt t="53939" x="4144963" y="3954463"/>
          <p14:tracePt t="53941" x="4098925" y="3946525"/>
          <p14:tracePt t="53955" x="4092575" y="3946525"/>
          <p14:tracePt t="53955" x="4030663" y="3940175"/>
          <p14:tracePt t="53959" x="4016375" y="3932238"/>
          <p14:tracePt t="53973" x="3992563" y="3924300"/>
          <p14:tracePt t="53976" x="3984625" y="3924300"/>
          <p14:tracePt t="53989" x="3978275" y="3924300"/>
          <p14:tracePt t="53991" x="3978275" y="3916363"/>
          <p14:tracePt t="54005" x="3970338" y="3902075"/>
          <p14:tracePt t="54008" x="3962400" y="3894138"/>
          <p14:tracePt t="54022" x="3940175" y="3870325"/>
          <p14:tracePt t="54025" x="3940175" y="3863975"/>
          <p14:tracePt t="54039" x="3916363" y="3840163"/>
          <p14:tracePt t="54041" x="3902075" y="3832225"/>
          <p14:tracePt t="54056" x="3886200" y="3817938"/>
          <p14:tracePt t="54059" x="3878263" y="3802063"/>
          <p14:tracePt t="54060" x="3870325" y="3794125"/>
          <p14:tracePt t="54072" x="3856038" y="3787775"/>
          <p14:tracePt t="54075" x="3856038" y="3779838"/>
          <p14:tracePt t="54089" x="3848100" y="3771900"/>
          <p14:tracePt t="54091" x="3840163" y="3771900"/>
          <p14:tracePt t="54105" x="3817938" y="3756025"/>
          <p14:tracePt t="54108" x="3802063" y="3756025"/>
          <p14:tracePt t="54122" x="3749675" y="3749675"/>
          <p14:tracePt t="54126" x="3725863" y="3749675"/>
          <p14:tracePt t="54126" x="3717925" y="3749675"/>
          <p14:tracePt t="54139" x="3673475" y="3749675"/>
          <p14:tracePt t="54141" x="3657600" y="3749675"/>
          <p14:tracePt t="54161" x="3649663" y="3749675"/>
          <p14:tracePt t="54162" x="3619500" y="3756025"/>
          <p14:tracePt t="54165" x="3589338" y="3756025"/>
          <p14:tracePt t="54172" x="3581400" y="3756025"/>
          <p14:tracePt t="54174" x="3573463" y="3756025"/>
          <p14:tracePt t="54189" x="3565525" y="3756025"/>
          <p14:tracePt t="54191" x="3559175" y="3756025"/>
          <p14:tracePt t="54205" x="3535363" y="3763963"/>
          <p14:tracePt t="54209" x="3527425" y="3763963"/>
          <p14:tracePt t="54222" x="3482975" y="3771900"/>
          <p14:tracePt t="54225" x="3467100" y="3771900"/>
          <p14:tracePt t="54239" x="3421063" y="3779838"/>
          <p14:tracePt t="54242" x="3398838" y="3779838"/>
          <p14:tracePt t="54255" x="3352800" y="3779838"/>
          <p14:tracePt t="54257" x="3344863" y="3779838"/>
          <p14:tracePt t="54272" x="3306763" y="3779838"/>
          <p14:tracePt t="54274" x="3298825" y="3779838"/>
          <p14:tracePt t="54289" x="3268663" y="3779838"/>
          <p14:tracePt t="54291" x="3260725" y="3779838"/>
          <p14:tracePt t="54305" x="3260725" y="3771900"/>
          <p14:tracePt t="54305" x="3246438" y="3763963"/>
          <p14:tracePt t="54308" x="3238500" y="3763963"/>
          <p14:tracePt t="54322" x="3216275" y="3749675"/>
          <p14:tracePt t="54325" x="3208338" y="3749675"/>
          <p14:tracePt t="54339" x="3178175" y="3741738"/>
          <p14:tracePt t="54342" x="3162300" y="3733800"/>
          <p14:tracePt t="54355" x="3101975" y="3725863"/>
          <p14:tracePt t="54358" x="3078163" y="3717925"/>
          <p14:tracePt t="54358" x="3070225" y="3717925"/>
          <p14:tracePt t="54372" x="3009900" y="3711575"/>
          <p14:tracePt t="54375" x="2994025" y="3703638"/>
          <p14:tracePt t="54389" x="2963863" y="3695700"/>
          <p14:tracePt t="54392" x="2955925" y="3695700"/>
          <p14:tracePt t="54405" x="2941638" y="3687763"/>
          <p14:tracePt t="54408" x="2933700" y="3687763"/>
          <p14:tracePt t="54424" x="2925763" y="3687763"/>
          <p14:tracePt t="54447" x="2917825" y="3687763"/>
          <p14:tracePt t="54470" x="2911475" y="3687763"/>
          <p14:tracePt t="54486" x="2903538" y="3687763"/>
          <p14:tracePt t="54499" x="2895600" y="3687763"/>
          <p14:tracePt t="54505" x="2895600" y="3695700"/>
          <p14:tracePt t="54509" x="2887663" y="3695700"/>
          <p14:tracePt t="54515" x="2879725" y="3695700"/>
          <p14:tracePt t="54521" x="2873375" y="3695700"/>
          <p14:tracePt t="54523" x="2865438" y="3703638"/>
          <p14:tracePt t="54538" x="2827338" y="3711575"/>
          <p14:tracePt t="54540" x="2819400" y="3717925"/>
          <p14:tracePt t="54540" x="2811463" y="3717925"/>
          <p14:tracePt t="54554" x="2765425" y="3725863"/>
          <p14:tracePt t="54557" x="2751138" y="3733800"/>
          <p14:tracePt t="54573" x="2743200" y="3733800"/>
          <p14:tracePt t="54573" x="2697163" y="3749675"/>
          <p14:tracePt t="54577" x="2651125" y="3763963"/>
          <p14:tracePt t="54588" x="2606675" y="3771900"/>
          <p14:tracePt t="54591" x="2590800" y="3779838"/>
          <p14:tracePt t="54605" x="2560638" y="3787775"/>
          <p14:tracePt t="54608" x="2544763" y="3787775"/>
          <p14:tracePt t="54609" x="2544763" y="3794125"/>
          <p14:tracePt t="54621" x="2514600" y="3794125"/>
          <p14:tracePt t="54623" x="2506663" y="3794125"/>
          <p14:tracePt t="54638" x="2476500" y="3802063"/>
          <p14:tracePt t="54641" x="2468563" y="3810000"/>
          <p14:tracePt t="54641" x="2460625" y="3810000"/>
          <p14:tracePt t="54654" x="2422525" y="3810000"/>
          <p14:tracePt t="54656" x="2416175" y="3810000"/>
          <p14:tracePt t="54671" x="2362200" y="3817938"/>
          <p14:tracePt t="54674" x="2354263" y="3817938"/>
          <p14:tracePt t="54688" x="2316163" y="3825875"/>
          <p14:tracePt t="54690" x="2308225" y="3825875"/>
          <p14:tracePt t="54705" x="2286000" y="3825875"/>
          <p14:tracePt t="54707" x="2278063" y="3825875"/>
          <p14:tracePt t="54721" x="2270125" y="3825875"/>
          <p14:tracePt t="54743" x="2263775" y="3825875"/>
          <p14:tracePt t="54787" x="2255838" y="3825875"/>
          <p14:tracePt t="54807" x="2247900" y="3825875"/>
          <p14:tracePt t="54820" x="2239963" y="3825875"/>
          <p14:tracePt t="54825" x="2239963" y="3832225"/>
          <p14:tracePt t="54830" x="2232025" y="3832225"/>
          <p14:tracePt t="54839" x="2232025" y="3840163"/>
          <p14:tracePt t="54842" x="2225675" y="3840163"/>
          <p14:tracePt t="54855" x="2217738" y="3848100"/>
          <p14:tracePt t="54860" x="2209800" y="3848100"/>
          <p14:tracePt t="54872" x="2201863" y="3856038"/>
          <p14:tracePt t="54877" x="2193925" y="3856038"/>
          <p14:tracePt t="54889" x="2187575" y="3856038"/>
          <p14:tracePt t="54897" x="2179638" y="3856038"/>
          <p14:tracePt t="54906" x="2179638" y="3863975"/>
          <p14:tracePt t="54909" x="2171700" y="3863975"/>
          <p14:tracePt t="54922" x="2163763" y="3863975"/>
          <p14:tracePt t="54925" x="2163763" y="3870325"/>
          <p14:tracePt t="54939" x="2155825" y="3870325"/>
          <p14:tracePt t="54941" x="2149475" y="3870325"/>
          <p14:tracePt t="54955" x="2141538" y="3870325"/>
          <p14:tracePt t="54959" x="2141538" y="3878263"/>
          <p14:tracePt t="54974" x="2133600" y="3886200"/>
          <p14:tracePt t="54975" x="2125663" y="3886200"/>
          <p14:tracePt t="54981" x="2125663" y="3894138"/>
          <p14:tracePt t="54990" x="2117725" y="3894138"/>
          <p14:tracePt t="55013" x="2111375" y="3894138"/>
          <p14:tracePt t="55016" x="2111375" y="3902075"/>
          <p14:tracePt t="55023" x="2103438" y="3902075"/>
          <p14:tracePt t="55025" x="2103438" y="3908425"/>
          <p14:tracePt t="55032" x="2095500" y="3908425"/>
          <p14:tracePt t="55038" x="2095500" y="3916363"/>
          <p14:tracePt t="55043" x="2087563" y="3916363"/>
          <p14:tracePt t="55055" x="2079625" y="3924300"/>
          <p14:tracePt t="55057" x="2073275" y="3932238"/>
          <p14:tracePt t="55071" x="2057400" y="3940175"/>
          <p14:tracePt t="55074" x="2049463" y="3946525"/>
          <p14:tracePt t="55074" x="2041525" y="3946525"/>
          <p14:tracePt t="55088" x="2019300" y="3962400"/>
          <p14:tracePt t="55091" x="2011363" y="3962400"/>
          <p14:tracePt t="55105" x="2011363" y="3970338"/>
          <p14:tracePt t="55111" x="2003425" y="3970338"/>
          <p14:tracePt t="55126" x="1997075" y="3970338"/>
          <p14:tracePt t="55129" x="1997075" y="3978275"/>
          <p14:tracePt t="55691" x="2003425" y="3978275"/>
          <p14:tracePt t="55700" x="2011363" y="3978275"/>
          <p14:tracePt t="55702" x="2019300" y="3978275"/>
          <p14:tracePt t="55708" x="2027238" y="3978275"/>
          <p14:tracePt t="55708" x="2035175" y="3978275"/>
          <p14:tracePt t="55713" x="2041525" y="3978275"/>
          <p14:tracePt t="55720" x="2049463" y="3978275"/>
          <p14:tracePt t="55725" x="2057400" y="3978275"/>
          <p14:tracePt t="55740" x="2079625" y="3970338"/>
          <p14:tracePt t="55800" x="2087563" y="3970338"/>
          <p14:tracePt t="55806" x="2095500" y="3970338"/>
          <p14:tracePt t="55810" x="2103438" y="3970338"/>
          <p14:tracePt t="55813" x="2111375" y="3970338"/>
          <p14:tracePt t="55813" x="2111375" y="3962400"/>
          <p14:tracePt t="55821" x="2133600" y="3962400"/>
          <p14:tracePt t="55824" x="2149475" y="3962400"/>
          <p14:tracePt t="55837" x="2217738" y="3962400"/>
          <p14:tracePt t="55841" x="2232025" y="3962400"/>
          <p14:tracePt t="55841" x="2239963" y="3962400"/>
          <p14:tracePt t="55854" x="2293938" y="3962400"/>
          <p14:tracePt t="55858" x="2308225" y="3962400"/>
          <p14:tracePt t="55871" x="2354263" y="3962400"/>
          <p14:tracePt t="55876" x="2362200" y="3962400"/>
          <p14:tracePt t="55876" x="2370138" y="3962400"/>
          <p14:tracePt t="55887" x="2392363" y="3962400"/>
          <p14:tracePt t="55892" x="2408238" y="3970338"/>
          <p14:tracePt t="55904" x="2430463" y="3970338"/>
          <p14:tracePt t="55909" x="2438400" y="3970338"/>
          <p14:tracePt t="55921" x="2460625" y="3970338"/>
          <p14:tracePt t="55925" x="2468563" y="3970338"/>
          <p14:tracePt t="55937" x="2492375" y="3984625"/>
          <p14:tracePt t="55942" x="2498725" y="3984625"/>
          <p14:tracePt t="55954" x="2506663" y="3984625"/>
          <p14:tracePt t="55958" x="2514600" y="3992563"/>
          <p14:tracePt t="56222" x="2522538" y="3984625"/>
          <p14:tracePt t="56231" x="2530475" y="3984625"/>
          <p14:tracePt t="56236" x="2536825" y="3984625"/>
          <p14:tracePt t="56238" x="2544763" y="3984625"/>
          <p14:tracePt t="56242" x="2552700" y="3978275"/>
          <p14:tracePt t="56254" x="2560638" y="3978275"/>
          <p14:tracePt t="56254" x="2667000" y="3978275"/>
          <p14:tracePt t="56261" x="2759075" y="3978275"/>
          <p14:tracePt t="56271" x="2903538" y="3978275"/>
          <p14:tracePt t="56278" x="3025775" y="3978275"/>
          <p14:tracePt t="56288" x="3200400" y="3978275"/>
          <p14:tracePt t="56289" x="3238500" y="3984625"/>
          <p14:tracePt t="56295" x="3344863" y="4000500"/>
          <p14:tracePt t="56304" x="3573463" y="4038600"/>
          <p14:tracePt t="56311" x="3725863" y="4060825"/>
          <p14:tracePt t="56322" x="3940175" y="4076700"/>
          <p14:tracePt t="56322" x="3984625" y="4076700"/>
          <p14:tracePt t="56328" x="4098925" y="4084638"/>
          <p14:tracePt t="56337" x="4259263" y="4084638"/>
          <p14:tracePt t="56345" x="4365625" y="4084638"/>
          <p14:tracePt t="56355" x="4479925" y="4084638"/>
          <p14:tracePt t="56355" x="4503738" y="4084638"/>
          <p14:tracePt t="56361" x="4541838" y="4084638"/>
          <p14:tracePt t="56371" x="4618038" y="4076700"/>
          <p14:tracePt t="56378" x="4648200" y="4068763"/>
          <p14:tracePt t="56389" x="4678363" y="4068763"/>
          <p14:tracePt t="56389" x="4686300" y="4060825"/>
          <p14:tracePt t="56395" x="4702175" y="4060825"/>
          <p14:tracePt t="56404" x="4716463" y="4060825"/>
          <p14:tracePt t="56413" x="4724400" y="4054475"/>
          <p14:tracePt t="56482" x="4716463" y="4054475"/>
          <p14:tracePt t="56490" x="4708525" y="4054475"/>
          <p14:tracePt t="56498" x="4702175" y="4054475"/>
          <p14:tracePt t="56505" x="4694238" y="4054475"/>
          <p14:tracePt t="56508" x="4694238" y="4060825"/>
          <p14:tracePt t="56516" x="4686300" y="4060825"/>
          <p14:tracePt t="56584" x="4694238" y="4060825"/>
          <p14:tracePt t="56584" x="4702175" y="4054475"/>
          <p14:tracePt t="56590" x="4716463" y="4054475"/>
          <p14:tracePt t="56590" x="4716463" y="4046538"/>
          <p14:tracePt t="56592" x="4724400" y="4046538"/>
          <p14:tracePt t="56592" x="4732338" y="4046538"/>
          <p14:tracePt t="56597" x="4740275" y="4046538"/>
          <p14:tracePt t="56597" x="4754563" y="4038600"/>
          <p14:tracePt t="56604" x="4800600" y="4030663"/>
          <p14:tracePt t="56614" x="4854575" y="4030663"/>
          <p14:tracePt t="56622" x="4876800" y="4022725"/>
          <p14:tracePt t="56623" x="4884738" y="4022725"/>
          <p14:tracePt t="56633" x="4899025" y="4016375"/>
          <p14:tracePt t="56637" x="4906963" y="4016375"/>
          <p14:tracePt t="56651" x="4914900" y="4008438"/>
          <p14:tracePt t="56676" x="4922838" y="4000500"/>
          <p14:tracePt t="56731" x="4930775" y="4000500"/>
          <p14:tracePt t="56736" x="4937125" y="4000500"/>
          <p14:tracePt t="56742" x="4945063" y="4000500"/>
          <p14:tracePt t="56753" x="4960938" y="4000500"/>
          <p14:tracePt t="56758" x="4968875" y="4000500"/>
          <p14:tracePt t="56762" x="4975225" y="4000500"/>
          <p14:tracePt t="56771" x="4983163" y="4000500"/>
          <p14:tracePt t="56776" x="4991100" y="4000500"/>
          <p14:tracePt t="56787" x="5006975" y="4000500"/>
          <p14:tracePt t="56793" x="5013325" y="4000500"/>
          <p14:tracePt t="56804" x="5021263" y="3992563"/>
          <p14:tracePt t="56808" x="5029200" y="3992563"/>
          <p14:tracePt t="56821" x="5037138" y="3992563"/>
          <p14:tracePt t="56838" x="5045075" y="3992563"/>
          <p14:tracePt t="56917" x="5037138" y="3992563"/>
          <p14:tracePt t="56924" x="5029200" y="4000500"/>
          <p14:tracePt t="56927" x="5021263" y="4000500"/>
          <p14:tracePt t="56935" x="5006975" y="4008438"/>
          <p14:tracePt t="56937" x="4999038" y="4008438"/>
          <p14:tracePt t="56951" x="4960938" y="4022725"/>
          <p14:tracePt t="56955" x="4953000" y="4022725"/>
          <p14:tracePt t="56971" x="4930775" y="4030663"/>
          <p14:tracePt t="56973" x="4922838" y="4030663"/>
          <p14:tracePt t="56987" x="4906963" y="4030663"/>
          <p14:tracePt t="56990" x="4899025" y="4030663"/>
          <p14:tracePt t="57004" x="4876800" y="4030663"/>
          <p14:tracePt t="57007" x="4868863" y="4030663"/>
          <p14:tracePt t="57021" x="4846638" y="4030663"/>
          <p14:tracePt t="57023" x="4838700" y="4030663"/>
          <p14:tracePt t="57038" x="4822825" y="4030663"/>
          <p14:tracePt t="57044" x="4816475" y="4030663"/>
          <p14:tracePt t="57062" x="4808538" y="4030663"/>
          <p14:tracePt t="57085" x="4816475" y="4030663"/>
          <p14:tracePt t="57096" x="4822825" y="4030663"/>
          <p14:tracePt t="57100" x="4822825" y="4022725"/>
          <p14:tracePt t="57104" x="4830763" y="4022725"/>
          <p14:tracePt t="57106" x="4838700" y="4016375"/>
          <p14:tracePt t="57121" x="4868863" y="4000500"/>
          <p14:tracePt t="57123" x="4876800" y="4000500"/>
          <p14:tracePt t="57137" x="4899025" y="3984625"/>
          <p14:tracePt t="57140" x="4906963" y="3984625"/>
          <p14:tracePt t="57154" x="4945063" y="3970338"/>
          <p14:tracePt t="57157" x="4953000" y="3970338"/>
          <p14:tracePt t="57171" x="4999038" y="3962400"/>
          <p14:tracePt t="57173" x="5006975" y="3962400"/>
          <p14:tracePt t="57187" x="5067300" y="3970338"/>
          <p14:tracePt t="57190" x="5083175" y="3970338"/>
          <p14:tracePt t="57190" x="5089525" y="3970338"/>
          <p14:tracePt t="57204" x="5159375" y="3984625"/>
          <p14:tracePt t="57206" x="5173663" y="3992563"/>
          <p14:tracePt t="57221" x="5249863" y="4008438"/>
          <p14:tracePt t="57223" x="5257800" y="4016375"/>
          <p14:tracePt t="57237" x="5311775" y="4030663"/>
          <p14:tracePt t="57240" x="5318125" y="4030663"/>
          <p14:tracePt t="57254" x="5356225" y="4038600"/>
          <p14:tracePt t="57257" x="5356225" y="4046538"/>
          <p14:tracePt t="57257" x="5364163" y="4046538"/>
          <p14:tracePt t="57271" x="5387975" y="4046538"/>
          <p14:tracePt t="57274" x="5394325" y="4046538"/>
          <p14:tracePt t="57287" x="5402263" y="4046538"/>
          <p14:tracePt t="57290" x="5410200" y="4046538"/>
          <p14:tracePt t="57304" x="5426075" y="4046538"/>
          <p14:tracePt t="57307" x="5432425" y="4046538"/>
          <p14:tracePt t="57321" x="5456238" y="4046538"/>
          <p14:tracePt t="57327" x="5464175" y="4046538"/>
          <p14:tracePt t="57337" x="5470525" y="4046538"/>
          <p14:tracePt t="57340" x="5478463" y="4046538"/>
          <p14:tracePt t="57354" x="5494338" y="4046538"/>
          <p14:tracePt t="57357" x="5502275" y="4046538"/>
          <p14:tracePt t="57371" x="5524500" y="4046538"/>
          <p14:tracePt t="57373" x="5532438" y="4046538"/>
          <p14:tracePt t="57388" x="5562600" y="4046538"/>
          <p14:tracePt t="57390" x="5570538" y="4046538"/>
          <p14:tracePt t="57404" x="5600700" y="4038600"/>
          <p14:tracePt t="57407" x="5608638" y="4038600"/>
          <p14:tracePt t="57421" x="5638800" y="4030663"/>
          <p14:tracePt t="57426" x="5646738" y="4030663"/>
          <p14:tracePt t="57438" x="5661025" y="4030663"/>
          <p14:tracePt t="57440" x="5668963" y="4022725"/>
          <p14:tracePt t="57454" x="5692775" y="4022725"/>
          <p14:tracePt t="57457" x="5692775" y="4016375"/>
          <p14:tracePt t="57471" x="5707063" y="4016375"/>
          <p14:tracePt t="57481" x="5715000" y="4016375"/>
          <p14:tracePt t="57556" x="5715000" y="4022725"/>
          <p14:tracePt t="57559" x="5707063" y="4022725"/>
          <p14:tracePt t="57562" x="5699125" y="4022725"/>
          <p14:tracePt t="57572" x="5692775" y="4030663"/>
          <p14:tracePt t="57575" x="5684838" y="4030663"/>
          <p14:tracePt t="57588" x="5676900" y="4030663"/>
          <p14:tracePt t="57589" x="5661025" y="4046538"/>
          <p14:tracePt t="57591" x="5646738" y="4046538"/>
          <p14:tracePt t="57607" x="5616575" y="4060825"/>
          <p14:tracePt t="57609" x="5608638" y="4060825"/>
          <p14:tracePt t="57609" x="5600700" y="4060825"/>
          <p14:tracePt t="57624" x="5562600" y="4076700"/>
          <p14:tracePt t="57626" x="5554663" y="4084638"/>
          <p14:tracePt t="57640" x="5486400" y="4098925"/>
          <p14:tracePt t="57643" x="5470525" y="4098925"/>
          <p14:tracePt t="57656" x="5464175" y="4098925"/>
          <p14:tracePt t="57657" x="5387975" y="4122738"/>
          <p14:tracePt t="57659" x="5372100" y="4122738"/>
          <p14:tracePt t="57660" x="5364163" y="4122738"/>
          <p14:tracePt t="57673" x="5265738" y="4137025"/>
          <p14:tracePt t="57676" x="5227638" y="4144963"/>
          <p14:tracePt t="57690" x="5121275" y="4152900"/>
          <p14:tracePt t="57693" x="5105400" y="4152900"/>
          <p14:tracePt t="57694" x="5097463" y="4152900"/>
          <p14:tracePt t="57707" x="5029200" y="4152900"/>
          <p14:tracePt t="57710" x="5013325" y="4152900"/>
          <p14:tracePt t="57711" x="4999038" y="4152900"/>
          <p14:tracePt t="57724" x="4960938" y="4144963"/>
          <p14:tracePt t="57727" x="4945063" y="4144963"/>
          <p14:tracePt t="57728" x="4937125" y="4137025"/>
          <p14:tracePt t="57740" x="4906963" y="4122738"/>
          <p14:tracePt t="57743" x="4899025" y="4122738"/>
          <p14:tracePt t="57757" x="4876800" y="4098925"/>
          <p14:tracePt t="57760" x="4868863" y="4092575"/>
          <p14:tracePt t="57760" x="4868863" y="4084638"/>
          <p14:tracePt t="57773" x="4868863" y="4054475"/>
          <p14:tracePt t="57776" x="4868863" y="4038600"/>
          <p14:tracePt t="57790" x="4876800" y="3992563"/>
          <p14:tracePt t="57793" x="4876800" y="3984625"/>
          <p14:tracePt t="57807" x="4914900" y="3932238"/>
          <p14:tracePt t="57809" x="4914900" y="3924300"/>
          <p14:tracePt t="57810" x="4922838" y="3916363"/>
          <p14:tracePt t="57823" x="4922838" y="3908425"/>
          <p14:tracePt t="57824" x="4983163" y="3856038"/>
          <p14:tracePt t="57827" x="5006975" y="3832225"/>
          <p14:tracePt t="57840" x="5089525" y="3779838"/>
          <p14:tracePt t="57843" x="5113338" y="3771900"/>
          <p14:tracePt t="57856" x="5121275" y="3763963"/>
          <p14:tracePt t="57857" x="5211763" y="3725863"/>
          <p14:tracePt t="57860" x="5219700" y="3717925"/>
          <p14:tracePt t="57860" x="5227638" y="3717925"/>
          <p14:tracePt t="57873" x="5349875" y="3703638"/>
          <p14:tracePt t="57876" x="5380038" y="3703638"/>
          <p14:tracePt t="57890" x="5394325" y="3703638"/>
          <p14:tracePt t="57890" x="5494338" y="3703638"/>
          <p14:tracePt t="57892" x="5502275" y="3703638"/>
          <p14:tracePt t="57893" x="5508625" y="3703638"/>
          <p14:tracePt t="57907" x="5608638" y="3733800"/>
          <p14:tracePt t="57909" x="5616575" y="3733800"/>
          <p14:tracePt t="57910" x="5622925" y="3733800"/>
          <p14:tracePt t="57923" x="5630863" y="3741738"/>
          <p14:tracePt t="57924" x="5692775" y="3771900"/>
          <p14:tracePt t="57927" x="5699125" y="3779838"/>
          <p14:tracePt t="57927" x="5707063" y="3779838"/>
          <p14:tracePt t="57940" x="5745163" y="3817938"/>
          <p14:tracePt t="57943" x="5753100" y="3825875"/>
          <p14:tracePt t="57957" x="5768975" y="3856038"/>
          <p14:tracePt t="57960" x="5768975" y="3863975"/>
          <p14:tracePt t="57975" x="5761038" y="3902075"/>
          <p14:tracePt t="57975" x="5761038" y="3908425"/>
          <p14:tracePt t="57978" x="5753100" y="3916363"/>
          <p14:tracePt t="57978" x="5745163" y="3916363"/>
          <p14:tracePt t="57990" x="5676900" y="3946525"/>
          <p14:tracePt t="57993" x="5654675" y="3962400"/>
          <p14:tracePt t="57993" x="5646738" y="3962400"/>
          <p14:tracePt t="58007" x="5508625" y="3992563"/>
          <p14:tracePt t="58009" x="5464175" y="4000500"/>
          <p14:tracePt t="58024" x="5235575" y="4008438"/>
          <p14:tracePt t="58026" x="5173663" y="4008438"/>
          <p14:tracePt t="58027" x="5159375" y="4008438"/>
          <p14:tracePt t="58040" x="4899025" y="4008438"/>
          <p14:tracePt t="58042" x="4868863" y="4008438"/>
          <p14:tracePt t="58042" x="4854575" y="4008438"/>
          <p14:tracePt t="58056" x="4838700" y="4008438"/>
          <p14:tracePt t="58057" x="4640263" y="3978275"/>
          <p14:tracePt t="58059" x="4625975" y="3970338"/>
          <p14:tracePt t="58060" x="4618038" y="3970338"/>
          <p14:tracePt t="58073" x="4479925" y="3924300"/>
          <p14:tracePt t="58076" x="4449763" y="3908425"/>
          <p14:tracePt t="58090" x="4389438" y="3878263"/>
          <p14:tracePt t="58093" x="4381500" y="3870325"/>
          <p14:tracePt t="58093" x="4381500" y="3863975"/>
          <p14:tracePt t="58107" x="4351338" y="3832225"/>
          <p14:tracePt t="58110" x="4351338" y="3825875"/>
          <p14:tracePt t="58124" x="4343400" y="3802063"/>
          <p14:tracePt t="58127" x="4343400" y="3794125"/>
          <p14:tracePt t="58140" x="4359275" y="3771900"/>
          <p14:tracePt t="58143" x="4365625" y="3771900"/>
          <p14:tracePt t="58157" x="4381500" y="3749675"/>
          <p14:tracePt t="58159" x="4389438" y="3749675"/>
          <p14:tracePt t="58173" x="4411663" y="3733800"/>
          <p14:tracePt t="58176" x="4419600" y="3725863"/>
          <p14:tracePt t="58190" x="4441825" y="3717925"/>
          <p14:tracePt t="58193" x="4449763" y="3717925"/>
          <p14:tracePt t="58193" x="4449763" y="3711575"/>
          <p14:tracePt t="58207" x="4465638" y="3711575"/>
          <p14:tracePt t="58215" x="4473575" y="3711575"/>
          <p14:tracePt t="58224" x="4473575" y="3703638"/>
          <p14:tracePt t="58336" x="4479925" y="3703638"/>
          <p14:tracePt t="58341" x="4487863" y="3703638"/>
          <p14:tracePt t="58344" x="4495800" y="3703638"/>
          <p14:tracePt t="58354" x="4587875" y="3703638"/>
          <p14:tracePt t="58357" x="4632325" y="3703638"/>
          <p14:tracePt t="58370" x="4884738" y="3703638"/>
          <p14:tracePt t="58377" x="5021263" y="3703638"/>
          <p14:tracePt t="58378" x="5067300" y="3703638"/>
          <p14:tracePt t="58387" x="5303838" y="3703638"/>
          <p14:tracePt t="58393" x="5464175" y="3703638"/>
          <p14:tracePt t="58404" x="5730875" y="3703638"/>
          <p14:tracePt t="58410" x="5821363" y="3695700"/>
          <p14:tracePt t="58411" x="5851525" y="3695700"/>
          <p14:tracePt t="58420" x="5943600" y="3695700"/>
          <p14:tracePt t="58426" x="5973763" y="3687763"/>
          <p14:tracePt t="58437" x="5989638" y="3687763"/>
          <p14:tracePt t="58444" x="5997575" y="3687763"/>
          <p14:tracePt t="58474" x="5989638" y="3687763"/>
          <p14:tracePt t="58479" x="5981700" y="3687763"/>
          <p14:tracePt t="58481" x="5981700" y="3695700"/>
          <p14:tracePt t="58493" x="5951538" y="3711575"/>
          <p14:tracePt t="58495" x="5943600" y="3711575"/>
          <p14:tracePt t="58509" x="5935663" y="3717925"/>
          <p14:tracePt t="58510" x="5889625" y="3733800"/>
          <p14:tracePt t="58513" x="5883275" y="3741738"/>
          <p14:tracePt t="58513" x="5875338" y="3741738"/>
          <p14:tracePt t="58526" x="5829300" y="3756025"/>
          <p14:tracePt t="58529" x="5821363" y="3756025"/>
          <p14:tracePt t="58530" x="5813425" y="3756025"/>
          <p14:tracePt t="58543" x="5813425" y="3763963"/>
          <p14:tracePt t="58543" x="5791200" y="3763963"/>
          <p14:tracePt t="58548" x="5783263" y="3763963"/>
          <p14:tracePt t="58563" x="5775325" y="3763963"/>
          <p14:tracePt t="58634" x="5783263" y="3763963"/>
          <p14:tracePt t="58641" x="5791200" y="3763963"/>
          <p14:tracePt t="58646" x="5799138" y="3763963"/>
          <p14:tracePt t="58649" x="5807075" y="3763963"/>
          <p14:tracePt t="58660" x="5829300" y="3763963"/>
          <p14:tracePt t="58662" x="5837238" y="3763963"/>
          <p14:tracePt t="58679" x="5897563" y="3779838"/>
          <p14:tracePt t="58681" x="5905500" y="3779838"/>
          <p14:tracePt t="58703" x="5913438" y="3779838"/>
          <p14:tracePt t="58704" x="5951538" y="3794125"/>
          <p14:tracePt t="58708" x="5959475" y="3794125"/>
          <p14:tracePt t="58713" x="5965825" y="3802063"/>
          <p14:tracePt t="58743" x="5965825" y="3810000"/>
          <p14:tracePt t="58754" x="5965825" y="3817938"/>
          <p14:tracePt t="58757" x="5959475" y="3817938"/>
          <p14:tracePt t="58763" x="5951538" y="3825875"/>
          <p14:tracePt t="58770" x="5943600" y="3832225"/>
          <p14:tracePt t="58773" x="5935663" y="3832225"/>
          <p14:tracePt t="58787" x="5905500" y="3848100"/>
          <p14:tracePt t="58789" x="5897563" y="3856038"/>
          <p14:tracePt t="58804" x="5867400" y="3870325"/>
          <p14:tracePt t="58806" x="5859463" y="3870325"/>
          <p14:tracePt t="58820" x="5845175" y="3886200"/>
          <p14:tracePt t="58823" x="5845175" y="3894138"/>
          <p14:tracePt t="58837" x="5829300" y="3902075"/>
          <p14:tracePt t="66493" x="5821363" y="3894138"/>
          <p14:tracePt t="66498" x="5807075" y="3878263"/>
          <p14:tracePt t="66501" x="5768975" y="3832225"/>
          <p14:tracePt t="66504" x="5707063" y="3771900"/>
          <p14:tracePt t="66508" x="5638800" y="3687763"/>
          <p14:tracePt t="66508" x="5608638" y="3665538"/>
          <p14:tracePt t="66519" x="5584825" y="3635375"/>
          <p14:tracePt t="66520" x="5311775" y="3360738"/>
          <p14:tracePt t="66522" x="5181600" y="3230563"/>
          <p14:tracePt t="66540" x="4640263" y="2598738"/>
          <p14:tracePt t="66542" x="4549775" y="2476500"/>
          <p14:tracePt t="66543" x="4518025" y="2438400"/>
          <p14:tracePt t="66556" x="4221163" y="1997075"/>
          <p14:tracePt t="66558" x="4168775" y="1912938"/>
          <p14:tracePt t="66573" x="4060825" y="1714500"/>
          <p14:tracePt t="66574" x="4054475" y="1706563"/>
          <p14:tracePt t="66578" x="4054475" y="1698625"/>
          <p14:tracePt t="66715" x="4054475" y="1692275"/>
          <p14:tracePt t="66718" x="4060825" y="1692275"/>
          <p14:tracePt t="66722" x="4068763" y="1684338"/>
          <p14:tracePt t="66725" x="4076700" y="1684338"/>
          <p14:tracePt t="66736" x="4098925" y="1660525"/>
          <p14:tracePt t="66739" x="4114800" y="1654175"/>
          <p14:tracePt t="66753" x="4244975" y="1570038"/>
          <p14:tracePt t="66760" x="4335463" y="1531938"/>
          <p14:tracePt t="66760" x="4365625" y="1516063"/>
          <p14:tracePt t="66770" x="4503738" y="1463675"/>
          <p14:tracePt t="66776" x="4587875" y="1431925"/>
          <p14:tracePt t="66786" x="4648200" y="1409700"/>
          <p14:tracePt t="66793" x="4664075" y="1393825"/>
          <p14:tracePt t="66794" x="4664075" y="1387475"/>
          <p14:tracePt t="66803" x="4664075" y="1371600"/>
          <p14:tracePt t="66809" x="4664075" y="1363663"/>
          <p14:tracePt t="66821" x="4656138" y="1363663"/>
          <p14:tracePt t="66826" x="4656138" y="1355725"/>
          <p14:tracePt t="66836" x="4648200" y="1355725"/>
          <p14:tracePt t="66842" x="4632325" y="1363663"/>
          <p14:tracePt t="66853" x="4602163" y="1401763"/>
          <p14:tracePt t="66860" x="4579938" y="1447800"/>
          <p14:tracePt t="66861" x="4572000" y="1463675"/>
          <p14:tracePt t="66870" x="4549775" y="1546225"/>
          <p14:tracePt t="66876" x="4541838" y="1592263"/>
          <p14:tracePt t="66886" x="4533900" y="1730375"/>
          <p14:tracePt t="66893" x="4549775" y="1844675"/>
          <p14:tracePt t="66894" x="4556125" y="1874838"/>
          <p14:tracePt t="66903" x="4618038" y="2049463"/>
          <p14:tracePt t="66909" x="4670425" y="2149475"/>
          <p14:tracePt t="66920" x="4770438" y="2301875"/>
          <p14:tracePt t="66926" x="4778375" y="2316163"/>
          <p14:tracePt t="66926" x="4816475" y="2370138"/>
          <p14:tracePt t="66936" x="4830763" y="2392363"/>
          <p14:tracePt t="66936" x="4892675" y="2476500"/>
          <p14:tracePt t="66942" x="4914900" y="2514600"/>
          <p14:tracePt t="66953" x="4953000" y="2574925"/>
          <p14:tracePt t="66960" x="4968875" y="2613025"/>
          <p14:tracePt t="66960" x="4968875" y="2620963"/>
          <p14:tracePt t="66970" x="4975225" y="2659063"/>
          <p14:tracePt t="66977" x="4975225" y="2682875"/>
          <p14:tracePt t="66977" x="4975225" y="2689225"/>
          <p14:tracePt t="66978" x="4975225" y="2697163"/>
          <p14:tracePt t="66986" x="4975225" y="2727325"/>
          <p14:tracePt t="66994" x="4968875" y="2751138"/>
          <p14:tracePt t="66994" x="4968875" y="2759075"/>
          <p14:tracePt t="67003" x="4945063" y="2781300"/>
          <p14:tracePt t="67009" x="4937125" y="2789238"/>
          <p14:tracePt t="67020" x="4922838" y="2797175"/>
          <p14:tracePt t="67027" x="4914900" y="2803525"/>
          <p14:tracePt t="67036" x="4906963" y="2803525"/>
          <p14:tracePt t="67061" x="4914900" y="2803525"/>
          <p14:tracePt t="67065" x="4922838" y="2803525"/>
          <p14:tracePt t="67068" x="4930775" y="2803525"/>
          <p14:tracePt t="67076" x="4960938" y="2797175"/>
          <p14:tracePt t="67078" x="4991100" y="2789238"/>
          <p14:tracePt t="67092" x="4999038" y="2789238"/>
          <p14:tracePt t="67092" x="5113338" y="2759075"/>
          <p14:tracePt t="67095" x="5151438" y="2743200"/>
          <p14:tracePt t="67109" x="5303838" y="2705100"/>
          <p14:tracePt t="67111" x="5341938" y="2705100"/>
          <p14:tracePt t="67126" x="5584825" y="2659063"/>
          <p14:tracePt t="67128" x="5622925" y="2651125"/>
          <p14:tracePt t="67128" x="5646738" y="2651125"/>
          <p14:tracePt t="67142" x="5913438" y="2620963"/>
          <p14:tracePt t="67144" x="5965825" y="2620963"/>
          <p14:tracePt t="67159" x="5997575" y="2620963"/>
          <p14:tracePt t="67159" x="6256338" y="2620963"/>
          <p14:tracePt t="67161" x="6278563" y="2620963"/>
          <p14:tracePt t="67162" x="6302375" y="2620963"/>
          <p14:tracePt t="67176" x="6561138" y="2674938"/>
          <p14:tracePt t="67178" x="6599238" y="2689225"/>
          <p14:tracePt t="67178" x="6613525" y="2697163"/>
          <p14:tracePt t="67192" x="6751638" y="2789238"/>
          <p14:tracePt t="67195" x="6765925" y="2803525"/>
          <p14:tracePt t="67195" x="6773863" y="2819400"/>
          <p14:tracePt t="67209" x="6804025" y="2895600"/>
          <p14:tracePt t="67212" x="6811963" y="2917825"/>
          <p14:tracePt t="67225" x="6811963" y="2925763"/>
          <p14:tracePt t="67226" x="6781800" y="3063875"/>
          <p14:tracePt t="67228" x="6781800" y="3070225"/>
          <p14:tracePt t="67229" x="6773863" y="3078163"/>
          <p14:tracePt t="67242" x="6713538" y="3208338"/>
          <p14:tracePt t="67245" x="6689725" y="3230563"/>
          <p14:tracePt t="67259" x="6621463" y="3284538"/>
          <p14:tracePt t="67261" x="6613525" y="3292475"/>
          <p14:tracePt t="67276" x="6569075" y="3306763"/>
          <p14:tracePt t="67278" x="6561138" y="3306763"/>
          <p14:tracePt t="67279" x="6553200" y="3306763"/>
          <p14:tracePt t="67292" x="6477000" y="3268663"/>
          <p14:tracePt t="67295" x="6454775" y="3254375"/>
          <p14:tracePt t="67309" x="6370638" y="3116263"/>
          <p14:tracePt t="67312" x="6354763" y="3094038"/>
          <p14:tracePt t="67312" x="6354763" y="3078163"/>
          <p14:tracePt t="67326" x="6346825" y="2941638"/>
          <p14:tracePt t="67328" x="6346825" y="2933700"/>
          <p14:tracePt t="67328" x="6346825" y="2925763"/>
          <p14:tracePt t="67342" x="6392863" y="2789238"/>
          <p14:tracePt t="67345" x="6416675" y="2759075"/>
          <p14:tracePt t="67345" x="6423025" y="2751138"/>
          <p14:tracePt t="67359" x="6430963" y="2743200"/>
          <p14:tracePt t="67359" x="6569075" y="2644775"/>
          <p14:tracePt t="67362" x="6583363" y="2636838"/>
          <p14:tracePt t="67362" x="6599238" y="2628900"/>
          <p14:tracePt t="67376" x="6850063" y="2568575"/>
          <p14:tracePt t="67378" x="6873875" y="2568575"/>
          <p14:tracePt t="67378" x="6896100" y="2568575"/>
          <p14:tracePt t="67378" x="6911975" y="2560638"/>
          <p14:tracePt t="67392" x="7192963" y="2552700"/>
          <p14:tracePt t="67395" x="7261225" y="2560638"/>
          <p14:tracePt t="67409" x="7589838" y="2628900"/>
          <p14:tracePt t="67411" x="7612063" y="2636838"/>
          <p14:tracePt t="67411" x="7658100" y="2651125"/>
          <p14:tracePt t="67426" x="7870825" y="2751138"/>
          <p14:tracePt t="67429" x="7894638" y="2773363"/>
          <p14:tracePt t="67442" x="7954963" y="2849563"/>
          <p14:tracePt t="67445" x="7954963" y="2865438"/>
          <p14:tracePt t="67459" x="7940675" y="2911475"/>
          <p14:tracePt t="67462" x="7924800" y="2925763"/>
          <p14:tracePt t="67476" x="7864475" y="2955925"/>
          <p14:tracePt t="67478" x="7856538" y="2963863"/>
          <p14:tracePt t="67479" x="7848600" y="2963863"/>
          <p14:tracePt t="67492" x="7840663" y="2971800"/>
          <p14:tracePt t="67492" x="7688263" y="3001963"/>
          <p14:tracePt t="67495" x="7666038" y="3009900"/>
          <p14:tracePt t="67509" x="7445375" y="3001963"/>
          <p14:tracePt t="67512" x="7399338" y="2994025"/>
          <p14:tracePt t="67512" x="7383463" y="2994025"/>
          <p14:tracePt t="67526" x="7192963" y="2949575"/>
          <p14:tracePt t="67529" x="7170738" y="2941638"/>
          <p14:tracePt t="67529" x="7154863" y="2933700"/>
          <p14:tracePt t="67542" x="7116763" y="2911475"/>
          <p14:tracePt t="67546" x="7108825" y="2903538"/>
          <p14:tracePt t="67560" x="7108825" y="2895600"/>
          <p14:tracePt t="67565" x="7108825" y="2887663"/>
          <p14:tracePt t="67577" x="7108825" y="2879725"/>
          <p14:tracePt t="67598" x="7116763" y="2879725"/>
          <p14:tracePt t="67608" x="7124700" y="2879725"/>
          <p14:tracePt t="67614" x="7124700" y="2873375"/>
          <p14:tracePt t="67632" x="7132638" y="2873375"/>
          <p14:tracePt t="68211" x="7124700" y="2873375"/>
          <p14:tracePt t="68215" x="7116763" y="2879725"/>
          <p14:tracePt t="68218" x="7094538" y="2879725"/>
          <p14:tracePt t="68220" x="7078663" y="2887663"/>
          <p14:tracePt t="68224" x="7040563" y="2903538"/>
          <p14:tracePt t="68236" x="7018338" y="2903538"/>
          <p14:tracePt t="68236" x="6858000" y="2979738"/>
          <p14:tracePt t="68239" x="6827838" y="2994025"/>
          <p14:tracePt t="68239" x="6811963" y="2994025"/>
          <p14:tracePt t="68253" x="6759575" y="3025775"/>
          <p14:tracePt t="68255" x="6751638" y="3025775"/>
          <p14:tracePt t="68269" x="6727825" y="3025775"/>
          <p14:tracePt t="68276" x="6721475" y="3025775"/>
          <p14:tracePt t="68286" x="6713538" y="3032125"/>
          <p14:tracePt t="68289" x="6705600" y="3032125"/>
          <p14:tracePt t="68302" x="6667500" y="3032125"/>
          <p14:tracePt t="68304" x="6645275" y="3032125"/>
          <p14:tracePt t="68319" x="6530975" y="3040063"/>
          <p14:tracePt t="68322" x="6492875" y="3040063"/>
          <p14:tracePt t="68322" x="6477000" y="3048000"/>
          <p14:tracePt t="68336" x="6286500" y="3063875"/>
          <p14:tracePt t="68338" x="6232525" y="3070225"/>
          <p14:tracePt t="68352" x="6218238" y="3070225"/>
          <p14:tracePt t="68353" x="6042025" y="3101975"/>
          <p14:tracePt t="68355" x="6011863" y="3108325"/>
          <p14:tracePt t="68369" x="5905500" y="3124200"/>
          <p14:tracePt t="68372" x="5897563" y="3132138"/>
          <p14:tracePt t="68386" x="5889625" y="3132138"/>
          <p14:tracePt t="68386" x="5859463" y="3132138"/>
          <p14:tracePt t="68392" x="5851525" y="3132138"/>
          <p14:tracePt t="68403" x="5845175" y="3140075"/>
          <p14:tracePt t="68405" x="5837238" y="3140075"/>
          <p14:tracePt t="68419" x="5821363" y="3146425"/>
          <p14:tracePt t="68422" x="5813425" y="3146425"/>
          <p14:tracePt t="68423" x="5813425" y="3154363"/>
          <p14:tracePt t="68436" x="5775325" y="3162300"/>
          <p14:tracePt t="68438" x="5768975" y="3162300"/>
          <p14:tracePt t="68452" x="5761038" y="3170238"/>
          <p14:tracePt t="68453" x="5699125" y="3184525"/>
          <p14:tracePt t="68455" x="5684838" y="3184525"/>
          <p14:tracePt t="68456" x="5676900" y="3192463"/>
          <p14:tracePt t="68469" x="5546725" y="3222625"/>
          <p14:tracePt t="68471" x="5524500" y="3230563"/>
          <p14:tracePt t="68486" x="5508625" y="3238500"/>
          <p14:tracePt t="68486" x="5402263" y="3268663"/>
          <p14:tracePt t="68490" x="5364163" y="3284538"/>
          <p14:tracePt t="68502" x="5295900" y="3322638"/>
          <p14:tracePt t="68505" x="5280025" y="3330575"/>
          <p14:tracePt t="68519" x="5241925" y="3352800"/>
          <p14:tracePt t="68522" x="5241925" y="3360738"/>
          <p14:tracePt t="68522" x="5235575" y="3360738"/>
          <p14:tracePt t="68536" x="5227638" y="3382963"/>
          <p14:tracePt t="68539" x="5219700" y="3390900"/>
          <p14:tracePt t="68553" x="5203825" y="3413125"/>
          <p14:tracePt t="68555" x="5203825" y="3421063"/>
          <p14:tracePt t="68556" x="5197475" y="3421063"/>
          <p14:tracePt t="68570" x="5173663" y="3451225"/>
          <p14:tracePt t="68571" x="5165725" y="3459163"/>
          <p14:tracePt t="68572" x="5159375" y="3467100"/>
          <p14:tracePt t="68586" x="5105400" y="3497263"/>
          <p14:tracePt t="68589" x="5089525" y="3505200"/>
          <p14:tracePt t="68589" x="5083175" y="3505200"/>
          <p14:tracePt t="68603" x="4945063" y="3551238"/>
          <p14:tracePt t="68605" x="4899025" y="3565525"/>
          <p14:tracePt t="68619" x="4800600" y="3581400"/>
          <p14:tracePt t="68622" x="4792663" y="3581400"/>
          <p14:tracePt t="68636" x="4746625" y="3581400"/>
          <p14:tracePt t="68638" x="4740275" y="3581400"/>
          <p14:tracePt t="68653" x="4702175" y="3581400"/>
          <p14:tracePt t="68655" x="4694238" y="3581400"/>
          <p14:tracePt t="68669" x="4625975" y="3581400"/>
          <p14:tracePt t="68671" x="4610100" y="3581400"/>
          <p14:tracePt t="68671" x="4602163" y="3581400"/>
          <p14:tracePt t="68686" x="4525963" y="3589338"/>
          <p14:tracePt t="68689" x="4503738" y="3597275"/>
          <p14:tracePt t="68689" x="4495800" y="3597275"/>
          <p14:tracePt t="68707" x="4351338" y="3619500"/>
          <p14:tracePt t="68707" x="4343400" y="3619500"/>
          <p14:tracePt t="68711" x="4327525" y="3627438"/>
          <p14:tracePt t="68719" x="4321175" y="3627438"/>
          <p14:tracePt t="68720" x="4289425" y="3635375"/>
          <p14:tracePt t="68723" x="4283075" y="3635375"/>
          <p14:tracePt t="68736" x="4251325" y="3649663"/>
          <p14:tracePt t="68741" x="4244975" y="3649663"/>
          <p14:tracePt t="68753" x="4229100" y="3657600"/>
          <p14:tracePt t="68758" x="4221163" y="3657600"/>
          <p14:tracePt t="68769" x="4206875" y="3657600"/>
          <p14:tracePt t="68772" x="4198938" y="3657600"/>
          <p14:tracePt t="68786" x="4183063" y="3665538"/>
          <p14:tracePt t="68789" x="4175125" y="3665538"/>
          <p14:tracePt t="68802" x="4168775" y="3665538"/>
          <p14:tracePt t="68826" x="4160838" y="3665538"/>
          <p14:tracePt t="68874" x="4160838" y="3673475"/>
          <p14:tracePt t="68877" x="4152900" y="3673475"/>
          <p14:tracePt t="68879" x="4152900" y="3679825"/>
          <p14:tracePt t="68886" x="4144963" y="3679825"/>
          <p14:tracePt t="68888" x="4137025" y="3687763"/>
          <p14:tracePt t="68902" x="4114800" y="3695700"/>
          <p14:tracePt t="68905" x="4114800" y="3703638"/>
          <p14:tracePt t="68905" x="4106863" y="3703638"/>
          <p14:tracePt t="68919" x="4092575" y="3711575"/>
          <p14:tracePt t="68922" x="4084638" y="3711575"/>
          <p14:tracePt t="68936" x="4076700" y="3717925"/>
          <p14:tracePt t="68939" x="4068763" y="3717925"/>
          <p14:tracePt t="68954" x="4060825" y="3717925"/>
          <p14:tracePt t="68961" x="4054475" y="3717925"/>
          <p14:tracePt t="68969" x="4046538" y="3717925"/>
          <p14:tracePt t="68974" x="4038600" y="3717925"/>
          <p14:tracePt t="68986" x="4008438" y="3717925"/>
          <p14:tracePt t="68988" x="4000500" y="3717925"/>
          <p14:tracePt t="69002" x="3863975" y="3717925"/>
          <p14:tracePt t="69005" x="3832225" y="3711575"/>
          <p14:tracePt t="69005" x="3825875" y="3711575"/>
          <p14:tracePt t="69019" x="3787775" y="3695700"/>
          <p14:tracePt t="69022" x="3779838" y="3695700"/>
          <p14:tracePt t="69036" x="3779838" y="3673475"/>
          <p14:tracePt t="69039" x="3779838" y="3665538"/>
          <p14:tracePt t="69053" x="3787775" y="3635375"/>
          <p14:tracePt t="69056" x="3794125" y="3627438"/>
          <p14:tracePt t="69069" x="3863975" y="3543300"/>
          <p14:tracePt t="69072" x="3886200" y="3521075"/>
          <p14:tracePt t="69072" x="3902075" y="3505200"/>
          <p14:tracePt t="69086" x="4054475" y="3375025"/>
          <p14:tracePt t="69089" x="4106863" y="3344863"/>
          <p14:tracePt t="69102" x="4403725" y="3162300"/>
          <p14:tracePt t="69104" x="4473575" y="3124200"/>
          <p14:tracePt t="69119" x="4503738" y="3116263"/>
          <p14:tracePt t="69119" x="4876800" y="2941638"/>
          <p14:tracePt t="69122" x="4991100" y="2895600"/>
          <p14:tracePt t="69123" x="5021263" y="2879725"/>
          <p14:tracePt t="69136" x="5524500" y="2697163"/>
          <p14:tracePt t="69138" x="5592763" y="2674938"/>
          <p14:tracePt t="69152" x="5630863" y="2659063"/>
          <p14:tracePt t="69153" x="6049963" y="2536825"/>
          <p14:tracePt t="69156" x="6149975" y="2514600"/>
          <p14:tracePt t="69169" x="6354763" y="2468563"/>
          <p14:tracePt t="69172" x="6378575" y="2460625"/>
          <p14:tracePt t="69186" x="6384925" y="2454275"/>
          <p14:tracePt t="69186" x="6446838" y="2454275"/>
          <p14:tracePt t="69189" x="6454775" y="2454275"/>
          <p14:tracePt t="69203" x="6484938" y="2454275"/>
          <p14:tracePt t="69205" x="6492875" y="2454275"/>
          <p14:tracePt t="69219" x="6515100" y="2454275"/>
          <p14:tracePt t="69222" x="6530975" y="2454275"/>
          <p14:tracePt t="69236" x="6591300" y="2468563"/>
          <p14:tracePt t="69238" x="6607175" y="2468563"/>
          <p14:tracePt t="69252" x="6683375" y="2492375"/>
          <p14:tracePt t="69256" x="6689725" y="2492375"/>
          <p14:tracePt t="69256" x="6697663" y="2492375"/>
          <p14:tracePt t="69269" x="6751638" y="2506663"/>
          <p14:tracePt t="69271" x="6765925" y="2506663"/>
          <p14:tracePt t="69286" x="6804025" y="2514600"/>
          <p14:tracePt t="69292" x="6811963" y="2514600"/>
          <p14:tracePt t="69302" x="6819900" y="2522538"/>
          <p14:tracePt t="69311" x="6827838" y="2522538"/>
          <p14:tracePt t="69324" x="6835775" y="2522538"/>
          <p14:tracePt t="69327" x="6842125" y="2522538"/>
          <p14:tracePt t="69336" x="6858000" y="2522538"/>
          <p14:tracePt t="69338" x="6865938" y="2522538"/>
          <p14:tracePt t="69353" x="6956425" y="2498725"/>
          <p14:tracePt t="69356" x="6988175" y="2492375"/>
          <p14:tracePt t="69369" x="7094538" y="2468563"/>
          <p14:tracePt t="69371" x="7132638" y="2460625"/>
          <p14:tracePt t="69385" x="7140575" y="2460625"/>
          <p14:tracePt t="69386" x="7299325" y="2416175"/>
          <p14:tracePt t="69389" x="7331075" y="2400300"/>
          <p14:tracePt t="69402" x="7489825" y="2339975"/>
          <p14:tracePt t="69405" x="7535863" y="2316163"/>
          <p14:tracePt t="69419" x="7559675" y="2316163"/>
          <p14:tracePt t="69419" x="7712075" y="2239963"/>
          <p14:tracePt t="69422" x="7742238" y="2225675"/>
          <p14:tracePt t="69423" x="7756525" y="2217738"/>
          <p14:tracePt t="69436" x="7864475" y="2163763"/>
          <p14:tracePt t="69439" x="7870825" y="2155825"/>
          <p14:tracePt t="69452" x="7878763" y="2155825"/>
          <p14:tracePt t="69453" x="7894638" y="2141538"/>
          <p14:tracePt t="69510" x="7894638" y="2149475"/>
          <p14:tracePt t="69514" x="7894638" y="2155825"/>
          <p14:tracePt t="69519" x="7894638" y="2163763"/>
          <p14:tracePt t="69524" x="7894638" y="2179638"/>
          <p14:tracePt t="69533" x="7894638" y="2201863"/>
          <p14:tracePt t="69536" x="7894638" y="2217738"/>
          <p14:tracePt t="69550" x="7886700" y="2308225"/>
          <p14:tracePt t="69555" x="7878763" y="2332038"/>
          <p14:tracePt t="69555" x="7870825" y="2392363"/>
          <p14:tracePt t="69568" x="7856538" y="2574925"/>
          <p14:tracePt t="69570" x="7856538" y="2606675"/>
          <p14:tracePt t="69570" x="7856538" y="2628900"/>
          <p14:tracePt t="69584" x="7848600" y="2636838"/>
          <p14:tracePt t="69584" x="7848600" y="2773363"/>
          <p14:tracePt t="69587" x="7848600" y="2797175"/>
          <p14:tracePt t="69587" x="7848600" y="2803525"/>
          <p14:tracePt t="69601" x="7848600" y="2949575"/>
          <p14:tracePt t="69603" x="7848600" y="2955925"/>
          <p14:tracePt t="69617" x="7848600" y="3032125"/>
          <p14:tracePt t="69620" x="7848600" y="3040063"/>
          <p14:tracePt t="69620" x="7848600" y="3048000"/>
          <p14:tracePt t="69634" x="7848600" y="3078163"/>
          <p14:tracePt t="69637" x="7848600" y="3086100"/>
          <p14:tracePt t="69651" x="7848600" y="3094038"/>
          <p14:tracePt t="69761" x="7848600" y="3086100"/>
          <p14:tracePt t="69783" x="7848600" y="3078163"/>
          <p14:tracePt t="69788" x="7840663" y="3078163"/>
          <p14:tracePt t="69798" x="7832725" y="3078163"/>
          <p14:tracePt t="69804" x="7832725" y="3070225"/>
          <p14:tracePt t="69806" x="7826375" y="3070225"/>
          <p14:tracePt t="69821" x="7810500" y="3063875"/>
          <p14:tracePt t="69821" x="7802563" y="3063875"/>
          <p14:tracePt t="69825" x="7794625" y="3055938"/>
          <p14:tracePt t="69837" x="7788275" y="3048000"/>
          <p14:tracePt t="69839" x="7780338" y="3048000"/>
          <p14:tracePt t="69840" x="7780338" y="3040063"/>
          <p14:tracePt t="69854" x="7764463" y="3025775"/>
          <p14:tracePt t="69856" x="7756525" y="3025775"/>
          <p14:tracePt t="69871" x="7742238" y="3009900"/>
          <p14:tracePt t="69873" x="7742238" y="3001963"/>
          <p14:tracePt t="69874" x="7734300" y="3001963"/>
          <p14:tracePt t="69887" x="7734300" y="2994025"/>
          <p14:tracePt t="69888" x="7718425" y="2971800"/>
          <p14:tracePt t="69888" x="7712075" y="2971800"/>
          <p14:tracePt t="69888" x="7712075" y="2963863"/>
          <p14:tracePt t="69892" x="7704138" y="2955925"/>
          <p14:tracePt t="69904" x="7673975" y="2925763"/>
          <p14:tracePt t="69907" x="7673975" y="2917825"/>
          <p14:tracePt t="69921" x="7666038" y="2917825"/>
          <p14:tracePt t="69921" x="7650163" y="2895600"/>
          <p14:tracePt t="69922" x="7642225" y="2887663"/>
          <p14:tracePt t="69926" x="7635875" y="2879725"/>
          <p14:tracePt t="69937" x="7620000" y="2873375"/>
          <p14:tracePt t="69951" x="7620000" y="2865438"/>
          <p14:tracePt t="69974" x="7620000" y="2873375"/>
          <p14:tracePt t="69983" x="7620000" y="2879725"/>
          <p14:tracePt t="70001" x="7627938" y="2895600"/>
          <p14:tracePt t="70002" x="7635875" y="2895600"/>
          <p14:tracePt t="70005" x="7635875" y="2903538"/>
          <p14:tracePt t="70007" x="7642225" y="2903538"/>
          <p14:tracePt t="70020" x="7642225" y="2911475"/>
          <p14:tracePt t="70021" x="7658100" y="2925763"/>
          <p14:tracePt t="70024" x="7666038" y="2933700"/>
          <p14:tracePt t="70024" x="7666038" y="2941638"/>
          <p14:tracePt t="70037" x="7704138" y="2963863"/>
          <p14:tracePt t="70040" x="7704138" y="2971800"/>
          <p14:tracePt t="70040" x="7712075" y="2979738"/>
          <p14:tracePt t="70054" x="7742238" y="3009900"/>
          <p14:tracePt t="70057" x="7750175" y="3017838"/>
          <p14:tracePt t="70071" x="7772400" y="3040063"/>
          <p14:tracePt t="70073" x="7772400" y="3048000"/>
          <p14:tracePt t="70087" x="7780338" y="3063875"/>
          <p14:tracePt t="70097" x="7788275" y="3063875"/>
          <p14:tracePt t="70117" x="7794625" y="3063875"/>
          <p14:tracePt t="70122" x="7802563" y="3063875"/>
          <p14:tracePt t="70122" x="7802563" y="3055938"/>
          <p14:tracePt t="70126" x="7810500" y="3055938"/>
          <p14:tracePt t="70126" x="7818438" y="3048000"/>
          <p14:tracePt t="70136" x="7856538" y="3025775"/>
          <p14:tracePt t="70138" x="7864475" y="3009900"/>
          <p14:tracePt t="70153" x="7924800" y="2963863"/>
          <p14:tracePt t="70155" x="7924800" y="2955925"/>
          <p14:tracePt t="70155" x="7940675" y="2949575"/>
          <p14:tracePt t="70169" x="8008938" y="2903538"/>
          <p14:tracePt t="70172" x="8016875" y="2895600"/>
          <p14:tracePt t="70172" x="8023225" y="2895600"/>
          <p14:tracePt t="70173" x="8031163" y="2887663"/>
          <p14:tracePt t="70186" x="8039100" y="2879725"/>
          <p14:tracePt t="70186" x="8169275" y="2797175"/>
          <p14:tracePt t="70189" x="8199438" y="2781300"/>
          <p14:tracePt t="70189" x="8207375" y="2773363"/>
          <p14:tracePt t="70203" x="8283575" y="2735263"/>
          <p14:tracePt t="70206" x="8289925" y="2727325"/>
          <p14:tracePt t="70219" x="8305800" y="2720975"/>
          <p14:tracePt t="70237" x="8297863" y="2720975"/>
          <p14:tracePt t="70240" x="8297863" y="2727325"/>
          <p14:tracePt t="70242" x="8289925" y="2727325"/>
          <p14:tracePt t="70254" x="8259763" y="2751138"/>
          <p14:tracePt t="70255" x="8229600" y="2773363"/>
          <p14:tracePt t="70258" x="8183563" y="2803525"/>
          <p14:tracePt t="70270" x="8175625" y="2811463"/>
          <p14:tracePt t="70271" x="8069263" y="2895600"/>
          <p14:tracePt t="70271" x="8039100" y="2917825"/>
          <p14:tracePt t="70275" x="8031163" y="2933700"/>
          <p14:tracePt t="70275" x="8008938" y="2955925"/>
          <p14:tracePt t="70287" x="8001000" y="2963863"/>
          <p14:tracePt t="70287" x="7954963" y="3025775"/>
          <p14:tracePt t="70288" x="7947025" y="3040063"/>
          <p14:tracePt t="70288" x="7940675" y="3048000"/>
          <p14:tracePt t="70293" x="7924800" y="3078163"/>
          <p14:tracePt t="70304" x="7916863" y="3086100"/>
          <p14:tracePt t="70304" x="7886700" y="3154363"/>
          <p14:tracePt t="70307" x="7886700" y="3162300"/>
          <p14:tracePt t="70308" x="7870825" y="3178175"/>
          <p14:tracePt t="70308" x="7870825" y="3184525"/>
          <p14:tracePt t="70320" x="7864475" y="3192463"/>
          <p14:tracePt t="70321" x="7832725" y="3268663"/>
          <p14:tracePt t="70322" x="7826375" y="3298825"/>
          <p14:tracePt t="70322" x="7818438" y="3306763"/>
          <p14:tracePt t="70326" x="7802563" y="3336925"/>
          <p14:tracePt t="70326" x="7794625" y="3360738"/>
          <p14:tracePt t="70337" x="7788275" y="3368675"/>
          <p14:tracePt t="70338" x="7750175" y="3467100"/>
          <p14:tracePt t="70341" x="7734300" y="3497263"/>
          <p14:tracePt t="70341" x="7726363" y="3513138"/>
          <p14:tracePt t="70341" x="7718425" y="3527425"/>
          <p14:tracePt t="70354" x="7673975" y="3649663"/>
          <p14:tracePt t="70356" x="7666038" y="3665538"/>
          <p14:tracePt t="70357" x="7666038" y="3673475"/>
          <p14:tracePt t="70371" x="7627938" y="3763963"/>
          <p14:tracePt t="70373" x="7612063" y="3779838"/>
          <p14:tracePt t="70373" x="7612063" y="3787775"/>
          <p14:tracePt t="70387" x="7604125" y="3794125"/>
          <p14:tracePt t="70387" x="7581900" y="3832225"/>
          <p14:tracePt t="70388" x="7581900" y="3840163"/>
          <p14:tracePt t="70392" x="7573963" y="3848100"/>
          <p14:tracePt t="70404" x="7566025" y="3863975"/>
          <p14:tracePt t="70407" x="7559675" y="3863975"/>
          <p14:tracePt t="70421" x="7559675" y="3870325"/>
          <p14:tracePt t="70471" x="7559675" y="3878263"/>
          <p14:tracePt t="70473" x="7566025" y="3878263"/>
          <p14:tracePt t="70479" x="7573963" y="3878263"/>
          <p14:tracePt t="70487" x="7573963" y="3886200"/>
          <p14:tracePt t="70490" x="7581900" y="3886200"/>
          <p14:tracePt t="70504" x="7597775" y="3902075"/>
          <p14:tracePt t="70507" x="7597775" y="3908425"/>
          <p14:tracePt t="70520" x="7612063" y="3940175"/>
          <p14:tracePt t="70523" x="7620000" y="3946525"/>
          <p14:tracePt t="70523" x="7620000" y="3954463"/>
          <p14:tracePt t="70538" x="7627938" y="4000500"/>
          <p14:tracePt t="70541" x="7627938" y="4016375"/>
          <p14:tracePt t="70555" x="7627938" y="4076700"/>
          <p14:tracePt t="70557" x="7627938" y="4084638"/>
          <p14:tracePt t="70557" x="7627938" y="4092575"/>
          <p14:tracePt t="70571" x="7620000" y="4092575"/>
          <p14:tracePt t="70571" x="7604125" y="4144963"/>
          <p14:tracePt t="70573" x="7597775" y="4152900"/>
          <p14:tracePt t="70576" x="7597775" y="4160838"/>
          <p14:tracePt t="70588" x="7581900" y="4191000"/>
          <p14:tracePt t="70591" x="7573963" y="4198938"/>
          <p14:tracePt t="70605" x="7559675" y="4213225"/>
          <p14:tracePt t="70612" x="7551738" y="4213225"/>
          <p14:tracePt t="70653" x="7551738" y="4221163"/>
          <p14:tracePt t="70661" x="7543800" y="4221163"/>
          <p14:tracePt t="70672" x="7543800" y="4229100"/>
          <p14:tracePt t="70688" x="7543800" y="4237038"/>
          <p14:tracePt t="70739" x="7551738" y="4237038"/>
          <p14:tracePt t="70753" x="7559675" y="4237038"/>
          <p14:tracePt t="70758" x="7566025" y="4237038"/>
          <p14:tracePt t="70761" x="7573963" y="4237038"/>
          <p14:tracePt t="70771" x="7597775" y="4237038"/>
          <p14:tracePt t="70774" x="7604125" y="4237038"/>
          <p14:tracePt t="70788" x="7642225" y="4237038"/>
          <p14:tracePt t="70791" x="7650163" y="4237038"/>
          <p14:tracePt t="70806" x="7680325" y="4237038"/>
          <p14:tracePt t="70811" x="7688263" y="4237038"/>
          <p14:tracePt t="70823" x="7704138" y="4237038"/>
          <p14:tracePt t="70825" x="7712075" y="4244975"/>
          <p14:tracePt t="70839" x="7734300" y="4251325"/>
          <p14:tracePt t="70842" x="7742238" y="4259263"/>
          <p14:tracePt t="70856" x="7756525" y="4283075"/>
          <p14:tracePt t="70858" x="7756525" y="4289425"/>
          <p14:tracePt t="70873" x="7764463" y="4335463"/>
          <p14:tracePt t="70876" x="7756525" y="4351338"/>
          <p14:tracePt t="70889" x="7718425" y="4427538"/>
          <p14:tracePt t="70892" x="7712075" y="4435475"/>
          <p14:tracePt t="70906" x="7673975" y="4473575"/>
          <p14:tracePt t="70909" x="7666038" y="4487863"/>
          <p14:tracePt t="70923" x="7620000" y="4511675"/>
          <p14:tracePt t="70926" x="7620000" y="4518025"/>
          <p14:tracePt t="70926" x="7612063" y="4518025"/>
          <p14:tracePt t="70939" x="7573963" y="4541838"/>
          <p14:tracePt t="70944" x="7566025" y="4541838"/>
          <p14:tracePt t="70956" x="7559675" y="4541838"/>
          <p14:tracePt t="70956" x="7543800" y="4541838"/>
          <p14:tracePt t="70959" x="7535863" y="4541838"/>
          <p14:tracePt t="70974" x="7527925" y="4533900"/>
          <p14:tracePt t="70978" x="7527925" y="4525963"/>
          <p14:tracePt t="70989" x="7521575" y="4503738"/>
          <p14:tracePt t="70992" x="7521575" y="4487863"/>
          <p14:tracePt t="71006" x="7521575" y="4435475"/>
          <p14:tracePt t="71009" x="7521575" y="4427538"/>
          <p14:tracePt t="71010" x="7521575" y="4411663"/>
          <p14:tracePt t="71023" x="7566025" y="4244975"/>
          <p14:tracePt t="71025" x="7597775" y="4160838"/>
          <p14:tracePt t="71040" x="7726363" y="3878263"/>
          <p14:tracePt t="71042" x="7750175" y="3825875"/>
          <p14:tracePt t="71042" x="7756525" y="3810000"/>
          <p14:tracePt t="71056" x="7908925" y="3467100"/>
          <p14:tracePt t="71058" x="7932738" y="3413125"/>
          <p14:tracePt t="71058" x="7940675" y="3390900"/>
          <p14:tracePt t="71073" x="8047038" y="3101975"/>
          <p14:tracePt t="71075" x="8069263" y="3055938"/>
          <p14:tracePt t="71076" x="8069263" y="3040063"/>
          <p14:tracePt t="71089" x="8085138" y="2933700"/>
          <p14:tracePt t="71092" x="8093075" y="2917825"/>
          <p14:tracePt t="71092" x="8093075" y="2911475"/>
          <p14:tracePt t="71106" x="8093075" y="2873375"/>
          <p14:tracePt t="71109" x="8093075" y="2865438"/>
          <p14:tracePt t="71123" x="8099425" y="2841625"/>
          <p14:tracePt t="71126" x="8099425" y="2835275"/>
          <p14:tracePt t="71139" x="8099425" y="2827338"/>
          <p14:tracePt t="71142" x="8099425" y="2819400"/>
          <p14:tracePt t="71156" x="8099425" y="2811463"/>
          <p14:tracePt t="71161" x="8099425" y="2803525"/>
          <p14:tracePt t="71173" x="8099425" y="2797175"/>
          <p14:tracePt t="71179" x="8099425" y="2789238"/>
          <p14:tracePt t="71189" x="8093075" y="2781300"/>
          <p14:tracePt t="71192" x="8093075" y="2773363"/>
          <p14:tracePt t="71206" x="8085138" y="2751138"/>
          <p14:tracePt t="71209" x="8085138" y="2743200"/>
          <p14:tracePt t="71223" x="8069263" y="2713038"/>
          <p14:tracePt t="71225" x="8069263" y="2705100"/>
          <p14:tracePt t="71226" x="8069263" y="2697163"/>
          <p14:tracePt t="71239" x="8054975" y="2651125"/>
          <p14:tracePt t="71242" x="8054975" y="2644775"/>
          <p14:tracePt t="71256" x="8031163" y="2582863"/>
          <p14:tracePt t="71259" x="8023225" y="2574925"/>
          <p14:tracePt t="71272" x="8023225" y="2568575"/>
          <p14:tracePt t="71273" x="8016875" y="2530475"/>
          <p14:tracePt t="71275" x="8008938" y="2522538"/>
          <p14:tracePt t="71276" x="8008938" y="2514600"/>
          <p14:tracePt t="71289" x="8008938" y="2476500"/>
          <p14:tracePt t="71291" x="8008938" y="2468563"/>
          <p14:tracePt t="71306" x="8008938" y="2438400"/>
          <p14:tracePt t="71312" x="8008938" y="2430463"/>
          <p14:tracePt t="71323" x="8001000" y="2422525"/>
          <p14:tracePt t="71327" x="8001000" y="2416175"/>
          <p14:tracePt t="71424" x="7993063" y="2422525"/>
          <p14:tracePt t="71427" x="7993063" y="2430463"/>
          <p14:tracePt t="71429" x="7985125" y="2430463"/>
          <p14:tracePt t="71439" x="7978775" y="2468563"/>
          <p14:tracePt t="71442" x="7978775" y="2484438"/>
          <p14:tracePt t="71443" x="7978775" y="2492375"/>
          <p14:tracePt t="71456" x="7978775" y="2498725"/>
          <p14:tracePt t="71456" x="7970838" y="2636838"/>
          <p14:tracePt t="71459" x="7970838" y="2651125"/>
          <p14:tracePt t="71459" x="7970838" y="2667000"/>
          <p14:tracePt t="71476" x="7985125" y="3017838"/>
          <p14:tracePt t="71478" x="7993063" y="3094038"/>
          <p14:tracePt t="71492" x="8001000" y="3116263"/>
          <p14:tracePt t="71492" x="8054975" y="3429000"/>
          <p14:tracePt t="71496" x="8069263" y="3521075"/>
          <p14:tracePt t="71509" x="8107363" y="3787775"/>
          <p14:tracePt t="71511" x="8107363" y="3817938"/>
          <p14:tracePt t="71511" x="8107363" y="3832225"/>
          <p14:tracePt t="71526" x="8115300" y="3970338"/>
          <p14:tracePt t="71529" x="8115300" y="3984625"/>
          <p14:tracePt t="71542" x="8115300" y="4016375"/>
          <p14:tracePt t="71546" x="8115300" y="4022725"/>
          <p14:tracePt t="71576" x="8115300" y="4016375"/>
          <p14:tracePt t="71584" x="8115300" y="4008438"/>
          <p14:tracePt t="71588" x="8115300" y="4000500"/>
          <p14:tracePt t="71594" x="8115300" y="3992563"/>
          <p14:tracePt t="71602" x="8123238" y="3978275"/>
          <p14:tracePt t="71609" x="8123238" y="3954463"/>
          <p14:tracePt t="71619" x="8131175" y="3924300"/>
          <p14:tracePt t="71625" x="8131175" y="3916363"/>
          <p14:tracePt t="71626" x="8131175" y="3902075"/>
          <p14:tracePt t="71637" x="8123238" y="3863975"/>
          <p14:tracePt t="71642" x="8115300" y="3848100"/>
          <p14:tracePt t="71652" x="8093075" y="3817938"/>
          <p14:tracePt t="71659" x="8069263" y="3802063"/>
          <p14:tracePt t="71670" x="7985125" y="3779838"/>
          <p14:tracePt t="71670" x="7970838" y="3771900"/>
          <p14:tracePt t="71675" x="7916863" y="3763963"/>
          <p14:tracePt t="71686" x="7810500" y="3749675"/>
          <p14:tracePt t="71692" x="7772400" y="3749675"/>
          <p14:tracePt t="71707" x="7712075" y="3749675"/>
          <p14:tracePt t="71713" x="7704138" y="3749675"/>
          <p14:tracePt t="71713" x="7696200" y="3749675"/>
          <p14:tracePt t="71719" x="7688263" y="3749675"/>
          <p14:tracePt t="71726" x="7680325" y="3749675"/>
          <p14:tracePt t="71792" x="7688263" y="3756025"/>
          <p14:tracePt t="71796" x="7696200" y="3763963"/>
          <p14:tracePt t="71799" x="7696200" y="3771900"/>
          <p14:tracePt t="71809" x="7726363" y="3817938"/>
          <p14:tracePt t="71811" x="7734300" y="3825875"/>
          <p14:tracePt t="71825" x="7742238" y="3832225"/>
          <p14:tracePt t="71826" x="7802563" y="3894138"/>
          <p14:tracePt t="71829" x="7818438" y="3916363"/>
          <p14:tracePt t="71829" x="7826375" y="3916363"/>
          <p14:tracePt t="71845" x="7886700" y="3984625"/>
          <p14:tracePt t="71847" x="7894638" y="3992563"/>
          <p14:tracePt t="71862" x="7932738" y="4008438"/>
          <p14:tracePt t="71865" x="7940675" y="4016375"/>
          <p14:tracePt t="71878" x="7970838" y="4008438"/>
          <p14:tracePt t="71881" x="7978775" y="4008438"/>
          <p14:tracePt t="71895" x="8023225" y="3978275"/>
          <p14:tracePt t="71898" x="8031163" y="3970338"/>
          <p14:tracePt t="71898" x="8039100" y="3962400"/>
          <p14:tracePt t="71911" x="8069263" y="3932238"/>
          <p14:tracePt t="71914" x="8077200" y="3924300"/>
          <p14:tracePt t="71929" x="8107363" y="3886200"/>
          <p14:tracePt t="71933" x="8123238" y="3870325"/>
          <p14:tracePt t="71945" x="8145463" y="3848100"/>
          <p14:tracePt t="71947" x="8153400" y="3840163"/>
          <p14:tracePt t="71962" x="8161338" y="3832225"/>
          <p14:tracePt t="71989" x="8161338" y="3840163"/>
          <p14:tracePt t="71993" x="8153400" y="3840163"/>
          <p14:tracePt t="71995" x="8153400" y="3848100"/>
          <p14:tracePt t="72003" x="8137525" y="3863975"/>
          <p14:tracePt t="72011" x="8115300" y="3878263"/>
          <p14:tracePt t="72019" x="8093075" y="3902075"/>
          <p14:tracePt t="72028" x="8061325" y="3924300"/>
          <p14:tracePt t="72037" x="8039100" y="3946525"/>
          <p14:tracePt t="72037" x="8031163" y="3946525"/>
          <p14:tracePt t="72045" x="8001000" y="3978275"/>
          <p14:tracePt t="72052" x="7978775" y="3992563"/>
          <p14:tracePt t="72062" x="7954963" y="4022725"/>
          <p14:tracePt t="72069" x="7947025" y="4022725"/>
          <p14:tracePt t="72069" x="7924800" y="4038600"/>
          <p14:tracePt t="72078" x="7894638" y="4060825"/>
          <p14:tracePt t="72086" x="7864475" y="4084638"/>
          <p14:tracePt t="72095" x="7832725" y="4106863"/>
          <p14:tracePt t="72103" x="7818438" y="4114800"/>
          <p14:tracePt t="72104" x="7810500" y="4122738"/>
          <p14:tracePt t="72111" x="7794625" y="4130675"/>
          <p14:tracePt t="72119" x="7788275" y="4130675"/>
          <p14:tracePt t="72129" x="7780338" y="4137025"/>
          <p14:tracePt t="72137" x="7772400" y="4144963"/>
          <p14:tracePt t="72145" x="7764463" y="4152900"/>
          <p14:tracePt t="72153" x="7764463" y="4160838"/>
          <p14:tracePt t="72162" x="7756525" y="4168775"/>
          <p14:tracePt t="72170" x="7750175" y="4168775"/>
          <p14:tracePt t="72179" x="7750175" y="4175125"/>
          <p14:tracePt t="72209" x="7756525" y="4175125"/>
          <p14:tracePt t="72213" x="7756525" y="4168775"/>
          <p14:tracePt t="72215" x="7764463" y="4168775"/>
          <p14:tracePt t="72228" x="7788275" y="4160838"/>
          <p14:tracePt t="72231" x="7794625" y="4160838"/>
          <p14:tracePt t="72245" x="7810500" y="4160838"/>
          <p14:tracePt t="72248" x="7818438" y="4160838"/>
          <p14:tracePt t="72262" x="7832725" y="4160838"/>
          <p14:tracePt t="72264" x="7840663" y="4160838"/>
          <p14:tracePt t="72278" x="7870825" y="4160838"/>
          <p14:tracePt t="72280" x="7878763" y="4160838"/>
          <p14:tracePt t="72295" x="7924800" y="4175125"/>
          <p14:tracePt t="72298" x="7940675" y="4175125"/>
          <p14:tracePt t="72311" x="7985125" y="4183063"/>
          <p14:tracePt t="72314" x="7993063" y="4183063"/>
          <p14:tracePt t="72328" x="8039100" y="4191000"/>
          <p14:tracePt t="72331" x="8047038" y="4191000"/>
          <p14:tracePt t="72331" x="8054975" y="4191000"/>
          <p14:tracePt t="72345" x="8085138" y="4191000"/>
          <p14:tracePt t="72347" x="8093075" y="4191000"/>
          <p14:tracePt t="72362" x="8115300" y="4191000"/>
          <p14:tracePt t="72364" x="8123238" y="4191000"/>
          <p14:tracePt t="72378" x="8137525" y="4191000"/>
          <p14:tracePt t="72380" x="8145463" y="4191000"/>
          <p14:tracePt t="72395" x="8169275" y="4198938"/>
          <p14:tracePt t="72401" x="8175625" y="4198938"/>
          <p14:tracePt t="72414" x="8183563" y="4198938"/>
          <p14:tracePt t="72438" x="8191500" y="4198938"/>
          <p14:tracePt t="72438" x="8199438" y="4198938"/>
          <p14:tracePt t="72464" x="8213725" y="4198938"/>
          <p14:tracePt t="72491" x="8237538" y="4206875"/>
          <p14:tracePt t="72517" x="8283575" y="4206875"/>
          <p14:tracePt t="72531" x="8313738" y="4206875"/>
          <p14:tracePt t="72533" x="8321675" y="4206875"/>
          <p14:tracePt t="72541" x="8328025" y="4206875"/>
          <p14:tracePt t="72541" x="8374063" y="4206875"/>
          <p14:tracePt t="72542" x="8382000" y="4206875"/>
          <p14:tracePt t="72546" x="8389938" y="4206875"/>
          <p14:tracePt t="72546" x="8404225" y="4206875"/>
          <p14:tracePt t="72552" x="8435975" y="4206875"/>
          <p14:tracePt t="72553" x="8466138" y="4198938"/>
          <p14:tracePt t="72563" x="8518525" y="4191000"/>
          <p14:tracePt t="72570" x="8564563" y="4183063"/>
          <p14:tracePt t="72580" x="8602663" y="4175125"/>
          <p14:tracePt t="72581" x="8618538" y="4175125"/>
          <p14:tracePt t="72586" x="8632825" y="4175125"/>
          <p14:tracePt t="72596" x="8648700" y="4175125"/>
          <p14:tracePt t="72598" x="8656638" y="4175125"/>
          <p14:tracePt t="72605" x="8664575" y="4175125"/>
          <p14:tracePt t="72612" x="8670925" y="4175125"/>
          <p14:tracePt t="72620" x="8678863" y="4175125"/>
          <p14:tracePt t="72629" x="8686800" y="4183063"/>
          <p14:tracePt t="72636" x="8686800" y="4191000"/>
          <p14:tracePt t="72646" x="8686800" y="4206875"/>
          <p14:tracePt t="72647" x="8686800" y="4213225"/>
          <p14:tracePt t="72652" x="8678863" y="4213225"/>
          <p14:tracePt t="72653" x="8678863" y="4221163"/>
          <p14:tracePt t="72661" x="8670925" y="4229100"/>
          <p14:tracePt t="72662" x="8664575" y="4244975"/>
          <p14:tracePt t="72669" x="8648700" y="4267200"/>
          <p14:tracePt t="72679" x="8626475" y="4289425"/>
          <p14:tracePt t="72680" x="8618538" y="4297363"/>
          <p14:tracePt t="72686" x="8602663" y="4313238"/>
          <p14:tracePt t="72695" x="8564563" y="4327525"/>
          <p14:tracePt t="72703" x="8526463" y="4343400"/>
          <p14:tracePt t="72714" x="8496300" y="4359275"/>
          <p14:tracePt t="72714" x="8488363" y="4359275"/>
          <p14:tracePt t="72719" x="8450263" y="4359275"/>
          <p14:tracePt t="72720" x="8420100" y="4365625"/>
          <p14:tracePt t="72728" x="8335963" y="4373563"/>
          <p14:tracePt t="72736" x="8267700" y="4365625"/>
          <p14:tracePt t="72746" x="8199438" y="4351338"/>
          <p14:tracePt t="72746" x="8191500" y="4351338"/>
          <p14:tracePt t="72752" x="8161338" y="4335463"/>
          <p14:tracePt t="72762" x="8131175" y="4321175"/>
          <p14:tracePt t="72769" x="8107363" y="4297363"/>
          <p14:tracePt t="72779" x="8093075" y="4267200"/>
          <p14:tracePt t="72779" x="8093075" y="4259263"/>
          <p14:tracePt t="72786" x="8085138" y="4244975"/>
          <p14:tracePt t="72795" x="8085138" y="4213225"/>
          <p14:tracePt t="72803" x="8085138" y="4191000"/>
          <p14:tracePt t="72812" x="8107363" y="4160838"/>
          <p14:tracePt t="72813" x="8115300" y="4152900"/>
          <p14:tracePt t="72819" x="8137525" y="4130675"/>
          <p14:tracePt t="72828" x="8169275" y="4114800"/>
          <p14:tracePt t="72836" x="8191500" y="4098925"/>
          <p14:tracePt t="72846" x="8213725" y="4092575"/>
          <p14:tracePt t="72852" x="8237538" y="4084638"/>
          <p14:tracePt t="72862" x="8289925" y="4076700"/>
          <p14:tracePt t="72869" x="8351838" y="4076700"/>
          <p14:tracePt t="72879" x="8412163" y="4076700"/>
          <p14:tracePt t="72880" x="8420100" y="4076700"/>
          <p14:tracePt t="72886" x="8442325" y="4084638"/>
          <p14:tracePt t="72895" x="8474075" y="4098925"/>
          <p14:tracePt t="72903" x="8488363" y="4114800"/>
          <p14:tracePt t="72912" x="8518525" y="4144963"/>
          <p14:tracePt t="72919" x="8534400" y="4175125"/>
          <p14:tracePt t="72928" x="8534400" y="4191000"/>
          <p14:tracePt t="72928" x="8542338" y="4229100"/>
          <p14:tracePt t="72936" x="8542338" y="4244975"/>
          <p14:tracePt t="72936" x="8542338" y="4289425"/>
          <p14:tracePt t="72946" x="8512175" y="4343400"/>
          <p14:tracePt t="72946" x="8504238" y="4351338"/>
          <p14:tracePt t="72952" x="8480425" y="4365625"/>
          <p14:tracePt t="72962" x="8442325" y="4381500"/>
          <p14:tracePt t="72969" x="8404225" y="4397375"/>
          <p14:tracePt t="72980" x="8335963" y="4403725"/>
          <p14:tracePt t="72981" x="8321675" y="4403725"/>
          <p14:tracePt t="72986" x="8267700" y="4397375"/>
          <p14:tracePt t="72995" x="8199438" y="4373563"/>
          <p14:tracePt t="73002" x="8153400" y="4351338"/>
          <p14:tracePt t="73013" x="8115300" y="4321175"/>
          <p14:tracePt t="73013" x="8107363" y="4313238"/>
          <p14:tracePt t="73019" x="8093075" y="4297363"/>
          <p14:tracePt t="73028" x="8077200" y="4259263"/>
          <p14:tracePt t="73035" x="8077200" y="4244975"/>
          <p14:tracePt t="73046" x="8077200" y="4213225"/>
          <p14:tracePt t="73052" x="8085138" y="4191000"/>
          <p14:tracePt t="73062" x="8099425" y="4160838"/>
          <p14:tracePt t="73069" x="8115300" y="4144963"/>
          <p14:tracePt t="73079" x="8137525" y="4130675"/>
          <p14:tracePt t="73079" x="8137525" y="4122738"/>
          <p14:tracePt t="73085" x="8145463" y="4122738"/>
          <p14:tracePt t="73095" x="8153400" y="4114800"/>
          <p14:tracePt t="73102" x="8161338" y="4114800"/>
          <p14:tracePt t="73116" x="8169275" y="4114800"/>
          <p14:tracePt t="73132" x="8175625" y="4114800"/>
          <p14:tracePt t="73136" x="8175625" y="4122738"/>
          <p14:tracePt t="73144" x="8183563" y="4122738"/>
          <p14:tracePt t="73150" x="8183563" y="4130675"/>
          <p14:tracePt t="73164" x="8183563" y="4137025"/>
          <p14:tracePt t="73172" x="8191500" y="4137025"/>
          <p14:tracePt t="73174" x="8191500" y="4144963"/>
          <p14:tracePt t="73190" x="8191500" y="4152900"/>
          <p14:tracePt t="73200" x="8191500" y="4160838"/>
          <p14:tracePt t="73221" x="8191500" y="4168775"/>
          <p14:tracePt t="73239" x="8191500" y="4175125"/>
          <p14:tracePt t="73257" x="8191500" y="4183063"/>
          <p14:tracePt t="73293" x="8183563" y="4183063"/>
          <p14:tracePt t="73303" x="8175625" y="4183063"/>
          <p14:tracePt t="73306" x="8169275" y="4183063"/>
          <p14:tracePt t="73309" x="8161338" y="4183063"/>
          <p14:tracePt t="73318" x="8069263" y="4198938"/>
          <p14:tracePt t="73321" x="8016875" y="4206875"/>
          <p14:tracePt t="73335" x="7573963" y="4251325"/>
          <p14:tracePt t="73338" x="7437438" y="4259263"/>
          <p14:tracePt t="73352" x="6645275" y="4305300"/>
          <p14:tracePt t="73354" x="6523038" y="4313238"/>
          <p14:tracePt t="73354" x="6461125" y="4313238"/>
          <p14:tracePt t="73369" x="5668963" y="4327525"/>
          <p14:tracePt t="73371" x="5570538" y="4327525"/>
          <p14:tracePt t="73371" x="5516563" y="4327525"/>
          <p14:tracePt t="73385" x="4945063" y="4327525"/>
          <p14:tracePt t="73387" x="4838700" y="4327525"/>
          <p14:tracePt t="73402" x="4479925" y="4327525"/>
          <p14:tracePt t="73404" x="4449763" y="4327525"/>
          <p14:tracePt t="73405" x="4441825" y="4327525"/>
          <p14:tracePt t="73419" x="4327525" y="4327525"/>
          <p14:tracePt t="73421" x="4321175" y="4327525"/>
          <p14:tracePt t="73421" x="4313238" y="4327525"/>
          <p14:tracePt t="73435" x="4283075" y="4321175"/>
          <p14:tracePt t="73446" x="4275138" y="4313238"/>
          <p14:tracePt t="73453" x="4267200" y="4305300"/>
          <p14:tracePt t="73456" x="4267200" y="4297363"/>
          <p14:tracePt t="73469" x="4251325" y="4275138"/>
          <p14:tracePt t="73472" x="4244975" y="4267200"/>
          <p14:tracePt t="73485" x="4229100" y="4229100"/>
          <p14:tracePt t="73488" x="4229100" y="4221163"/>
          <p14:tracePt t="73502" x="4221163" y="4198938"/>
          <p14:tracePt t="73505" x="4213225" y="4191000"/>
          <p14:tracePt t="73519" x="4191000" y="4168775"/>
          <p14:tracePt t="73521" x="4191000" y="4160838"/>
          <p14:tracePt t="73535" x="4152900" y="4152900"/>
          <p14:tracePt t="73538" x="4137025" y="4152900"/>
          <p14:tracePt t="73552" x="4084638" y="4144963"/>
          <p14:tracePt t="73555" x="4068763" y="4144963"/>
          <p14:tracePt t="73568" x="4060825" y="4137025"/>
          <p14:tracePt t="73569" x="3984625" y="4137025"/>
          <p14:tracePt t="73570" x="3978275" y="4137025"/>
          <p14:tracePt t="73570" x="3970338" y="4137025"/>
          <p14:tracePt t="73573" x="3954463" y="4137025"/>
          <p14:tracePt t="73585" x="3946525" y="4137025"/>
          <p14:tracePt t="73586" x="3902075" y="4137025"/>
          <p14:tracePt t="73588" x="3894138" y="4137025"/>
          <p14:tracePt t="73589" x="3886200" y="4137025"/>
          <p14:tracePt t="73603" x="3817938" y="4144963"/>
          <p14:tracePt t="73607" x="3802063" y="4152900"/>
          <p14:tracePt t="73607" x="3794125" y="4160838"/>
          <p14:tracePt t="73619" x="3711575" y="4183063"/>
          <p14:tracePt t="73623" x="3687763" y="4191000"/>
          <p14:tracePt t="73623" x="3673475" y="4198938"/>
          <p14:tracePt t="73624" x="3665538" y="4198938"/>
          <p14:tracePt t="73635" x="3649663" y="4206875"/>
          <p14:tracePt t="73636" x="3527425" y="4237038"/>
          <p14:tracePt t="73642" x="3436938" y="4251325"/>
          <p14:tracePt t="73642" x="3421063" y="4251325"/>
          <p14:tracePt t="73652" x="3268663" y="4259263"/>
          <p14:tracePt t="73656" x="3216275" y="4259263"/>
          <p14:tracePt t="73657" x="3200400" y="4259263"/>
          <p14:tracePt t="73669" x="3192463" y="4259263"/>
          <p14:tracePt t="73669" x="3094038" y="4259263"/>
          <p14:tracePt t="73672" x="3070225" y="4259263"/>
          <p14:tracePt t="73685" x="3032125" y="4259263"/>
          <p14:tracePt t="73688" x="3025775" y="4259263"/>
          <p14:tracePt t="73705" x="3009900" y="4259263"/>
          <p14:tracePt t="73754" x="3001963" y="4259263"/>
          <p14:tracePt t="73758" x="2994025" y="4267200"/>
          <p14:tracePt t="73762" x="2987675" y="4267200"/>
          <p14:tracePt t="73769" x="2971800" y="4275138"/>
          <p14:tracePt t="73771" x="2955925" y="4275138"/>
          <p14:tracePt t="73785" x="2917825" y="4289425"/>
          <p14:tracePt t="73788" x="2911475" y="4297363"/>
          <p14:tracePt t="73802" x="2873375" y="4305300"/>
          <p14:tracePt t="73804" x="2865438" y="4305300"/>
          <p14:tracePt t="73819" x="2841625" y="4313238"/>
          <p14:tracePt t="73822" x="2835275" y="4313238"/>
          <p14:tracePt t="73835" x="2811463" y="4321175"/>
          <p14:tracePt t="73838" x="2797175" y="4327525"/>
          <p14:tracePt t="73852" x="2751138" y="4335463"/>
          <p14:tracePt t="73855" x="2735263" y="4335463"/>
          <p14:tracePt t="73868" x="2659063" y="4359275"/>
          <p14:tracePt t="73871" x="2636838" y="4365625"/>
          <p14:tracePt t="73885" x="2568575" y="4389438"/>
          <p14:tracePt t="73888" x="2560638" y="4397375"/>
          <p14:tracePt t="73902" x="2522538" y="4411663"/>
          <p14:tracePt t="73904" x="2514600" y="4411663"/>
          <p14:tracePt t="73918" x="2506663" y="4427538"/>
          <p14:tracePt t="73987" x="2498725" y="4427538"/>
          <p14:tracePt t="73991" x="2492375" y="4427538"/>
          <p14:tracePt t="73995" x="2484438" y="4435475"/>
          <p14:tracePt t="74002" x="2476500" y="4435475"/>
          <p14:tracePt t="74004" x="2468563" y="4435475"/>
          <p14:tracePt t="74004" x="2468563" y="4441825"/>
          <p14:tracePt t="74018" x="2460625" y="4441825"/>
          <p14:tracePt t="74019" x="2422525" y="4457700"/>
          <p14:tracePt t="74022" x="2416175" y="4457700"/>
          <p14:tracePt t="74035" x="2378075" y="4473575"/>
          <p14:tracePt t="74038" x="2370138" y="4479925"/>
          <p14:tracePt t="74052" x="2362200" y="4479925"/>
          <p14:tracePt t="74055" x="2354263" y="4487863"/>
          <p14:tracePt t="74096" x="2346325" y="4487863"/>
          <p14:tracePt t="74104" x="2339975" y="4487863"/>
          <p14:tracePt t="74108" x="2339975" y="4495800"/>
          <p14:tracePt t="74114" x="2332038" y="4495800"/>
          <p14:tracePt t="74119" x="2324100" y="4503738"/>
          <p14:tracePt t="74132" x="2293938" y="4511675"/>
          <p14:tracePt t="74132" x="2286000" y="4511675"/>
          <p14:tracePt t="74135" x="2270125" y="4518025"/>
          <p14:tracePt t="74147" x="2209800" y="4533900"/>
          <p14:tracePt t="74152" x="2187575" y="4541838"/>
          <p14:tracePt t="74165" x="2155825" y="4556125"/>
          <p14:tracePt t="74165" x="2149475" y="4556125"/>
          <p14:tracePt t="74170" x="2141538" y="4556125"/>
          <p14:tracePt t="74181" x="2125663" y="4564063"/>
          <p14:tracePt t="74194" x="2117725" y="4564063"/>
          <p14:tracePt t="74205" x="2111375" y="4564063"/>
          <p14:tracePt t="74211" x="2111375" y="4572000"/>
          <p14:tracePt t="74216" x="2103438" y="4572000"/>
          <p14:tracePt t="74224" x="2095500" y="4572000"/>
          <p14:tracePt t="74231" x="2087563" y="4572000"/>
          <p14:tracePt t="74235" x="2073275" y="4572000"/>
          <p14:tracePt t="74247" x="2041525" y="4579938"/>
          <p14:tracePt t="74252" x="2027238" y="4579938"/>
          <p14:tracePt t="74265" x="1981200" y="4579938"/>
          <p14:tracePt t="74270" x="1965325" y="4579938"/>
          <p14:tracePt t="74281" x="1951038" y="4579938"/>
          <p14:tracePt t="74285" x="1943100" y="4579938"/>
          <p14:tracePt t="74298" x="1927225" y="4579938"/>
          <p14:tracePt t="74299" x="1920875" y="4579938"/>
          <p14:tracePt t="74303" x="1920875" y="4572000"/>
          <p14:tracePt t="74314" x="1905000" y="4572000"/>
          <p14:tracePt t="74319" x="1897063" y="4572000"/>
          <p14:tracePt t="74332" x="1882775" y="4556125"/>
          <p14:tracePt t="74332" x="1874838" y="4556125"/>
          <p14:tracePt t="74336" x="1866900" y="4549775"/>
          <p14:tracePt t="74347" x="1844675" y="4541838"/>
          <p14:tracePt t="74352" x="1828800" y="4541838"/>
          <p14:tracePt t="74365" x="1798638" y="4533900"/>
          <p14:tracePt t="74365" x="1790700" y="4533900"/>
          <p14:tracePt t="74370" x="1782763" y="4525963"/>
          <p14:tracePt t="74370" x="1774825" y="4525963"/>
          <p14:tracePt t="74381" x="1752600" y="4525963"/>
          <p14:tracePt t="74385" x="1736725" y="4525963"/>
          <p14:tracePt t="74398" x="1714500" y="4525963"/>
          <p14:tracePt t="74403" x="1706563" y="4525963"/>
          <p14:tracePt t="74414" x="1692275" y="4525963"/>
          <p14:tracePt t="74420" x="1684338" y="4525963"/>
          <p14:tracePt t="74431" x="1660525" y="4525963"/>
          <p14:tracePt t="74435" x="1654175" y="4525963"/>
          <p14:tracePt t="74436" x="1646238" y="4525963"/>
          <p14:tracePt t="74447" x="1608138" y="4525963"/>
          <p14:tracePt t="74452" x="1584325" y="4525963"/>
          <p14:tracePt t="74465" x="1531938" y="4525963"/>
          <p14:tracePt t="74465" x="1524000" y="4525963"/>
          <p14:tracePt t="74470" x="1501775" y="4525963"/>
          <p14:tracePt t="74481" x="1470025" y="4525963"/>
          <p14:tracePt t="74485" x="1463675" y="4525963"/>
          <p14:tracePt t="74498" x="1439863" y="4525963"/>
          <p14:tracePt t="74498" x="1431925" y="4525963"/>
          <p14:tracePt t="74510" x="1425575" y="4525963"/>
          <p14:tracePt t="74525" x="1425575" y="4518025"/>
          <p14:tracePt t="74537" x="1425575" y="4511675"/>
          <p14:tracePt t="74551" x="1425575" y="4503738"/>
          <p14:tracePt t="74559" x="1425575" y="4495800"/>
          <p14:tracePt t="74563" x="1431925" y="4495800"/>
          <p14:tracePt t="74577" x="1431925" y="4487863"/>
          <p14:tracePt t="74582" x="1439863" y="4487863"/>
          <p14:tracePt t="74590" x="1439863" y="4479925"/>
          <p14:tracePt t="74603" x="1447800" y="4473575"/>
          <p14:tracePt t="74613" x="1455738" y="4473575"/>
          <p14:tracePt t="74626" x="1463675" y="4473575"/>
          <p14:tracePt t="74636" x="1463675" y="4465638"/>
          <p14:tracePt t="74648" x="1470025" y="4465638"/>
          <p14:tracePt t="74840" x="1463675" y="4465638"/>
          <p14:tracePt t="74865" x="1463675" y="4473575"/>
          <p14:tracePt t="74897" x="1463675" y="4479925"/>
          <p14:tracePt t="74915" x="1455738" y="4479925"/>
          <p14:tracePt t="74947" x="1447800" y="4487863"/>
          <p14:tracePt t="74965" x="1447800" y="4495800"/>
          <p14:tracePt t="74979" x="1439863" y="4495800"/>
          <p14:tracePt t="75420" x="1447800" y="4495800"/>
          <p14:tracePt t="75425" x="1455738" y="4495800"/>
          <p14:tracePt t="75429" x="1463675" y="4495800"/>
          <p14:tracePt t="75429" x="1470025" y="4495800"/>
          <p14:tracePt t="75432" x="1477963" y="4495800"/>
          <p14:tracePt t="75432" x="1485900" y="4495800"/>
          <p14:tracePt t="75438" x="1508125" y="4495800"/>
          <p14:tracePt t="75441" x="1524000" y="4495800"/>
          <p14:tracePt t="75455" x="1570038" y="4503738"/>
          <p14:tracePt t="75457" x="1577975" y="4503738"/>
          <p14:tracePt t="75472" x="1622425" y="4511675"/>
          <p14:tracePt t="75475" x="1630363" y="4511675"/>
          <p14:tracePt t="75475" x="1638300" y="4511675"/>
          <p14:tracePt t="75489" x="1668463" y="4518025"/>
          <p14:tracePt t="75491" x="1668463" y="4525963"/>
          <p14:tracePt t="75492" x="1676400" y="4525963"/>
          <p14:tracePt t="75505" x="1736725" y="4533900"/>
          <p14:tracePt t="75508" x="1752600" y="4533900"/>
          <p14:tracePt t="75521" x="1760538" y="4533900"/>
          <p14:tracePt t="75522" x="1858963" y="4541838"/>
          <p14:tracePt t="75524" x="1866900" y="4541838"/>
          <p14:tracePt t="75525" x="1874838" y="4541838"/>
          <p14:tracePt t="75538" x="2041525" y="4549775"/>
          <p14:tracePt t="75541" x="2103438" y="4549775"/>
          <p14:tracePt t="75555" x="2117725" y="4549775"/>
          <p14:tracePt t="75555" x="2362200" y="4549775"/>
          <p14:tracePt t="75558" x="2408238" y="4549775"/>
          <p14:tracePt t="75572" x="2697163" y="4541838"/>
          <p14:tracePt t="75573" x="2705100" y="4541838"/>
          <p14:tracePt t="75575" x="2720975" y="4541838"/>
          <p14:tracePt t="75575" x="2735263" y="4541838"/>
          <p14:tracePt t="75576" x="2743200" y="4541838"/>
          <p14:tracePt t="75588" x="2759075" y="4541838"/>
          <p14:tracePt t="75589" x="2841625" y="4525963"/>
          <p14:tracePt t="75591" x="2857500" y="4525963"/>
          <p14:tracePt t="75591" x="2865438" y="4525963"/>
          <p14:tracePt t="75605" x="2917825" y="4518025"/>
          <p14:tracePt t="75608" x="2925763" y="4518025"/>
          <p14:tracePt t="75608" x="2933700" y="4518025"/>
          <p14:tracePt t="75622" x="2987675" y="4503738"/>
          <p14:tracePt t="75623" x="2994025" y="4503738"/>
          <p14:tracePt t="75623" x="3001963" y="4495800"/>
          <p14:tracePt t="75627" x="3009900" y="4495800"/>
          <p14:tracePt t="75627" x="3017838" y="4495800"/>
          <p14:tracePt t="75638" x="3025775" y="4495800"/>
          <p14:tracePt t="75639" x="3086100" y="4479925"/>
          <p14:tracePt t="75641" x="3094038" y="4479925"/>
          <p14:tracePt t="75642" x="3101975" y="4479925"/>
          <p14:tracePt t="75655" x="3108325" y="4473575"/>
          <p14:tracePt t="75655" x="3170238" y="4473575"/>
          <p14:tracePt t="75658" x="3178175" y="4473575"/>
          <p14:tracePt t="75672" x="3222625" y="4473575"/>
          <p14:tracePt t="75677" x="3230563" y="4473575"/>
          <p14:tracePt t="75723" x="3222625" y="4473575"/>
          <p14:tracePt t="75727" x="3216275" y="4473575"/>
          <p14:tracePt t="75730" x="3208338" y="4479925"/>
          <p14:tracePt t="75738" x="3192463" y="4479925"/>
          <p14:tracePt t="75740" x="3184525" y="4487863"/>
          <p14:tracePt t="75755" x="3162300" y="4495800"/>
          <p14:tracePt t="75758" x="3154363" y="4495800"/>
          <p14:tracePt t="75787" x="3146425" y="4495800"/>
          <p14:tracePt t="75819" x="3146425" y="4487863"/>
          <p14:tracePt t="75855" x="3154363" y="4487863"/>
          <p14:tracePt t="75868" x="3162300" y="4479925"/>
          <p14:tracePt t="75877" x="3170238" y="4479925"/>
          <p14:tracePt t="75889" x="3178175" y="4479925"/>
          <p14:tracePt t="75897" x="3184525" y="4479925"/>
          <p14:tracePt t="75912" x="3192463" y="4479925"/>
          <p14:tracePt t="75922" x="3200400" y="4479925"/>
          <p14:tracePt t="75939" x="3208338" y="4479925"/>
          <p14:tracePt t="75946" x="3216275" y="4479925"/>
          <p14:tracePt t="75954" x="3230563" y="4479925"/>
          <p14:tracePt t="75956" x="3238500" y="4479925"/>
          <p14:tracePt t="75959" x="3246438" y="4479925"/>
          <p14:tracePt t="75973" x="3284538" y="4479925"/>
          <p14:tracePt t="75973" x="3298825" y="4479925"/>
          <p14:tracePt t="75975" x="3306763" y="4479925"/>
          <p14:tracePt t="75988" x="3314700" y="4479925"/>
          <p14:tracePt t="75988" x="3390900" y="4479925"/>
          <p14:tracePt t="75991" x="3421063" y="4479925"/>
          <p14:tracePt t="76005" x="3565525" y="4479925"/>
          <p14:tracePt t="76007" x="3581400" y="4479925"/>
          <p14:tracePt t="76022" x="3635375" y="4479925"/>
          <p14:tracePt t="76026" x="3641725" y="4479925"/>
          <p14:tracePt t="76039" x="3649663" y="4479925"/>
          <p14:tracePt t="76091" x="3657600" y="4479925"/>
          <p14:tracePt t="76113" x="3665538" y="4479925"/>
          <p14:tracePt t="76194" x="3673475" y="4479925"/>
          <p14:tracePt t="76198" x="3673475" y="4487863"/>
          <p14:tracePt t="76201" x="3679825" y="4487863"/>
          <p14:tracePt t="76205" x="3687763" y="4495800"/>
          <p14:tracePt t="76208" x="3695700" y="4495800"/>
          <p14:tracePt t="76222" x="3725863" y="4503738"/>
          <p14:tracePt t="76224" x="3725863" y="4511675"/>
          <p14:tracePt t="76224" x="3733800" y="4511675"/>
          <p14:tracePt t="76238" x="3741738" y="4511675"/>
          <p14:tracePt t="76239" x="3794125" y="4518025"/>
          <p14:tracePt t="76242" x="3817938" y="4518025"/>
          <p14:tracePt t="76255" x="3863975" y="4525963"/>
          <p14:tracePt t="76257" x="3878263" y="4525963"/>
          <p14:tracePt t="76272" x="3916363" y="4533900"/>
          <p14:tracePt t="76277" x="3924300" y="4533900"/>
          <p14:tracePt t="76315" x="3916363" y="4533900"/>
          <p14:tracePt t="76322" x="3908425" y="4533900"/>
          <p14:tracePt t="76325" x="3908425" y="4541838"/>
          <p14:tracePt t="76327" x="3902075" y="4541838"/>
          <p14:tracePt t="76338" x="3886200" y="4541838"/>
          <p14:tracePt t="76344" x="3878263" y="4549775"/>
          <p14:tracePt t="76355" x="3870325" y="4549775"/>
          <p14:tracePt t="76357" x="3863975" y="4549775"/>
          <p14:tracePt t="76372" x="3856038" y="4549775"/>
          <p14:tracePt t="76378" x="3856038" y="4556125"/>
          <p14:tracePt t="76388" x="3848100" y="4556125"/>
          <p14:tracePt t="76452" x="3856038" y="4549775"/>
          <p14:tracePt t="76482" x="3863975" y="4549775"/>
          <p14:tracePt t="76494" x="3870325" y="4549775"/>
          <p14:tracePt t="76507" x="3878263" y="4549775"/>
          <p14:tracePt t="76515" x="3886200" y="4549775"/>
          <p14:tracePt t="76523" x="3894138" y="4549775"/>
          <p14:tracePt t="76527" x="3894138" y="4541838"/>
          <p14:tracePt t="76529" x="3902075" y="4541838"/>
          <p14:tracePt t="76538" x="3916363" y="4541838"/>
          <p14:tracePt t="76541" x="3924300" y="4541838"/>
          <p14:tracePt t="76555" x="3946525" y="4541838"/>
          <p14:tracePt t="76557" x="3954463" y="4541838"/>
          <p14:tracePt t="76572" x="3978275" y="4541838"/>
          <p14:tracePt t="76578" x="3984625" y="4541838"/>
          <p14:tracePt t="76588" x="4000500" y="4533900"/>
          <p14:tracePt t="76598" x="4008438" y="4533900"/>
          <p14:tracePt t="76634" x="4016375" y="4533900"/>
          <p14:tracePt t="76936" x="4008438" y="4533900"/>
          <p14:tracePt t="76937" x="4000500" y="4541838"/>
          <p14:tracePt t="76941" x="3978275" y="4549775"/>
          <p14:tracePt t="76942" x="3970338" y="4549775"/>
          <p14:tracePt t="76944" x="3962400" y="4556125"/>
          <p14:tracePt t="76944" x="3940175" y="4564063"/>
          <p14:tracePt t="76948" x="3902075" y="4572000"/>
          <p14:tracePt t="76955" x="3894138" y="4579938"/>
          <p14:tracePt t="76955" x="3863975" y="4587875"/>
          <p14:tracePt t="76959" x="3840163" y="4587875"/>
          <p14:tracePt t="76972" x="3810000" y="4594225"/>
          <p14:tracePt t="76974" x="3802063" y="4594225"/>
          <p14:tracePt t="76977" x="3794125" y="4594225"/>
          <p14:tracePt t="76977" x="3794125" y="4587875"/>
          <p14:tracePt t="76988" x="3771900" y="4587875"/>
          <p14:tracePt t="76991" x="3763963" y="4587875"/>
          <p14:tracePt t="77005" x="3749675" y="4579938"/>
          <p14:tracePt t="77008" x="3749675" y="4572000"/>
          <p14:tracePt t="77022" x="3741738" y="4572000"/>
          <p14:tracePt t="77030" x="3741738" y="4564063"/>
          <p14:tracePt t="77043" x="3749675" y="4564063"/>
          <p14:tracePt t="77046" x="3756025" y="4564063"/>
          <p14:tracePt t="77055" x="3771900" y="4556125"/>
          <p14:tracePt t="77058" x="3779838" y="4549775"/>
          <p14:tracePt t="77072" x="3810000" y="4541838"/>
          <p14:tracePt t="77075" x="3817938" y="4533900"/>
          <p14:tracePt t="77088" x="3848100" y="4533900"/>
          <p14:tracePt t="77090" x="3856038" y="4525963"/>
          <p14:tracePt t="77105" x="3886200" y="4525963"/>
          <p14:tracePt t="77108" x="3894138" y="4525963"/>
          <p14:tracePt t="77122" x="3908425" y="4518025"/>
          <p14:tracePt t="77124" x="3916363" y="4518025"/>
          <p14:tracePt t="77182" x="3908425" y="4518025"/>
          <p14:tracePt t="77189" x="3908425" y="4511675"/>
          <p14:tracePt t="77271" x="3916363" y="4511675"/>
          <p14:tracePt t="77279" x="3924300" y="4511675"/>
          <p14:tracePt t="77286" x="3932238" y="4511675"/>
          <p14:tracePt t="77289" x="3940175" y="4511675"/>
          <p14:tracePt t="77291" x="3946525" y="4511675"/>
          <p14:tracePt t="77305" x="4030663" y="4511675"/>
          <p14:tracePt t="77307" x="4046538" y="4511675"/>
          <p14:tracePt t="77307" x="4054475" y="4511675"/>
          <p14:tracePt t="77321" x="4068763" y="4511675"/>
          <p14:tracePt t="77322" x="4237038" y="4503738"/>
          <p14:tracePt t="77324" x="4267200" y="4495800"/>
          <p14:tracePt t="77325" x="4305300" y="4495800"/>
          <p14:tracePt t="77338" x="4321175" y="4495800"/>
          <p14:tracePt t="77338" x="4579938" y="4465638"/>
          <p14:tracePt t="77340" x="4632325" y="4465638"/>
          <p14:tracePt t="77341" x="4656138" y="4465638"/>
          <p14:tracePt t="77355" x="4678363" y="4465638"/>
          <p14:tracePt t="77355" x="4968875" y="4441825"/>
          <p14:tracePt t="77357" x="5029200" y="4441825"/>
          <p14:tracePt t="77372" x="5189538" y="4427538"/>
          <p14:tracePt t="77374" x="5203825" y="4427538"/>
          <p14:tracePt t="77389" x="5227638" y="4427538"/>
          <p14:tracePt t="77439" x="5219700" y="4427538"/>
          <p14:tracePt t="77469" x="5211763" y="4427538"/>
          <p14:tracePt t="77512" x="5211763" y="4435475"/>
          <p14:tracePt t="77524" x="5219700" y="4441825"/>
          <p14:tracePt t="77534" x="5227638" y="4441825"/>
          <p14:tracePt t="77539" x="5227638" y="4449763"/>
          <p14:tracePt t="77540" x="5235575" y="4449763"/>
          <p14:tracePt t="77543" x="5241925" y="4449763"/>
          <p14:tracePt t="77544" x="5265738" y="4465638"/>
          <p14:tracePt t="77552" x="5410200" y="4533900"/>
          <p14:tracePt t="77555" x="5486400" y="4587875"/>
          <p14:tracePt t="77568" x="5516563" y="4602163"/>
          <p14:tracePt t="77569" x="5768975" y="4778375"/>
          <p14:tracePt t="77574" x="5783263" y="4784725"/>
          <p14:tracePt t="77585" x="5807075" y="4792663"/>
          <p14:tracePt t="77773" x="5813425" y="4792663"/>
          <p14:tracePt t="77780" x="5813425" y="4784725"/>
          <p14:tracePt t="77799" x="5807075" y="4784725"/>
          <p14:tracePt t="77804" x="5799138" y="4784725"/>
          <p14:tracePt t="77810" x="5791200" y="4784725"/>
          <p14:tracePt t="77812" x="5783263" y="4784725"/>
          <p14:tracePt t="77822" x="5768975" y="4792663"/>
          <p14:tracePt t="77824" x="5761038" y="4800600"/>
          <p14:tracePt t="77838" x="5737225" y="4816475"/>
          <p14:tracePt t="77841" x="5730875" y="4816475"/>
          <p14:tracePt t="77842" x="5730875" y="4822825"/>
          <p14:tracePt t="77855" x="5715000" y="4838700"/>
          <p14:tracePt t="77865" x="5707063" y="4838700"/>
          <p14:tracePt t="77873" x="5699125" y="4838700"/>
          <p14:tracePt t="77876" x="5699125" y="4830763"/>
          <p14:tracePt t="77889" x="5692775" y="4822825"/>
          <p14:tracePt t="77891" x="5692775" y="4816475"/>
          <p14:tracePt t="77905" x="5692775" y="4808538"/>
          <p14:tracePt t="77905" x="5692775" y="4784725"/>
          <p14:tracePt t="77911" x="5692775" y="4778375"/>
          <p14:tracePt t="77922" x="5692775" y="4762500"/>
          <p14:tracePt t="77925" x="5692775" y="4754563"/>
          <p14:tracePt t="77938" x="5692775" y="4740275"/>
          <p14:tracePt t="77944" x="5699125" y="4732338"/>
          <p14:tracePt t="77955" x="5707063" y="4724400"/>
          <p14:tracePt t="77958" x="5707063" y="4716463"/>
          <p14:tracePt t="77972" x="5722938" y="4708525"/>
          <p14:tracePt t="77974" x="5730875" y="4702175"/>
          <p14:tracePt t="77977" x="5737225" y="4702175"/>
          <p14:tracePt t="77988" x="5753100" y="4694238"/>
          <p14:tracePt t="77991" x="5761038" y="4694238"/>
          <p14:tracePt t="78005" x="5783263" y="4686300"/>
          <p14:tracePt t="78008" x="5791200" y="4678363"/>
          <p14:tracePt t="78022" x="5829300" y="4670425"/>
          <p14:tracePt t="78024" x="5837238" y="4670425"/>
          <p14:tracePt t="78038" x="5883275" y="4656138"/>
          <p14:tracePt t="78042" x="5889625" y="4656138"/>
          <p14:tracePt t="78042" x="5897563" y="4656138"/>
          <p14:tracePt t="78055" x="5935663" y="4640263"/>
          <p14:tracePt t="78058" x="5943600" y="4632325"/>
          <p14:tracePt t="78058" x="5951538" y="4632325"/>
          <p14:tracePt t="78072" x="5989638" y="4618038"/>
          <p14:tracePt t="78074" x="5997575" y="4610100"/>
          <p14:tracePt t="78074" x="6003925" y="4610100"/>
          <p14:tracePt t="78088" x="6065838" y="4587875"/>
          <p14:tracePt t="78091" x="6080125" y="4579938"/>
          <p14:tracePt t="78105" x="6088063" y="4579938"/>
          <p14:tracePt t="78105" x="6172200" y="4549775"/>
          <p14:tracePt t="78108" x="6188075" y="4541838"/>
          <p14:tracePt t="78108" x="6194425" y="4541838"/>
          <p14:tracePt t="78122" x="6264275" y="4518025"/>
          <p14:tracePt t="78124" x="6270625" y="4518025"/>
          <p14:tracePt t="78125" x="6286500" y="4511675"/>
          <p14:tracePt t="78139" x="6332538" y="4495800"/>
          <p14:tracePt t="78141" x="6340475" y="4495800"/>
          <p14:tracePt t="78155" x="6370638" y="4473575"/>
          <p14:tracePt t="78158" x="6378575" y="4473575"/>
          <p14:tracePt t="78172" x="6384925" y="4465638"/>
          <p14:tracePt t="78178" x="6392863" y="4465638"/>
          <p14:tracePt t="78188" x="6392863" y="4457700"/>
          <p14:tracePt t="78194" x="6392863" y="4449763"/>
          <p14:tracePt t="78205" x="6400800" y="4449763"/>
          <p14:tracePt t="78240" x="6400800" y="4441825"/>
          <p14:tracePt t="78386" x="6408738" y="4441825"/>
          <p14:tracePt t="78405" x="6416675" y="4441825"/>
          <p14:tracePt t="78409" x="6423025" y="4441825"/>
          <p14:tracePt t="78413" x="6430963" y="4441825"/>
          <p14:tracePt t="78422" x="6469063" y="4435475"/>
          <p14:tracePt t="78424" x="6477000" y="4435475"/>
          <p14:tracePt t="78425" x="6484938" y="4435475"/>
          <p14:tracePt t="78438" x="6629400" y="4435475"/>
          <p14:tracePt t="78440" x="6667500" y="4435475"/>
          <p14:tracePt t="78455" x="6858000" y="4427538"/>
          <p14:tracePt t="78458" x="6888163" y="4427538"/>
          <p14:tracePt t="78472" x="6950075" y="4427538"/>
          <p14:tracePt t="78473" x="6956425" y="4427538"/>
          <p14:tracePt t="78568" x="6956425" y="4435475"/>
          <p14:tracePt t="78572" x="6956425" y="4441825"/>
          <p14:tracePt t="78578" x="6956425" y="4449763"/>
          <p14:tracePt t="78585" x="6956425" y="4457700"/>
          <p14:tracePt t="78588" x="6956425" y="4465638"/>
          <p14:tracePt t="78601" x="6956425" y="4495800"/>
          <p14:tracePt t="78606" x="6956425" y="4503738"/>
          <p14:tracePt t="78606" x="6956425" y="4511675"/>
          <p14:tracePt t="78618" x="6950075" y="4541838"/>
          <p14:tracePt t="78622" x="6950075" y="4549775"/>
          <p14:tracePt t="78635" x="6942138" y="4594225"/>
          <p14:tracePt t="78639" x="6934200" y="4610100"/>
          <p14:tracePt t="78639" x="6934200" y="4618038"/>
          <p14:tracePt t="78651" x="6904038" y="4678363"/>
          <p14:tracePt t="78655" x="6880225" y="4708525"/>
          <p14:tracePt t="78668" x="6765925" y="4816475"/>
          <p14:tracePt t="78672" x="6727825" y="4830763"/>
          <p14:tracePt t="78673" x="6697663" y="4846638"/>
          <p14:tracePt t="78685" x="6507163" y="4914900"/>
          <p14:tracePt t="78688" x="6454775" y="4930775"/>
          <p14:tracePt t="78709" x="6011863" y="4960938"/>
          <p14:tracePt t="78710" x="5989638" y="4960938"/>
          <p14:tracePt t="78714" x="5927725" y="4960938"/>
          <p14:tracePt t="78715" x="5883275" y="4960938"/>
          <p14:tracePt t="78715" x="5867400" y="4960938"/>
          <p14:tracePt t="78718" x="5821363" y="4960938"/>
          <p14:tracePt t="78722" x="5775325" y="4953000"/>
          <p14:tracePt t="78735" x="5608638" y="4914900"/>
          <p14:tracePt t="78738" x="5584825" y="4899025"/>
          <p14:tracePt t="78751" x="5540375" y="4868863"/>
          <p14:tracePt t="78756" x="5524500" y="4854575"/>
          <p14:tracePt t="78768" x="5516563" y="4822825"/>
          <p14:tracePt t="78772" x="5516563" y="4816475"/>
          <p14:tracePt t="78785" x="5524500" y="4778375"/>
          <p14:tracePt t="78789" x="5532438" y="4770438"/>
          <p14:tracePt t="78790" x="5540375" y="4762500"/>
          <p14:tracePt t="78801" x="5578475" y="4724400"/>
          <p14:tracePt t="78805" x="5600700" y="4708525"/>
          <p14:tracePt t="78818" x="5753100" y="4602163"/>
          <p14:tracePt t="78822" x="5821363" y="4556125"/>
          <p14:tracePt t="78823" x="5867400" y="4525963"/>
          <p14:tracePt t="78835" x="6149975" y="4389438"/>
          <p14:tracePt t="78838" x="6210300" y="4365625"/>
          <p14:tracePt t="78851" x="6492875" y="4297363"/>
          <p14:tracePt t="78856" x="6561138" y="4283075"/>
          <p14:tracePt t="78856" x="6591300" y="4283075"/>
          <p14:tracePt t="78868" x="6751638" y="4283075"/>
          <p14:tracePt t="78872" x="6789738" y="4289425"/>
          <p14:tracePt t="78884" x="6827838" y="4289425"/>
          <p14:tracePt t="78885" x="6994525" y="4351338"/>
          <p14:tracePt t="78890" x="7040563" y="4373563"/>
          <p14:tracePt t="78890" x="7064375" y="4389438"/>
          <p14:tracePt t="78901" x="7192963" y="4473575"/>
          <p14:tracePt t="78905" x="7231063" y="4503738"/>
          <p14:tracePt t="78918" x="7277100" y="4579938"/>
          <p14:tracePt t="78923" x="7277100" y="4587875"/>
          <p14:tracePt t="78935" x="7277100" y="4648200"/>
          <p14:tracePt t="78938" x="7269163" y="4664075"/>
          <p14:tracePt t="78951" x="7200900" y="4716463"/>
          <p14:tracePt t="78956" x="7178675" y="4724400"/>
          <p14:tracePt t="78956" x="7162800" y="4724400"/>
          <p14:tracePt t="78968" x="7040563" y="4740275"/>
          <p14:tracePt t="78973" x="7002463" y="4740275"/>
          <p14:tracePt t="78973" x="6980238" y="4740275"/>
          <p14:tracePt t="78973" x="6964363" y="4746625"/>
          <p14:tracePt t="78985" x="6880225" y="4740275"/>
          <p14:tracePt t="78989" x="6858000" y="4740275"/>
          <p14:tracePt t="78990" x="6842125" y="4740275"/>
          <p14:tracePt t="79001" x="6789738" y="4724400"/>
          <p14:tracePt t="79005" x="6773863" y="4724400"/>
          <p14:tracePt t="79018" x="6751638" y="4708525"/>
          <p14:tracePt t="79033" x="6751638" y="4702175"/>
          <p14:tracePt t="79079" x="6759575" y="4702175"/>
          <p14:tracePt t="79093" x="6765925" y="4694238"/>
          <p14:tracePt t="79105" x="6773863" y="4686300"/>
          <p14:tracePt t="79120" x="6781800" y="4686300"/>
          <p14:tracePt t="79127" x="6781800" y="4678363"/>
          <p14:tracePt t="79130" x="6789738" y="4678363"/>
          <p14:tracePt t="79139" x="6797675" y="4678363"/>
          <p14:tracePt t="79142" x="6804025" y="4670425"/>
          <p14:tracePt t="79155" x="6835775" y="4670425"/>
          <p14:tracePt t="79157" x="6842125" y="4664075"/>
          <p14:tracePt t="79172" x="6880225" y="4664075"/>
          <p14:tracePt t="79174" x="6888163" y="4664075"/>
          <p14:tracePt t="79189" x="6918325" y="4656138"/>
          <p14:tracePt t="79193" x="6926263" y="4656138"/>
          <p14:tracePt t="79205" x="6950075" y="4656138"/>
          <p14:tracePt t="79207" x="6956425" y="4656138"/>
          <p14:tracePt t="79222" x="7002463" y="4656138"/>
          <p14:tracePt t="79224" x="7010400" y="4656138"/>
          <p14:tracePt t="79224" x="7018338" y="4656138"/>
          <p14:tracePt t="79238" x="7086600" y="4664075"/>
          <p14:tracePt t="79241" x="7108825" y="4664075"/>
          <p14:tracePt t="79241" x="7116763" y="4670425"/>
          <p14:tracePt t="79255" x="7239000" y="4686300"/>
          <p14:tracePt t="79258" x="7269163" y="4694238"/>
          <p14:tracePt t="79258" x="7277100" y="4694238"/>
          <p14:tracePt t="79272" x="7413625" y="4724400"/>
          <p14:tracePt t="79274" x="7459663" y="4740275"/>
          <p14:tracePt t="79288" x="7475538" y="4740275"/>
          <p14:tracePt t="79288" x="7589838" y="4762500"/>
          <p14:tracePt t="79291" x="7597775" y="4762500"/>
          <p14:tracePt t="79305" x="7658100" y="4778375"/>
          <p14:tracePt t="79308" x="7666038" y="4778375"/>
          <p14:tracePt t="79322" x="7673975" y="4778375"/>
          <p14:tracePt t="79328" x="7680325" y="4778375"/>
          <p14:tracePt t="79388" x="7688263" y="4778375"/>
          <p14:tracePt t="79392" x="7696200" y="4778375"/>
          <p14:tracePt t="79396" x="7696200" y="4770438"/>
          <p14:tracePt t="79401" x="7704138" y="4770438"/>
          <p14:tracePt t="79401" x="7712075" y="4770438"/>
          <p14:tracePt t="79405" x="7718425" y="4770438"/>
          <p14:tracePt t="79418" x="7756525" y="4754563"/>
          <p14:tracePt t="79422" x="7764463" y="4754563"/>
          <p14:tracePt t="79436" x="7818438" y="4740275"/>
          <p14:tracePt t="79436" x="7826375" y="4740275"/>
          <p14:tracePt t="79440" x="7832725" y="4740275"/>
          <p14:tracePt t="79440" x="7848600" y="4740275"/>
          <p14:tracePt t="79451" x="7856538" y="4740275"/>
          <p14:tracePt t="79451" x="7902575" y="4732338"/>
          <p14:tracePt t="79455" x="7924800" y="4724400"/>
          <p14:tracePt t="79469" x="7993063" y="4708525"/>
          <p14:tracePt t="79469" x="8008938" y="4708525"/>
          <p14:tracePt t="79473" x="8023225" y="4708525"/>
          <p14:tracePt t="79485" x="8107363" y="4694238"/>
          <p14:tracePt t="79488" x="8123238" y="4686300"/>
          <p14:tracePt t="79502" x="8199438" y="4678363"/>
          <p14:tracePt t="79503" x="8207375" y="4678363"/>
          <p14:tracePt t="79507" x="8221663" y="4670425"/>
          <p14:tracePt t="79518" x="8245475" y="4664075"/>
          <p14:tracePt t="79530" x="8251825" y="4664075"/>
          <p14:tracePt t="79610" x="8245475" y="4664075"/>
          <p14:tracePt t="79632" x="8237538" y="4664075"/>
          <p14:tracePt t="79663" x="8229600" y="4664075"/>
          <p14:tracePt t="79803" x="8221663" y="4664075"/>
          <p14:tracePt t="79810" x="8213725" y="4664075"/>
          <p14:tracePt t="79815" x="8213725" y="4656138"/>
          <p14:tracePt t="79818" x="8207375" y="4656138"/>
          <p14:tracePt t="79825" x="8199438" y="4656138"/>
          <p14:tracePt t="79835" x="8191500" y="4648200"/>
          <p14:tracePt t="79842" x="8183563" y="4648200"/>
          <p14:tracePt t="79851" x="8175625" y="4640263"/>
          <p14:tracePt t="79855" x="8169275" y="4640263"/>
          <p14:tracePt t="79868" x="8145463" y="4640263"/>
          <p14:tracePt t="79876" x="8137525" y="4640263"/>
          <p14:tracePt t="79886" x="8131175" y="4640263"/>
          <p14:tracePt t="79909" x="8123238" y="4640263"/>
          <p14:tracePt t="83572" x="8115300" y="4640263"/>
          <p14:tracePt t="83578" x="8093075" y="4648200"/>
          <p14:tracePt t="83581" x="8077200" y="4664075"/>
          <p14:tracePt t="83585" x="8069263" y="4664075"/>
          <p14:tracePt t="83585" x="8047038" y="4670425"/>
          <p14:tracePt t="83591" x="8016875" y="4686300"/>
          <p14:tracePt t="83592" x="7954963" y="4716463"/>
          <p14:tracePt t="83595" x="7878763" y="4746625"/>
          <p14:tracePt t="83595" x="7864475" y="4762500"/>
          <p14:tracePt t="83608" x="7581900" y="4899025"/>
          <p14:tracePt t="83610" x="7535863" y="4930775"/>
          <p14:tracePt t="83610" x="7505700" y="4945063"/>
          <p14:tracePt t="83617" x="7361238" y="5029200"/>
          <p14:tracePt t="83620" x="7292975" y="5067300"/>
          <p14:tracePt t="83620" x="7269163" y="5083175"/>
          <p14:tracePt t="83634" x="7056438" y="5211763"/>
          <p14:tracePt t="83636" x="7026275" y="5227638"/>
          <p14:tracePt t="83651" x="6964363" y="5273675"/>
          <p14:tracePt t="83657" x="6956425" y="5280025"/>
          <p14:tracePt t="83880" x="6956425" y="5287963"/>
          <p14:tracePt t="83883" x="6956425" y="5295900"/>
          <p14:tracePt t="83886" x="6964363" y="5295900"/>
          <p14:tracePt t="83889" x="6964363" y="5303838"/>
          <p14:tracePt t="83901" x="6964363" y="5318125"/>
          <p14:tracePt t="83903" x="6964363" y="5326063"/>
          <p14:tracePt t="83918" x="6950075" y="5341938"/>
          <p14:tracePt t="83923" x="6942138" y="5341938"/>
          <p14:tracePt t="83934" x="6926263" y="5349875"/>
          <p14:tracePt t="83936" x="6918325" y="5349875"/>
          <p14:tracePt t="83950" x="6911975" y="5349875"/>
          <p14:tracePt t="83951" x="6880225" y="5349875"/>
          <p14:tracePt t="83953" x="6873875" y="5349875"/>
          <p14:tracePt t="83954" x="6865938" y="5349875"/>
          <p14:tracePt t="83967" x="6827838" y="5334000"/>
          <p14:tracePt t="83970" x="6819900" y="5334000"/>
          <p14:tracePt t="83970" x="6811963" y="5334000"/>
          <p14:tracePt t="83985" x="6773863" y="5326063"/>
          <p14:tracePt t="83986" x="6765925" y="5318125"/>
          <p14:tracePt t="83989" x="6759575" y="5318125"/>
          <p14:tracePt t="84001" x="6727825" y="5303838"/>
          <p14:tracePt t="84003" x="6721475" y="5295900"/>
          <p14:tracePt t="84018" x="6675438" y="5265738"/>
          <p14:tracePt t="84021" x="6659563" y="5249863"/>
          <p14:tracePt t="84034" x="6599238" y="5227638"/>
          <p14:tracePt t="84037" x="6575425" y="5219700"/>
          <p14:tracePt t="84051" x="6515100" y="5197475"/>
          <p14:tracePt t="84054" x="6499225" y="5189538"/>
          <p14:tracePt t="84054" x="6492875" y="5189538"/>
          <p14:tracePt t="84067" x="6438900" y="5181600"/>
          <p14:tracePt t="84070" x="6423025" y="5181600"/>
          <p14:tracePt t="84070" x="6416675" y="5181600"/>
          <p14:tracePt t="84085" x="6362700" y="5173663"/>
          <p14:tracePt t="84088" x="6346825" y="5165725"/>
          <p14:tracePt t="84101" x="6308725" y="5159375"/>
          <p14:tracePt t="84103" x="6302375" y="5151438"/>
          <p14:tracePt t="84117" x="6270625" y="5143500"/>
          <p14:tracePt t="84122" x="6264275" y="5135563"/>
          <p14:tracePt t="84134" x="6256338" y="5127625"/>
          <p14:tracePt t="84136" x="6248400" y="5121275"/>
          <p14:tracePt t="84151" x="6240463" y="5097463"/>
          <p14:tracePt t="84154" x="6232525" y="5097463"/>
          <p14:tracePt t="84167" x="6232525" y="5075238"/>
          <p14:tracePt t="84169" x="6226175" y="5067300"/>
          <p14:tracePt t="84184" x="6226175" y="5059363"/>
          <p14:tracePt t="84186" x="6226175" y="5051425"/>
          <p14:tracePt t="84202" x="6226175" y="5045075"/>
          <p14:tracePt t="84598" x="6218238" y="5045075"/>
          <p14:tracePt t="84605" x="6210300" y="5045075"/>
          <p14:tracePt t="84609" x="6202363" y="5045075"/>
          <p14:tracePt t="84612" x="6188075" y="5045075"/>
          <p14:tracePt t="84618" x="6172200" y="5045075"/>
          <p14:tracePt t="84620" x="6164263" y="5045075"/>
          <p14:tracePt t="84620" x="6156325" y="5045075"/>
          <p14:tracePt t="84620" x="6149975" y="5045075"/>
          <p14:tracePt t="84634" x="6080125" y="5045075"/>
          <p14:tracePt t="84637" x="6057900" y="5045075"/>
          <p14:tracePt t="84651" x="5935663" y="5045075"/>
          <p14:tracePt t="84653" x="5913438" y="5045075"/>
          <p14:tracePt t="84667" x="5897563" y="5045075"/>
          <p14:tracePt t="84668" x="5692775" y="5045075"/>
          <p14:tracePt t="84670" x="5654675" y="5045075"/>
          <p14:tracePt t="84670" x="5608638" y="5045075"/>
          <p14:tracePt t="84684" x="5287963" y="5037138"/>
          <p14:tracePt t="84686" x="5203825" y="5037138"/>
          <p14:tracePt t="84701" x="5173663" y="5037138"/>
          <p14:tracePt t="84701" x="4816475" y="5021263"/>
          <p14:tracePt t="84703" x="4762500" y="5013325"/>
          <p14:tracePt t="84704" x="4732338" y="5013325"/>
          <p14:tracePt t="84718" x="4549775" y="5006975"/>
          <p14:tracePt t="84718" x="4457700" y="5006975"/>
          <p14:tracePt t="84721" x="4389438" y="5006975"/>
          <p14:tracePt t="84721" x="4365625" y="5006975"/>
          <p14:tracePt t="84734" x="4251325" y="4999038"/>
          <p14:tracePt t="84737" x="4229100" y="4999038"/>
          <p14:tracePt t="84751" x="4183063" y="4991100"/>
          <p14:tracePt t="84753" x="4175125" y="4991100"/>
          <p14:tracePt t="84768" x="4160838" y="4975225"/>
          <p14:tracePt t="84770" x="4152900" y="4975225"/>
          <p14:tracePt t="84784" x="4144963" y="4960938"/>
          <p14:tracePt t="84789" x="4144963" y="4953000"/>
          <p14:tracePt t="84801" x="4137025" y="4953000"/>
          <p14:tracePt t="84804" x="4137025" y="4945063"/>
          <p14:tracePt t="84818" x="4122738" y="4930775"/>
          <p14:tracePt t="84820" x="4114800" y="4930775"/>
          <p14:tracePt t="84834" x="4092575" y="4906963"/>
          <p14:tracePt t="84837" x="4076700" y="4899025"/>
          <p14:tracePt t="84837" x="4076700" y="4892675"/>
          <p14:tracePt t="84851" x="4038600" y="4868863"/>
          <p14:tracePt t="84853" x="4030663" y="4860925"/>
          <p14:tracePt t="84868" x="3992563" y="4854575"/>
          <p14:tracePt t="84870" x="3984625" y="4854575"/>
          <p14:tracePt t="84870" x="3978275" y="4854575"/>
          <p14:tracePt t="84884" x="3940175" y="4838700"/>
          <p14:tracePt t="84886" x="3932238" y="4838700"/>
          <p14:tracePt t="84901" x="3894138" y="4830763"/>
          <p14:tracePt t="84904" x="3886200" y="4830763"/>
          <p14:tracePt t="84917" x="3856038" y="4822825"/>
          <p14:tracePt t="84921" x="3848100" y="4822825"/>
          <p14:tracePt t="84934" x="3840163" y="4822825"/>
          <p14:tracePt t="84934" x="3810000" y="4822825"/>
          <p14:tracePt t="84937" x="3794125" y="4822825"/>
          <p14:tracePt t="84951" x="3749675" y="4816475"/>
          <p14:tracePt t="84953" x="3741738" y="4816475"/>
          <p14:tracePt t="84954" x="3733800" y="4816475"/>
          <p14:tracePt t="84968" x="3703638" y="4808538"/>
          <p14:tracePt t="84970" x="3695700" y="4808538"/>
          <p14:tracePt t="84970" x="3687763" y="4808538"/>
          <p14:tracePt t="84985" x="3649663" y="4800600"/>
          <p14:tracePt t="84987" x="3635375" y="4800600"/>
          <p14:tracePt t="85001" x="3611563" y="4792663"/>
          <p14:tracePt t="85007" x="3603625" y="4792663"/>
          <p14:tracePt t="85017" x="3619500" y="4792663"/>
          <p14:tracePt t="85020" x="3635375" y="4792663"/>
          <p14:tracePt t="85034" x="3962400" y="4770438"/>
          <p14:tracePt t="85037" x="4098925" y="4762500"/>
          <p14:tracePt t="85037" x="4152900" y="4754563"/>
          <p14:tracePt t="85051" x="4937125" y="4686300"/>
          <p14:tracePt t="85053" x="5121275" y="4670425"/>
          <p14:tracePt t="85067" x="5189538" y="4656138"/>
          <p14:tracePt t="85068" x="5973763" y="4594225"/>
          <p14:tracePt t="85071" x="6248400" y="4587875"/>
          <p14:tracePt t="85084" x="7108825" y="4579938"/>
          <p14:tracePt t="85086" x="7239000" y="4579938"/>
          <p14:tracePt t="85087" x="7299325" y="4579938"/>
          <p14:tracePt t="85100" x="7361238" y="4579938"/>
          <p14:tracePt t="85101" x="8001000" y="4579938"/>
          <p14:tracePt t="85104" x="8069263" y="4579938"/>
          <p14:tracePt t="85104" x="8137525" y="4579938"/>
          <p14:tracePt t="85120" x="8305800" y="4579938"/>
          <p14:tracePt t="85120" x="8412163" y="4579938"/>
          <p14:tracePt t="85123" x="8420100" y="4579938"/>
          <p14:tracePt t="85134" x="8428038" y="4579938"/>
          <p14:tracePt t="85135" x="8435975" y="4579938"/>
          <p14:tracePt t="85245" x="8428038" y="4579938"/>
          <p14:tracePt t="85260" x="8420100" y="4587875"/>
          <p14:tracePt t="85266" x="8412163" y="4587875"/>
          <p14:tracePt t="85272" x="8404225" y="4587875"/>
          <p14:tracePt t="85276" x="8404225" y="4594225"/>
          <p14:tracePt t="85284" x="8397875" y="4594225"/>
          <p14:tracePt t="85288" x="8389938" y="4602163"/>
          <p14:tracePt t="85301" x="8366125" y="4610100"/>
          <p14:tracePt t="85305" x="8359775" y="4618038"/>
          <p14:tracePt t="85317" x="8351838" y="4618038"/>
          <p14:tracePt t="85318" x="8335963" y="4640263"/>
          <p14:tracePt t="85321" x="8328025" y="4640263"/>
          <p14:tracePt t="85322" x="8321675" y="4648200"/>
          <p14:tracePt t="85334" x="8305800" y="4664075"/>
          <p14:tracePt t="85338" x="8297863" y="4670425"/>
          <p14:tracePt t="85352" x="8275638" y="4694238"/>
          <p14:tracePt t="85356" x="8267700" y="4702175"/>
          <p14:tracePt t="85367" x="8259763" y="4724400"/>
          <p14:tracePt t="85372" x="8259763" y="4732338"/>
          <p14:tracePt t="85385" x="8259763" y="4754563"/>
          <p14:tracePt t="85390" x="8259763" y="4762500"/>
          <p14:tracePt t="85390" x="8259763" y="4770438"/>
          <p14:tracePt t="85401" x="8259763" y="4784725"/>
          <p14:tracePt t="85405" x="8259763" y="4792663"/>
          <p14:tracePt t="85418" x="8259763" y="4808538"/>
          <p14:tracePt t="85423" x="8259763" y="4816475"/>
          <p14:tracePt t="85434" x="8267700" y="4830763"/>
          <p14:tracePt t="85438" x="8267700" y="4838700"/>
          <p14:tracePt t="85452" x="8275638" y="4854575"/>
          <p14:tracePt t="85456" x="8275638" y="4860925"/>
          <p14:tracePt t="85468" x="8283575" y="4868863"/>
          <p14:tracePt t="85471" x="8283575" y="4876800"/>
          <p14:tracePt t="85485" x="8289925" y="4892675"/>
          <p14:tracePt t="85490" x="8289925" y="4899025"/>
          <p14:tracePt t="85501" x="8289925" y="4906963"/>
          <p14:tracePt t="85511" x="8289925" y="4914900"/>
          <p14:tracePt t="85519" x="8289925" y="4922838"/>
          <p14:tracePt t="85523" x="8283575" y="4922838"/>
          <p14:tracePt t="85534" x="8267700" y="4937125"/>
          <p14:tracePt t="85538" x="8259763" y="4945063"/>
          <p14:tracePt t="85552" x="8245475" y="4953000"/>
          <p14:tracePt t="85552" x="8237538" y="4953000"/>
          <p14:tracePt t="85557" x="8237538" y="4960938"/>
          <p14:tracePt t="85568" x="8229600" y="4968875"/>
          <p14:tracePt t="85573" x="8221663" y="4968875"/>
          <p14:tracePt t="85584" x="8221663" y="4975225"/>
          <p14:tracePt t="85599" x="8221663" y="4983163"/>
          <p14:tracePt t="85639" x="8229600" y="4983163"/>
          <p14:tracePt t="85642" x="8229600" y="4975225"/>
          <p14:tracePt t="85645" x="8237538" y="4975225"/>
          <p14:tracePt t="85655" x="8259763" y="4975225"/>
          <p14:tracePt t="85657" x="8267700" y="4975225"/>
          <p14:tracePt t="85657" x="8275638" y="4968875"/>
          <p14:tracePt t="85671" x="8328025" y="4968875"/>
          <p14:tracePt t="85674" x="8343900" y="4968875"/>
          <p14:tracePt t="85688" x="8420100" y="4968875"/>
          <p14:tracePt t="85690" x="8442325" y="4968875"/>
          <p14:tracePt t="85711" x="8542338" y="4975225"/>
          <p14:tracePt t="85712" x="8550275" y="4975225"/>
          <p14:tracePt t="85716" x="8564563" y="4975225"/>
          <p14:tracePt t="85723" x="8588375" y="4983163"/>
          <p14:tracePt t="85726" x="8594725" y="4983163"/>
          <p14:tracePt t="85739" x="8610600" y="4983163"/>
          <p14:tracePt t="85742" x="8618538" y="4983163"/>
          <p14:tracePt t="85756" x="8626475" y="4983163"/>
          <p14:tracePt t="85855" x="8632825" y="4983163"/>
          <p14:tracePt t="85859" x="8640763" y="4983163"/>
          <p14:tracePt t="85862" x="8648700" y="4983163"/>
          <p14:tracePt t="85873" x="8678863" y="4983163"/>
          <p14:tracePt t="85875" x="8686800" y="4983163"/>
          <p14:tracePt t="85889" x="8694738" y="4983163"/>
          <p14:tracePt t="85890" x="8755063" y="4983163"/>
          <p14:tracePt t="85892" x="8763000" y="4983163"/>
          <p14:tracePt t="85892" x="8770938" y="4983163"/>
          <p14:tracePt t="85909" x="8861425" y="4983163"/>
          <p14:tracePt t="85911" x="8877300" y="4983163"/>
          <p14:tracePt t="85925" x="8937625" y="4983163"/>
          <p14:tracePt t="85928" x="8945563" y="4983163"/>
          <p14:tracePt t="85928" x="8953500" y="4983163"/>
          <p14:tracePt t="85942" x="8991600" y="4983163"/>
          <p14:tracePt t="85944" x="8999538" y="4983163"/>
          <p14:tracePt t="85959" x="9037638" y="4983163"/>
          <p14:tracePt t="85961" x="9045575" y="4983163"/>
          <p14:tracePt t="85977" x="9067800" y="4983163"/>
          <p14:tracePt t="85979" x="9075738" y="4983163"/>
          <p14:tracePt t="85992" x="9083675" y="4983163"/>
          <p14:tracePt t="86048" x="9075738" y="4983163"/>
          <p14:tracePt t="86050" x="9075738" y="4991100"/>
          <p14:tracePt t="86052" x="9067800" y="4991100"/>
          <p14:tracePt t="86058" x="9059863" y="4991100"/>
          <p14:tracePt t="86059" x="9051925" y="4999038"/>
          <p14:tracePt t="86067" x="9037638" y="5006975"/>
          <p14:tracePt t="86068" x="9021763" y="5013325"/>
          <p14:tracePt t="86075" x="9013825" y="5013325"/>
          <p14:tracePt t="86076" x="8999538" y="5021263"/>
          <p14:tracePt t="86084" x="8983663" y="5029200"/>
          <p14:tracePt t="86092" x="8975725" y="5029200"/>
          <p14:tracePt t="86102" x="8961438" y="5037138"/>
          <p14:tracePt t="86111" x="8953500" y="5045075"/>
          <p14:tracePt t="86119" x="8945563" y="5045075"/>
          <p14:tracePt t="86133" x="8937625" y="5045075"/>
          <p14:tracePt t="86145" x="8931275" y="5045075"/>
          <p14:tracePt t="86161" x="8923338" y="5045075"/>
          <p14:tracePt t="86194" x="8923338" y="5037138"/>
          <p14:tracePt t="86223" x="8923338" y="5029200"/>
          <p14:tracePt t="86232" x="8931275" y="5029200"/>
          <p14:tracePt t="86246" x="8931275" y="5021263"/>
          <p14:tracePt t="86250" x="8937625" y="5021263"/>
          <p14:tracePt t="86264" x="8937625" y="5013325"/>
          <p14:tracePt t="86268" x="8945563" y="5013325"/>
          <p14:tracePt t="86280" x="8953500" y="5013325"/>
          <p14:tracePt t="86294" x="8961438" y="5013325"/>
          <p14:tracePt t="86299" x="8961438" y="5006975"/>
          <p14:tracePt t="86318" x="8969375" y="5006975"/>
          <p14:tracePt t="86531" x="8975725" y="5006975"/>
          <p14:tracePt t="86594" x="8975725" y="5013325"/>
          <p14:tracePt t="86599" x="8969375" y="5013325"/>
          <p14:tracePt t="86601" x="8969375" y="5021263"/>
          <p14:tracePt t="86604" x="8961438" y="5021263"/>
          <p14:tracePt t="86617" x="8953500" y="5037138"/>
          <p14:tracePt t="86620" x="8945563" y="5045075"/>
          <p14:tracePt t="86634" x="8923338" y="5067300"/>
          <p14:tracePt t="86637" x="8915400" y="5075238"/>
          <p14:tracePt t="86637" x="8907463" y="5075238"/>
          <p14:tracePt t="86651" x="8823325" y="5121275"/>
          <p14:tracePt t="86653" x="8793163" y="5127625"/>
          <p14:tracePt t="86667" x="8785225" y="5127625"/>
          <p14:tracePt t="86668" x="8670925" y="5165725"/>
          <p14:tracePt t="86671" x="8632825" y="5181600"/>
          <p14:tracePt t="86684" x="8474075" y="5219700"/>
          <p14:tracePt t="86686" x="8428038" y="5227638"/>
          <p14:tracePt t="86700" x="8412163" y="5227638"/>
          <p14:tracePt t="86701" x="8221663" y="5235575"/>
          <p14:tracePt t="86712" x="8054975" y="5241925"/>
          <p14:tracePt t="86713" x="8039100" y="5241925"/>
          <p14:tracePt t="86719" x="7954963" y="5235575"/>
          <p14:tracePt t="86723" x="7908925" y="5227638"/>
          <p14:tracePt t="86734" x="7902575" y="5219700"/>
          <p14:tracePt t="86734" x="7788275" y="5189538"/>
          <p14:tracePt t="86738" x="7742238" y="5165725"/>
          <p14:tracePt t="86739" x="7734300" y="5165725"/>
          <p14:tracePt t="86751" x="7612063" y="5105400"/>
          <p14:tracePt t="86754" x="7589838" y="5089525"/>
          <p14:tracePt t="86767" x="7589838" y="5083175"/>
          <p14:tracePt t="86768" x="7521575" y="5037138"/>
          <p14:tracePt t="86771" x="7513638" y="5021263"/>
          <p14:tracePt t="86784" x="7497763" y="4983163"/>
          <p14:tracePt t="86787" x="7497763" y="4975225"/>
          <p14:tracePt t="86801" x="7513638" y="4930775"/>
          <p14:tracePt t="86804" x="7521575" y="4914900"/>
          <p14:tracePt t="86804" x="7521575" y="4906963"/>
          <p14:tracePt t="86818" x="7612063" y="4816475"/>
          <p14:tracePt t="86820" x="7642225" y="4784725"/>
          <p14:tracePt t="86834" x="7650163" y="4778375"/>
          <p14:tracePt t="86834" x="7772400" y="4686300"/>
          <p14:tracePt t="86838" x="7818438" y="4648200"/>
          <p14:tracePt t="86851" x="7993063" y="4541838"/>
          <p14:tracePt t="86854" x="8031163" y="4525963"/>
          <p14:tracePt t="86854" x="8047038" y="4518025"/>
          <p14:tracePt t="86867" x="8169275" y="4465638"/>
          <p14:tracePt t="86870" x="8207375" y="4449763"/>
          <p14:tracePt t="86871" x="8213725" y="4449763"/>
          <p14:tracePt t="86884" x="8343900" y="4427538"/>
          <p14:tracePt t="86886" x="8374063" y="4427538"/>
          <p14:tracePt t="86900" x="8382000" y="4427538"/>
          <p14:tracePt t="86901" x="8512175" y="4427538"/>
          <p14:tracePt t="86903" x="8534400" y="4427538"/>
          <p14:tracePt t="86903" x="8542338" y="4427538"/>
          <p14:tracePt t="86917" x="8702675" y="4473575"/>
          <p14:tracePt t="86920" x="8724900" y="4479925"/>
          <p14:tracePt t="86921" x="8747125" y="4495800"/>
          <p14:tracePt t="86921" x="8763000" y="4495800"/>
          <p14:tracePt t="86934" x="8899525" y="4564063"/>
          <p14:tracePt t="86937" x="8945563" y="4594225"/>
          <p14:tracePt t="86951" x="9105900" y="4708525"/>
          <p14:tracePt t="86953" x="9144000" y="4740275"/>
          <p14:tracePt t="86967" x="9242425" y="4854575"/>
          <p14:tracePt t="86970" x="9258300" y="4876800"/>
          <p14:tracePt t="86971" x="9266238" y="4884738"/>
          <p14:tracePt t="86985" x="9288463" y="4953000"/>
          <p14:tracePt t="86985" x="9288463" y="4960938"/>
          <p14:tracePt t="86988" x="9296400" y="4960938"/>
          <p14:tracePt t="86989" x="9296400" y="4968875"/>
          <p14:tracePt t="87001" x="9280525" y="5013325"/>
          <p14:tracePt t="87004" x="9274175" y="5029200"/>
          <p14:tracePt t="87004" x="9266238" y="5037138"/>
          <p14:tracePt t="87018" x="9190038" y="5089525"/>
          <p14:tracePt t="87020" x="9151938" y="5105400"/>
          <p14:tracePt t="87034" x="8991600" y="5159375"/>
          <p14:tracePt t="87037" x="8937625" y="5165725"/>
          <p14:tracePt t="87037" x="8923338" y="5165725"/>
          <p14:tracePt t="87051" x="8648700" y="5189538"/>
          <p14:tracePt t="87053" x="8594725" y="5189538"/>
          <p14:tracePt t="87053" x="8572500" y="5189538"/>
          <p14:tracePt t="87068" x="8289925" y="5173663"/>
          <p14:tracePt t="87070" x="8229600" y="5165725"/>
          <p14:tracePt t="87070" x="8213725" y="5159375"/>
          <p14:tracePt t="87084" x="7932738" y="5083175"/>
          <p14:tracePt t="87086" x="7864475" y="5059363"/>
          <p14:tracePt t="87101" x="7840663" y="5051425"/>
          <p14:tracePt t="87101" x="7543800" y="4922838"/>
          <p14:tracePt t="87104" x="7475538" y="4892675"/>
          <p14:tracePt t="87104" x="7451725" y="4884738"/>
          <p14:tracePt t="87117" x="7246938" y="4754563"/>
          <p14:tracePt t="87120" x="7200900" y="4708525"/>
          <p14:tracePt t="87134" x="7146925" y="4632325"/>
          <p14:tracePt t="87137" x="7146925" y="4610100"/>
          <p14:tracePt t="87151" x="7185025" y="4533900"/>
          <p14:tracePt t="87153" x="7216775" y="4511675"/>
          <p14:tracePt t="87167" x="7223125" y="4511675"/>
          <p14:tracePt t="87168" x="7413625" y="4397375"/>
          <p14:tracePt t="87171" x="7497763" y="4365625"/>
          <p14:tracePt t="87184" x="7826375" y="4275138"/>
          <p14:tracePt t="87187" x="7916863" y="4259263"/>
          <p14:tracePt t="87200" x="7947025" y="4259263"/>
          <p14:tracePt t="87201" x="8382000" y="4229100"/>
          <p14:tracePt t="87203" x="8450263" y="4229100"/>
          <p14:tracePt t="87203" x="8480425" y="4229100"/>
          <p14:tracePt t="87217" x="8915400" y="4283075"/>
          <p14:tracePt t="87220" x="9007475" y="4305300"/>
          <p14:tracePt t="87234" x="9029700" y="4313238"/>
          <p14:tracePt t="87234" x="9280525" y="4427538"/>
          <p14:tracePt t="87238" x="9334500" y="4465638"/>
          <p14:tracePt t="87251" x="9426575" y="4564063"/>
          <p14:tracePt t="87253" x="9426575" y="4587875"/>
          <p14:tracePt t="87267" x="9432925" y="4587875"/>
          <p14:tracePt t="87268" x="9440863" y="4656138"/>
          <p14:tracePt t="87271" x="9432925" y="4678363"/>
          <p14:tracePt t="87284" x="9356725" y="4762500"/>
          <p14:tracePt t="87287" x="9334500" y="4778375"/>
          <p14:tracePt t="87300" x="9326563" y="4784725"/>
          <p14:tracePt t="87301" x="9182100" y="4854575"/>
          <p14:tracePt t="87305" x="9128125" y="4876800"/>
          <p14:tracePt t="87318" x="8945563" y="4899025"/>
          <p14:tracePt t="87320" x="8885238" y="4906963"/>
          <p14:tracePt t="87334" x="8877300" y="4906963"/>
          <p14:tracePt t="87334" x="8724900" y="4899025"/>
          <p14:tracePt t="87337" x="8694738" y="4892675"/>
          <p14:tracePt t="87337" x="8686800" y="4892675"/>
          <p14:tracePt t="87351" x="8610600" y="4860925"/>
          <p14:tracePt t="87353" x="8602663" y="4854575"/>
          <p14:tracePt t="87368" x="8588375" y="4822825"/>
          <p14:tracePt t="87371" x="8588375" y="4816475"/>
          <p14:tracePt t="87384" x="8594725" y="4784725"/>
          <p14:tracePt t="87387" x="8602663" y="4778375"/>
          <p14:tracePt t="87401" x="8640763" y="4754563"/>
          <p14:tracePt t="87404" x="8648700" y="4746625"/>
          <p14:tracePt t="87417" x="8670925" y="4740275"/>
          <p14:tracePt t="87420" x="8678863" y="4740275"/>
          <p14:tracePt t="87434" x="8678863" y="4732338"/>
          <p14:tracePt t="87590" x="8670925" y="4732338"/>
          <p14:tracePt t="87608" x="8664575" y="4732338"/>
          <p14:tracePt t="87612" x="8664575" y="4740275"/>
          <p14:tracePt t="87626" x="8656638" y="4740275"/>
          <p14:tracePt t="87648" x="8648700" y="4740275"/>
          <p14:tracePt t="87650" x="8648700" y="4746625"/>
          <p14:tracePt t="87692" x="8648700" y="4754563"/>
          <p14:tracePt t="89942" x="8640763" y="4754563"/>
          <p14:tracePt t="89946" x="8640763" y="4762500"/>
          <p14:tracePt t="89949" x="8632825" y="4770438"/>
          <p14:tracePt t="89952" x="8632825" y="4778375"/>
          <p14:tracePt t="89954" x="8626475" y="4778375"/>
          <p14:tracePt t="89967" x="8572500" y="4838700"/>
          <p14:tracePt t="89970" x="8556625" y="4860925"/>
          <p14:tracePt t="89970" x="8542338" y="4868863"/>
          <p14:tracePt t="89985" x="8412163" y="4960938"/>
          <p14:tracePt t="89985" x="8404225" y="4975225"/>
          <p14:tracePt t="89986" x="8374063" y="4983163"/>
          <p14:tracePt t="89990" x="8305800" y="5013325"/>
          <p14:tracePt t="89990" x="8297863" y="5021263"/>
          <p14:tracePt t="90000" x="8137525" y="5067300"/>
          <p14:tracePt t="90003" x="8085138" y="5075238"/>
          <p14:tracePt t="90017" x="8061325" y="5075238"/>
          <p14:tracePt t="90017" x="7826375" y="5089525"/>
          <p14:tracePt t="90019" x="7802563" y="5089525"/>
          <p14:tracePt t="90019" x="7780338" y="5089525"/>
          <p14:tracePt t="90033" x="7483475" y="5089525"/>
          <p14:tracePt t="90036" x="7437438" y="5097463"/>
          <p14:tracePt t="90036" x="7407275" y="5097463"/>
          <p14:tracePt t="90050" x="7056438" y="5097463"/>
          <p14:tracePt t="90052" x="6956425" y="5097463"/>
          <p14:tracePt t="90067" x="6454775" y="5089525"/>
          <p14:tracePt t="90069" x="6332538" y="5089525"/>
          <p14:tracePt t="90083" x="5676900" y="5089525"/>
          <p14:tracePt t="90086" x="5578475" y="5083175"/>
          <p14:tracePt t="90086" x="5524500" y="5083175"/>
          <p14:tracePt t="90100" x="4892675" y="5075238"/>
          <p14:tracePt t="90102" x="4808538" y="5075238"/>
          <p14:tracePt t="90102" x="4762500" y="5075238"/>
          <p14:tracePt t="90117" x="4724400" y="5075238"/>
          <p14:tracePt t="90117" x="4259263" y="5089525"/>
          <p14:tracePt t="90120" x="4175125" y="5089525"/>
          <p14:tracePt t="90133" x="3894138" y="5097463"/>
          <p14:tracePt t="90135" x="3870325" y="5097463"/>
          <p14:tracePt t="90150" x="3856038" y="5097463"/>
          <p14:tracePt t="90150" x="3717925" y="5067300"/>
          <p14:tracePt t="90153" x="3687763" y="5059363"/>
          <p14:tracePt t="90154" x="3679825" y="5051425"/>
          <p14:tracePt t="90167" x="3535363" y="5037138"/>
          <p14:tracePt t="90169" x="3497263" y="5037138"/>
          <p14:tracePt t="90183" x="3482975" y="5037138"/>
          <p14:tracePt t="90184" x="3276600" y="5037138"/>
          <p14:tracePt t="90186" x="3260725" y="5037138"/>
          <p14:tracePt t="90186" x="3230563" y="5037138"/>
          <p14:tracePt t="90200" x="2925763" y="5006975"/>
          <p14:tracePt t="90202" x="2849563" y="4999038"/>
          <p14:tracePt t="90216" x="2827338" y="4999038"/>
          <p14:tracePt t="90217" x="2552700" y="4968875"/>
          <p14:tracePt t="90219" x="2514600" y="4968875"/>
          <p14:tracePt t="90220" x="2498725" y="4960938"/>
          <p14:tracePt t="90233" x="2332038" y="4953000"/>
          <p14:tracePt t="90236" x="2316163" y="4953000"/>
          <p14:tracePt t="90250" x="2286000" y="4953000"/>
          <p14:tracePt t="90253" x="2278063" y="4953000"/>
          <p14:tracePt t="90269" x="2270125" y="4953000"/>
          <p14:tracePt t="90292" x="2263775" y="4953000"/>
          <p14:tracePt t="90296" x="2263775" y="4960938"/>
          <p14:tracePt t="90305" x="2255838" y="4960938"/>
          <p14:tracePt t="90310" x="2255838" y="4968875"/>
          <p14:tracePt t="90320" x="2247900" y="4968875"/>
          <p14:tracePt t="90331" x="2239963" y="4968875"/>
          <p14:tracePt t="90340" x="2232025" y="4968875"/>
          <p14:tracePt t="90344" x="2232025" y="4975225"/>
          <p14:tracePt t="90353" x="2225675" y="4975225"/>
          <p14:tracePt t="90360" x="2217738" y="4975225"/>
          <p14:tracePt t="90363" x="2209800" y="4975225"/>
          <p14:tracePt t="90375" x="2193925" y="4983163"/>
          <p14:tracePt t="90386" x="2187575" y="4991100"/>
          <p14:tracePt t="90392" x="2171700" y="4991100"/>
          <p14:tracePt t="90395" x="2163763" y="4991100"/>
          <p14:tracePt t="90408" x="2155825" y="4999038"/>
          <p14:tracePt t="90409" x="2087563" y="5013325"/>
          <p14:tracePt t="90412" x="2079625" y="5013325"/>
          <p14:tracePt t="90412" x="2073275" y="5021263"/>
          <p14:tracePt t="90425" x="2027238" y="5029200"/>
          <p14:tracePt t="90428" x="2019300" y="5037138"/>
          <p14:tracePt t="90442" x="1989138" y="5037138"/>
          <p14:tracePt t="90452" x="1981200" y="5037138"/>
          <p14:tracePt t="90643" x="1981200" y="5045075"/>
          <p14:tracePt t="90646" x="1981200" y="5051425"/>
          <p14:tracePt t="90648" x="1981200" y="5059363"/>
          <p14:tracePt t="90659" x="1989138" y="5083175"/>
          <p14:tracePt t="90662" x="1989138" y="5089525"/>
          <p14:tracePt t="90675" x="1997075" y="5127625"/>
          <p14:tracePt t="90679" x="2003425" y="5143500"/>
          <p14:tracePt t="90695" x="2035175" y="5197475"/>
          <p14:tracePt t="90697" x="2041525" y="5203825"/>
          <p14:tracePt t="90712" x="2073275" y="5235575"/>
          <p14:tracePt t="90718" x="2087563" y="5249863"/>
          <p14:tracePt t="90719" x="2103438" y="5265738"/>
          <p14:tracePt t="90728" x="2141538" y="5295900"/>
          <p14:tracePt t="90731" x="2155825" y="5303838"/>
          <p14:tracePt t="90732" x="2163763" y="5311775"/>
          <p14:tracePt t="90745" x="2171700" y="5318125"/>
          <p14:tracePt t="90745" x="2293938" y="5380038"/>
          <p14:tracePt t="90748" x="2301875" y="5380038"/>
          <p14:tracePt t="90748" x="2316163" y="5387975"/>
          <p14:tracePt t="90761" x="2498725" y="5464175"/>
          <p14:tracePt t="90764" x="2544763" y="5478463"/>
          <p14:tracePt t="90764" x="2560638" y="5486400"/>
          <p14:tracePt t="90778" x="2574925" y="5486400"/>
          <p14:tracePt t="90778" x="2705100" y="5540375"/>
          <p14:tracePt t="90781" x="2720975" y="5546725"/>
          <p14:tracePt t="90795" x="2781300" y="5570538"/>
          <p14:tracePt t="90797" x="2781300" y="5578475"/>
          <p14:tracePt t="90812" x="2797175" y="5578475"/>
          <p14:tracePt t="90929" x="2803525" y="5578475"/>
          <p14:tracePt t="90942" x="2811463" y="5578475"/>
          <p14:tracePt t="90946" x="2819400" y="5578475"/>
          <p14:tracePt t="90948" x="2819400" y="5584825"/>
          <p14:tracePt t="90952" x="2827338" y="5584825"/>
          <p14:tracePt t="90961" x="2857500" y="5584825"/>
          <p14:tracePt t="90968" x="2873375" y="5584825"/>
          <p14:tracePt t="90968" x="2887663" y="5584825"/>
          <p14:tracePt t="90983" x="2949575" y="5584825"/>
          <p14:tracePt t="90983" x="2955925" y="5584825"/>
          <p14:tracePt t="90985" x="2971800" y="5584825"/>
          <p14:tracePt t="90997" x="2979738" y="5584825"/>
          <p14:tracePt t="90998" x="3070225" y="5584825"/>
          <p14:tracePt t="91001" x="3078163" y="5584825"/>
          <p14:tracePt t="91002" x="3094038" y="5584825"/>
          <p14:tracePt t="91015" x="3178175" y="5584825"/>
          <p14:tracePt t="91017" x="3192463" y="5584825"/>
          <p14:tracePt t="91031" x="3268663" y="5592763"/>
          <p14:tracePt t="91035" x="3276600" y="5592763"/>
          <p14:tracePt t="91035" x="3284538" y="5592763"/>
          <p14:tracePt t="91048" x="3322638" y="5592763"/>
          <p14:tracePt t="91051" x="3330575" y="5592763"/>
          <p14:tracePt t="91068" x="3336925" y="5592763"/>
          <p14:tracePt t="91116" x="3330575" y="5592763"/>
          <p14:tracePt t="91122" x="3322638" y="5592763"/>
          <p14:tracePt t="91127" x="3322638" y="5600700"/>
          <p14:tracePt t="91140" x="3314700" y="5600700"/>
          <p14:tracePt t="91149" x="3306763" y="5600700"/>
          <p14:tracePt t="91151" x="3306763" y="5608638"/>
          <p14:tracePt t="91158" x="3298825" y="5608638"/>
          <p14:tracePt t="91172" x="3292475" y="5608638"/>
          <p14:tracePt t="91273" x="3292475" y="5600700"/>
          <p14:tracePt t="91276" x="3298825" y="5600700"/>
          <p14:tracePt t="91278" x="3298825" y="5592763"/>
          <p14:tracePt t="91284" x="3306763" y="5584825"/>
          <p14:tracePt t="91286" x="3314700" y="5578475"/>
          <p14:tracePt t="91301" x="3336925" y="5554663"/>
          <p14:tracePt t="91303" x="3344863" y="5546725"/>
          <p14:tracePt t="91304" x="3352800" y="5546725"/>
          <p14:tracePt t="91319" x="3382963" y="5524500"/>
          <p14:tracePt t="91322" x="3390900" y="5516563"/>
          <p14:tracePt t="91335" x="3406775" y="5508625"/>
          <p14:tracePt t="91342" x="3413125" y="5508625"/>
          <p14:tracePt t="91353" x="3421063" y="5508625"/>
          <p14:tracePt t="91361" x="3421063" y="5502275"/>
          <p14:tracePt t="91397" x="3421063" y="5508625"/>
          <p14:tracePt t="91411" x="3429000" y="5508625"/>
          <p14:tracePt t="91419" x="3429000" y="5516563"/>
          <p14:tracePt t="91426" x="3436938" y="5516563"/>
          <p14:tracePt t="91444" x="3444875" y="5516563"/>
          <p14:tracePt t="91465" x="3451225" y="5516563"/>
          <p14:tracePt t="91474" x="3459163" y="5516563"/>
          <p14:tracePt t="91486" x="3467100" y="5516563"/>
          <p14:tracePt t="91492" x="3475038" y="5516563"/>
          <p14:tracePt t="91507" x="3482975" y="5516563"/>
          <p14:tracePt t="91575" x="3489325" y="5516563"/>
          <p14:tracePt t="91584" x="3497263" y="5516563"/>
          <p14:tracePt t="91590" x="3505200" y="5516563"/>
          <p14:tracePt t="91597" x="3513138" y="5516563"/>
          <p14:tracePt t="91603" x="3521075" y="5524500"/>
          <p14:tracePt t="91608" x="3527425" y="5524500"/>
          <p14:tracePt t="91621" x="3551238" y="5532438"/>
          <p14:tracePt t="91625" x="3559175" y="5532438"/>
          <p14:tracePt t="91638" x="3573463" y="5532438"/>
          <p14:tracePt t="91644" x="3581400" y="5532438"/>
          <p14:tracePt t="91662" x="3589338" y="5532438"/>
          <p14:tracePt t="91758" x="3589338" y="5540375"/>
          <p14:tracePt t="91763" x="3597275" y="5546725"/>
          <p14:tracePt t="91769" x="3597275" y="5554663"/>
          <p14:tracePt t="91773" x="3597275" y="5562600"/>
          <p14:tracePt t="91776" x="3603625" y="5570538"/>
          <p14:tracePt t="91788" x="3603625" y="5600700"/>
          <p14:tracePt t="91791" x="3603625" y="5608638"/>
          <p14:tracePt t="91791" x="3611563" y="5608638"/>
          <p14:tracePt t="91791" x="3611563" y="5616575"/>
          <p14:tracePt t="91805" x="3611563" y="5661025"/>
          <p14:tracePt t="91808" x="3611563" y="5668963"/>
          <p14:tracePt t="91817" x="3619500" y="5699125"/>
          <p14:tracePt t="91821" x="3619500" y="5715000"/>
          <p14:tracePt t="91834" x="3619500" y="5722938"/>
          <p14:tracePt t="91835" x="3627438" y="5775325"/>
          <p14:tracePt t="91843" x="3627438" y="5813425"/>
          <p14:tracePt t="91845" x="3627438" y="5821363"/>
          <p14:tracePt t="91846" x="3635375" y="5845175"/>
          <p14:tracePt t="91851" x="3641725" y="5867400"/>
          <p14:tracePt t="91854" x="3641725" y="5889625"/>
          <p14:tracePt t="91868" x="3665538" y="5935663"/>
          <p14:tracePt t="91871" x="3673475" y="5951538"/>
          <p14:tracePt t="91872" x="3673475" y="5959475"/>
          <p14:tracePt t="91884" x="3695700" y="5981700"/>
          <p14:tracePt t="91888" x="3703638" y="5997575"/>
          <p14:tracePt t="91889" x="3711575" y="5997575"/>
          <p14:tracePt t="91900" x="3741738" y="6003925"/>
          <p14:tracePt t="91903" x="3749675" y="6011863"/>
          <p14:tracePt t="91917" x="3878263" y="6003925"/>
          <p14:tracePt t="91919" x="3886200" y="6003925"/>
          <p14:tracePt t="91920" x="3902075" y="5997575"/>
          <p14:tracePt t="91934" x="4060825" y="5959475"/>
          <p14:tracePt t="91936" x="4098925" y="5943600"/>
          <p14:tracePt t="91950" x="4213225" y="5913438"/>
          <p14:tracePt t="91953" x="4244975" y="5905500"/>
          <p14:tracePt t="91953" x="4251325" y="5905500"/>
          <p14:tracePt t="91967" x="4343400" y="5883275"/>
          <p14:tracePt t="91969" x="4359275" y="5883275"/>
          <p14:tracePt t="91985" x="4419600" y="5867400"/>
          <p14:tracePt t="91986" x="4427538" y="5867400"/>
          <p14:tracePt t="91989" x="4435475" y="5867400"/>
          <p14:tracePt t="92000" x="4465638" y="5867400"/>
          <p14:tracePt t="92002" x="4473575" y="5867400"/>
          <p14:tracePt t="92017" x="4518025" y="5859463"/>
          <p14:tracePt t="92020" x="4533900" y="5851525"/>
          <p14:tracePt t="92034" x="4579938" y="5845175"/>
          <p14:tracePt t="92036" x="4594225" y="5845175"/>
          <p14:tracePt t="92050" x="4640263" y="5829300"/>
          <p14:tracePt t="92054" x="4648200" y="5829300"/>
          <p14:tracePt t="92054" x="4648200" y="5821363"/>
          <p14:tracePt t="92067" x="4678363" y="5813425"/>
          <p14:tracePt t="92069" x="4678363" y="5807075"/>
          <p14:tracePt t="92084" x="4708525" y="5791200"/>
          <p14:tracePt t="92090" x="4716463" y="5791200"/>
          <p14:tracePt t="92100" x="4732338" y="5783263"/>
          <p14:tracePt t="92103" x="4740275" y="5783263"/>
          <p14:tracePt t="92117" x="4762500" y="5775325"/>
          <p14:tracePt t="92120" x="4770438" y="5775325"/>
          <p14:tracePt t="92134" x="4792663" y="5768975"/>
          <p14:tracePt t="92136" x="4800600" y="5761038"/>
          <p14:tracePt t="92150" x="4822825" y="5753100"/>
          <p14:tracePt t="92153" x="4830763" y="5745163"/>
          <p14:tracePt t="92167" x="4860925" y="5737225"/>
          <p14:tracePt t="92169" x="4868863" y="5730875"/>
          <p14:tracePt t="92184" x="4892675" y="5715000"/>
          <p14:tracePt t="92186" x="4899025" y="5715000"/>
          <p14:tracePt t="92200" x="4914900" y="5707063"/>
          <p14:tracePt t="92203" x="4922838" y="5707063"/>
          <p14:tracePt t="92219" x="4930775" y="5707063"/>
          <p14:tracePt t="92228" x="4937125" y="5707063"/>
          <p14:tracePt t="92234" x="4937125" y="5715000"/>
          <p14:tracePt t="92236" x="4945063" y="5715000"/>
          <p14:tracePt t="92250" x="4953000" y="5730875"/>
          <p14:tracePt t="92257" x="4953000" y="5737225"/>
          <p14:tracePt t="92267" x="4960938" y="5761038"/>
          <p14:tracePt t="92269" x="4953000" y="5761038"/>
          <p14:tracePt t="92284" x="4945063" y="5783263"/>
          <p14:tracePt t="92287" x="4937125" y="5783263"/>
          <p14:tracePt t="92300" x="4906963" y="5799138"/>
          <p14:tracePt t="92303" x="4899025" y="5799138"/>
          <p14:tracePt t="92317" x="4884738" y="5807075"/>
          <p14:tracePt t="92323" x="4876800" y="5807075"/>
          <p14:tracePt t="92333" x="4860925" y="5807075"/>
          <p14:tracePt t="92338" x="4854575" y="5807075"/>
          <p14:tracePt t="92350" x="4846638" y="5807075"/>
          <p14:tracePt t="92352" x="4838700" y="5807075"/>
          <p14:tracePt t="92367" x="4830763" y="5807075"/>
          <p14:tracePt t="92369" x="4830763" y="5799138"/>
          <p14:tracePt t="92384" x="4822825" y="5799138"/>
          <p14:tracePt t="92390" x="4816475" y="5791200"/>
          <p14:tracePt t="92403" x="4816475" y="5783263"/>
          <p14:tracePt t="92407" x="4808538" y="5783263"/>
          <p14:tracePt t="92417" x="4808538" y="5775325"/>
          <p14:tracePt t="92420" x="4800600" y="5775325"/>
          <p14:tracePt t="92434" x="4800600" y="5768975"/>
          <p14:tracePt t="92436" x="4792663" y="5768975"/>
          <p14:tracePt t="92450" x="4784725" y="5761038"/>
          <p14:tracePt t="92453" x="4784725" y="5753100"/>
          <p14:tracePt t="92467" x="4778375" y="5745163"/>
          <p14:tracePt t="92470" x="4778375" y="5737225"/>
          <p14:tracePt t="92484" x="4770438" y="5737225"/>
          <p14:tracePt t="92492" x="4770438" y="5730875"/>
          <p14:tracePt t="92500" x="4762500" y="5730875"/>
          <p14:tracePt t="92502" x="4754563" y="5722938"/>
          <p14:tracePt t="92517" x="4664075" y="5692775"/>
          <p14:tracePt t="92520" x="4648200" y="5684838"/>
          <p14:tracePt t="92520" x="4640263" y="5684838"/>
          <p14:tracePt t="92533" x="4511675" y="5654675"/>
          <p14:tracePt t="92536" x="4487863" y="5646738"/>
          <p14:tracePt t="92536" x="4473575" y="5646738"/>
          <p14:tracePt t="92550" x="4465638" y="5638800"/>
          <p14:tracePt t="92550" x="4283075" y="5616575"/>
          <p14:tracePt t="92554" x="4221163" y="5616575"/>
          <p14:tracePt t="92554" x="4206875" y="5616575"/>
          <p14:tracePt t="92567" x="4030663" y="5608638"/>
          <p14:tracePt t="92570" x="4022725" y="5608638"/>
          <p14:tracePt t="92570" x="3978275" y="5608638"/>
          <p14:tracePt t="92584" x="3848100" y="5608638"/>
          <p14:tracePt t="92586" x="3825875" y="5608638"/>
          <p14:tracePt t="92586" x="3817938" y="5608638"/>
          <p14:tracePt t="92600" x="3779838" y="5608638"/>
          <p14:tracePt t="92602" x="3771900" y="5608638"/>
          <p14:tracePt t="92617" x="3763963" y="5616575"/>
          <p14:tracePt t="92822" x="3771900" y="5608638"/>
          <p14:tracePt t="92834" x="3771900" y="5600700"/>
          <p14:tracePt t="92848" x="3771900" y="5592763"/>
          <p14:tracePt t="92866" x="3771900" y="5584825"/>
          <p14:tracePt t="92868" x="3763963" y="5584825"/>
          <p14:tracePt t="92870" x="3756025" y="5584825"/>
          <p14:tracePt t="92884" x="3711575" y="5578475"/>
          <p14:tracePt t="92887" x="3687763" y="5570538"/>
          <p14:tracePt t="92900" x="3619500" y="5562600"/>
          <p14:tracePt t="92903" x="3603625" y="5562600"/>
          <p14:tracePt t="92903" x="3597275" y="5562600"/>
          <p14:tracePt t="92917" x="3559175" y="5554663"/>
          <p14:tracePt t="92922" x="3551238" y="5554663"/>
          <p14:tracePt t="92933" x="3551238" y="5546725"/>
          <p14:tracePt t="92936" x="3543300" y="5546725"/>
          <p14:tracePt t="93013" x="3543300" y="5540375"/>
          <p14:tracePt t="93030" x="3551238" y="5532438"/>
          <p14:tracePt t="93039" x="3551238" y="5524500"/>
          <p14:tracePt t="93041" x="3559175" y="5524500"/>
          <p14:tracePt t="93049" x="3559175" y="5516563"/>
          <p14:tracePt t="93054" x="3565525" y="5516563"/>
          <p14:tracePt t="93067" x="3565525" y="5508625"/>
          <p14:tracePt t="93089" x="3565525" y="5502275"/>
          <p14:tracePt t="93098" x="3565525" y="5494338"/>
          <p14:tracePt t="93105" x="3565525" y="5486400"/>
          <p14:tracePt t="93108" x="3565525" y="5478463"/>
          <p14:tracePt t="93116" x="3559175" y="5470525"/>
          <p14:tracePt t="93119" x="3551238" y="5464175"/>
          <p14:tracePt t="93133" x="3535363" y="5448300"/>
          <p14:tracePt t="93135" x="3535363" y="5440363"/>
          <p14:tracePt t="93150" x="3535363" y="5426075"/>
          <p14:tracePt t="93156" x="3535363" y="5418138"/>
          <p14:tracePt t="93169" x="3535363" y="5410200"/>
          <p14:tracePt t="93184" x="3543300" y="5410200"/>
          <p14:tracePt t="93191" x="3551238" y="5410200"/>
          <p14:tracePt t="93197" x="3551238" y="5402263"/>
          <p14:tracePt t="93203" x="3559175" y="5402263"/>
          <p14:tracePt t="93221" x="3565525" y="5394325"/>
          <p14:tracePt t="93343" x="3559175" y="5394325"/>
          <p14:tracePt t="93356" x="3551238" y="5394325"/>
          <p14:tracePt t="93364" x="3543300" y="5394325"/>
          <p14:tracePt t="93367" x="3535363" y="5394325"/>
          <p14:tracePt t="93370" x="3527425" y="5394325"/>
          <p14:tracePt t="93384" x="3459163" y="5394325"/>
          <p14:tracePt t="93386" x="3451225" y="5394325"/>
          <p14:tracePt t="93386" x="3444875" y="5394325"/>
          <p14:tracePt t="93401" x="3368675" y="5380038"/>
          <p14:tracePt t="93404" x="3336925" y="5372100"/>
          <p14:tracePt t="93417" x="3330575" y="5372100"/>
          <p14:tracePt t="93417" x="3254375" y="5364163"/>
          <p14:tracePt t="93421" x="3230563" y="5364163"/>
          <p14:tracePt t="93434" x="3178175" y="5356225"/>
          <p14:tracePt t="93437" x="3170238" y="5356225"/>
          <p14:tracePt t="93438" x="3162300" y="5356225"/>
          <p14:tracePt t="93438" x="3154363" y="5356225"/>
          <p14:tracePt t="93451" x="3124200" y="5356225"/>
          <p14:tracePt t="93454" x="3108325" y="5349875"/>
          <p14:tracePt t="93467" x="3078163" y="5349875"/>
          <p14:tracePt t="93470" x="3078163" y="5341938"/>
          <p14:tracePt t="93470" x="3070225" y="5341938"/>
          <p14:tracePt t="93487" x="3063875" y="5341938"/>
          <p14:tracePt t="93523" x="3055938" y="5341938"/>
          <p14:tracePt t="93753" x="3055938" y="5349875"/>
          <p14:tracePt t="93779" x="3055938" y="5356225"/>
          <p14:tracePt t="93785" x="3055938" y="5364163"/>
          <p14:tracePt t="93789" x="3055938" y="5372100"/>
          <p14:tracePt t="93793" x="3055938" y="5380038"/>
          <p14:tracePt t="93802" x="3063875" y="5380038"/>
          <p14:tracePt t="93804" x="3063875" y="5387975"/>
          <p14:tracePt t="93819" x="3070225" y="5402263"/>
          <p14:tracePt t="93823" x="3070225" y="5410200"/>
          <p14:tracePt t="93835" x="3070225" y="5418138"/>
          <p14:tracePt t="93843" x="3078163" y="5418138"/>
          <p14:tracePt t="93852" x="3078163" y="5426075"/>
          <p14:tracePt t="93861" x="3086100" y="5426075"/>
          <p14:tracePt t="93896" x="3086100" y="5432425"/>
          <p14:tracePt t="93914" x="3086100" y="5440363"/>
          <p14:tracePt t="93932" x="3094038" y="5440363"/>
          <p14:tracePt t="93944" x="3094038" y="5448300"/>
          <p14:tracePt t="93955" x="3094038" y="5456238"/>
          <p14:tracePt t="93972" x="3094038" y="5464175"/>
          <p14:tracePt t="94030" x="3086100" y="5464175"/>
          <p14:tracePt t="94045" x="3078163" y="5464175"/>
          <p14:tracePt t="94053" x="3070225" y="5464175"/>
          <p14:tracePt t="94057" x="3063875" y="5464175"/>
          <p14:tracePt t="94061" x="3055938" y="5464175"/>
          <p14:tracePt t="94069" x="3048000" y="5464175"/>
          <p14:tracePt t="94070" x="3040063" y="5464175"/>
          <p14:tracePt t="94073" x="3032125" y="5464175"/>
          <p14:tracePt t="94087" x="3025775" y="5464175"/>
          <p14:tracePt t="94089" x="3017838" y="5464175"/>
          <p14:tracePt t="94103" x="3009900" y="5470525"/>
          <p14:tracePt t="94107" x="3001963" y="5478463"/>
          <p14:tracePt t="94120" x="2994025" y="5478463"/>
          <p14:tracePt t="94134" x="2994025" y="5486400"/>
          <p14:tracePt t="94154" x="3001963" y="5486400"/>
          <p14:tracePt t="94159" x="3001963" y="5494338"/>
          <p14:tracePt t="94162" x="3009900" y="5494338"/>
          <p14:tracePt t="94174" x="3017838" y="5502275"/>
          <p14:tracePt t="94179" x="3025775" y="5502275"/>
          <p14:tracePt t="94187" x="3032125" y="5502275"/>
          <p14:tracePt t="94190" x="3040063" y="5502275"/>
          <p14:tracePt t="94203" x="3055938" y="5502275"/>
          <p14:tracePt t="94206" x="3055938" y="5508625"/>
          <p14:tracePt t="94220" x="3070225" y="5508625"/>
          <p14:tracePt t="94224" x="3078163" y="5508625"/>
          <p14:tracePt t="94237" x="3094038" y="5508625"/>
          <p14:tracePt t="94242" x="3101975" y="5508625"/>
          <p14:tracePt t="94253" x="3116263" y="5508625"/>
          <p14:tracePt t="94256" x="3124200" y="5508625"/>
          <p14:tracePt t="94270" x="3132138" y="5508625"/>
          <p14:tracePt t="94270" x="3162300" y="5508625"/>
          <p14:tracePt t="94273" x="3178175" y="5508625"/>
          <p14:tracePt t="94287" x="3208338" y="5508625"/>
          <p14:tracePt t="94289" x="3216275" y="5508625"/>
          <p14:tracePt t="94303" x="3230563" y="5502275"/>
          <p14:tracePt t="94309" x="3238500" y="5502275"/>
          <p14:tracePt t="94638" x="3238500" y="5508625"/>
          <p14:tracePt t="94641" x="3246438" y="5508625"/>
          <p14:tracePt t="94645" x="3254375" y="5508625"/>
          <p14:tracePt t="94648" x="3254375" y="5502275"/>
          <p14:tracePt t="94651" x="3268663" y="5502275"/>
          <p14:tracePt t="94653" x="3268663" y="5494338"/>
          <p14:tracePt t="94666" x="3306763" y="5464175"/>
          <p14:tracePt t="94671" x="3314700" y="5456238"/>
          <p14:tracePt t="94672" x="3330575" y="5448300"/>
          <p14:tracePt t="94683" x="3368675" y="5426075"/>
          <p14:tracePt t="94685" x="3375025" y="5418138"/>
          <p14:tracePt t="94700" x="3382963" y="5410200"/>
          <p14:tracePt t="94798" x="3382963" y="5402263"/>
          <p14:tracePt t="94801" x="3382963" y="5394325"/>
          <p14:tracePt t="94803" x="3382963" y="5387975"/>
          <p14:tracePt t="94816" x="3375025" y="5387975"/>
          <p14:tracePt t="94816" x="3375025" y="5356225"/>
          <p14:tracePt t="94818" x="3375025" y="5341938"/>
          <p14:tracePt t="94833" x="3368675" y="5287963"/>
          <p14:tracePt t="94836" x="3368675" y="5273675"/>
          <p14:tracePt t="94850" x="3360738" y="5181600"/>
          <p14:tracePt t="94852" x="3360738" y="5159375"/>
          <p14:tracePt t="94866" x="3360738" y="5151438"/>
          <p14:tracePt t="94866" x="3360738" y="5051425"/>
          <p14:tracePt t="94869" x="3360738" y="5021263"/>
          <p14:tracePt t="94883" x="3382963" y="4892675"/>
          <p14:tracePt t="94885" x="3390900" y="4860925"/>
          <p14:tracePt t="94900" x="3406775" y="4754563"/>
          <p14:tracePt t="94903" x="3413125" y="4732338"/>
          <p14:tracePt t="94916" x="3429000" y="4648200"/>
          <p14:tracePt t="94919" x="3429000" y="4632325"/>
          <p14:tracePt t="94920" x="3429000" y="4625975"/>
          <p14:tracePt t="94920" x="3429000" y="4618038"/>
          <p14:tracePt t="94933" x="3444875" y="4572000"/>
          <p14:tracePt t="94936" x="3444875" y="4564063"/>
          <p14:tracePt t="94950" x="3459163" y="4541838"/>
          <p14:tracePt t="94952" x="3459163" y="4533900"/>
          <p14:tracePt t="94966" x="3459163" y="4518025"/>
          <p14:tracePt t="94986" x="3467100" y="4518025"/>
          <p14:tracePt t="94993" x="3467100" y="4511675"/>
          <p14:tracePt t="95010" x="3475038" y="4511675"/>
          <p14:tracePt t="95033" x="3482975" y="4511675"/>
          <p14:tracePt t="95054" x="3489325" y="4503738"/>
          <p14:tracePt t="95072" x="3497263" y="4495800"/>
          <p14:tracePt t="95084" x="3505200" y="4495800"/>
          <p14:tracePt t="95090" x="3505200" y="4487863"/>
          <p14:tracePt t="95093" x="3513138" y="4487863"/>
          <p14:tracePt t="95101" x="3513138" y="4479925"/>
          <p14:tracePt t="95101" x="3521075" y="4479925"/>
          <p14:tracePt t="95113" x="3527425" y="4479925"/>
          <p14:tracePt t="95117" x="3527425" y="4473575"/>
          <p14:tracePt t="95122" x="3535363" y="4473575"/>
          <p14:tracePt t="95133" x="3543300" y="4465638"/>
          <p14:tracePt t="95136" x="3543300" y="4457700"/>
          <p14:tracePt t="95150" x="3573463" y="4435475"/>
          <p14:tracePt t="95152" x="3581400" y="4427538"/>
          <p14:tracePt t="95166" x="3597275" y="4419600"/>
          <p14:tracePt t="95169" x="3603625" y="4419600"/>
          <p14:tracePt t="95183" x="3611563" y="4419600"/>
          <p14:tracePt t="95217" x="3619500" y="4419600"/>
          <p14:tracePt t="95221" x="3619500" y="4427538"/>
          <p14:tracePt t="95238" x="3619500" y="4435475"/>
          <p14:tracePt t="95482" x="3611563" y="4435475"/>
          <p14:tracePt t="95614" x="3611563" y="4441825"/>
          <p14:tracePt t="95624" x="3603625" y="4441825"/>
          <p14:tracePt t="95660" x="3597275" y="4441825"/>
          <p14:tracePt t="95673" x="3597275" y="4449763"/>
          <p14:tracePt t="95678" x="3589338" y="4449763"/>
          <p14:tracePt t="95724" x="3589338" y="4457700"/>
          <p14:tracePt t="95732" x="3589338" y="4465638"/>
          <p14:tracePt t="95741" x="3589338" y="4473575"/>
          <p14:tracePt t="95754" x="3589338" y="4479925"/>
          <p14:tracePt t="95783" x="3589338" y="4487863"/>
          <p14:tracePt t="95794" x="3597275" y="4487863"/>
          <p14:tracePt t="95805" x="3597275" y="4495800"/>
          <p14:tracePt t="95818" x="3597275" y="4503738"/>
          <p14:tracePt t="95826" x="3597275" y="4511675"/>
          <p14:tracePt t="95835" x="3597275" y="4518025"/>
          <p14:tracePt t="95843" x="3597275" y="4525963"/>
          <p14:tracePt t="95847" x="3597275" y="4533900"/>
          <p14:tracePt t="95852" x="3597275" y="4541838"/>
          <p14:tracePt t="95856" x="3597275" y="4549775"/>
          <p14:tracePt t="95867" x="3597275" y="4564063"/>
          <p14:tracePt t="95869" x="3597275" y="4572000"/>
          <p14:tracePt t="95884" x="3597275" y="4594225"/>
          <p14:tracePt t="95886" x="3597275" y="4602163"/>
          <p14:tracePt t="95901" x="3589338" y="4625975"/>
          <p14:tracePt t="95903" x="3581400" y="4632325"/>
          <p14:tracePt t="95917" x="3573463" y="4656138"/>
          <p14:tracePt t="95921" x="3573463" y="4664075"/>
          <p14:tracePt t="95934" x="3559175" y="4686300"/>
          <p14:tracePt t="95936" x="3559175" y="4694238"/>
          <p14:tracePt t="95951" x="3551238" y="4724400"/>
          <p14:tracePt t="95954" x="3543300" y="4746625"/>
          <p14:tracePt t="95967" x="3535363" y="4846638"/>
          <p14:tracePt t="95970" x="3527425" y="4892675"/>
          <p14:tracePt t="95970" x="3527425" y="4899025"/>
          <p14:tracePt t="95985" x="3527425" y="4983163"/>
          <p14:tracePt t="95986" x="3527425" y="4999038"/>
          <p14:tracePt t="95989" x="3527425" y="5021263"/>
          <p14:tracePt t="96001" x="3527425" y="5089525"/>
          <p14:tracePt t="96003" x="3527425" y="5113338"/>
          <p14:tracePt t="96003" x="3535363" y="5121275"/>
          <p14:tracePt t="96017" x="3535363" y="5127625"/>
          <p14:tracePt t="96018" x="3535363" y="5165725"/>
          <p14:tracePt t="96019" x="3535363" y="5173663"/>
          <p14:tracePt t="96034" x="3543300" y="5211763"/>
          <p14:tracePt t="96037" x="3543300" y="5219700"/>
          <p14:tracePt t="96051" x="3551238" y="5235575"/>
          <p14:tracePt t="96053" x="3551238" y="5241925"/>
          <p14:tracePt t="96067" x="3551238" y="5249863"/>
          <p14:tracePt t="96069" x="3559175" y="5249863"/>
          <p14:tracePt t="96084" x="3565525" y="5249863"/>
          <p14:tracePt t="96090" x="3573463" y="5249863"/>
          <p14:tracePt t="96101" x="3581400" y="5249863"/>
          <p14:tracePt t="96103" x="3589338" y="5249863"/>
          <p14:tracePt t="96117" x="3619500" y="5249863"/>
          <p14:tracePt t="96120" x="3635375" y="5249863"/>
          <p14:tracePt t="96134" x="3695700" y="5241925"/>
          <p14:tracePt t="96136" x="3711575" y="5235575"/>
          <p14:tracePt t="96150" x="3717925" y="5235575"/>
          <p14:tracePt t="96151" x="3794125" y="5203825"/>
          <p14:tracePt t="96153" x="3810000" y="5197475"/>
          <p14:tracePt t="96154" x="3817938" y="5189538"/>
          <p14:tracePt t="96167" x="3902075" y="5159375"/>
          <p14:tracePt t="96170" x="3924300" y="5151438"/>
          <p14:tracePt t="96170" x="3932238" y="5143500"/>
          <p14:tracePt t="96184" x="3962400" y="5127625"/>
          <p14:tracePt t="96187" x="3970338" y="5127625"/>
          <p14:tracePt t="96201" x="3984625" y="5127625"/>
          <p14:tracePt t="96208" x="3992563" y="5127625"/>
          <p14:tracePt t="96222" x="4000500" y="5127625"/>
          <p14:tracePt t="96226" x="4008438" y="5127625"/>
          <p14:tracePt t="96234" x="4016375" y="5135563"/>
          <p14:tracePt t="96236" x="4022725" y="5143500"/>
          <p14:tracePt t="96250" x="4030663" y="5143500"/>
          <p14:tracePt t="96251" x="4054475" y="5173663"/>
          <p14:tracePt t="96253" x="4068763" y="5181600"/>
          <p14:tracePt t="96254" x="4068763" y="5189538"/>
          <p14:tracePt t="96267" x="4114800" y="5227638"/>
          <p14:tracePt t="96270" x="4122738" y="5241925"/>
          <p14:tracePt t="96270" x="4130675" y="5249863"/>
          <p14:tracePt t="96284" x="4168775" y="5295900"/>
          <p14:tracePt t="96287" x="4183063" y="5311775"/>
          <p14:tracePt t="96287" x="4183063" y="5318125"/>
          <p14:tracePt t="96301" x="4198938" y="5349875"/>
          <p14:tracePt t="96303" x="4198938" y="5364163"/>
          <p14:tracePt t="96317" x="4206875" y="5387975"/>
          <p14:tracePt t="96323" x="4206875" y="5394325"/>
          <p14:tracePt t="96334" x="4198938" y="5394325"/>
          <p14:tracePt t="96336" x="4198938" y="5402263"/>
          <p14:tracePt t="96351" x="4191000" y="5402263"/>
          <p14:tracePt t="96352" x="4183063" y="5402263"/>
          <p14:tracePt t="96367" x="4168775" y="5402263"/>
          <p14:tracePt t="96372" x="4160838" y="5402263"/>
          <p14:tracePt t="96384" x="4152900" y="5402263"/>
          <p14:tracePt t="96386" x="4144963" y="5402263"/>
          <p14:tracePt t="96403" x="4137025" y="5402263"/>
          <p14:tracePt t="96410" x="4137025" y="5394325"/>
          <p14:tracePt t="96417" x="4130675" y="5394325"/>
          <p14:tracePt t="96426" x="4122738" y="5394325"/>
          <p14:tracePt t="96434" x="4122738" y="5387975"/>
          <p14:tracePt t="96438" x="4114800" y="5380038"/>
          <p14:tracePt t="96455" x="4106863" y="5380038"/>
          <p14:tracePt t="96473" x="4106863" y="5372100"/>
          <p14:tracePt t="96881" x="4106863" y="5380038"/>
          <p14:tracePt t="96889" x="4106863" y="5387975"/>
          <p14:tracePt t="96891" x="4114800" y="5387975"/>
          <p14:tracePt t="96895" x="4114800" y="5394325"/>
          <p14:tracePt t="96912" x="4106863" y="5387975"/>
          <p14:tracePt t="96920" x="4098925" y="5372100"/>
          <p14:tracePt t="96923" x="4098925" y="5364163"/>
          <p14:tracePt t="96925" x="4098925" y="5356225"/>
          <p14:tracePt t="96925" x="4092575" y="5356225"/>
          <p14:tracePt t="96926" x="4092575" y="5349875"/>
          <p14:tracePt t="96926" x="4092575" y="5341938"/>
          <p14:tracePt t="96935" x="4068763" y="5280025"/>
          <p14:tracePt t="96938" x="4068763" y="5257800"/>
          <p14:tracePt t="96938" x="4060825" y="5241925"/>
          <p14:tracePt t="96952" x="4060825" y="5235575"/>
          <p14:tracePt t="96952" x="4046538" y="5097463"/>
          <p14:tracePt t="96956" x="4046538" y="5045075"/>
          <p14:tracePt t="96969" x="4046538" y="4953000"/>
          <p14:tracePt t="96971" x="4046538" y="4945063"/>
          <p14:tracePt t="96986" x="4046538" y="4914900"/>
          <p14:tracePt t="96991" x="4046538" y="4906963"/>
          <p14:tracePt t="97013" x="4038600" y="4906963"/>
          <p14:tracePt t="97022" x="4030663" y="4914900"/>
          <p14:tracePt t="97026" x="4022725" y="4914900"/>
          <p14:tracePt t="97032" x="4016375" y="4914900"/>
          <p14:tracePt t="97035" x="4016375" y="4922838"/>
          <p14:tracePt t="97037" x="4008438" y="4922838"/>
          <p14:tracePt t="97052" x="3992563" y="4922838"/>
          <p14:tracePt t="97055" x="3984625" y="4922838"/>
          <p14:tracePt t="97069" x="3962400" y="4922838"/>
          <p14:tracePt t="97071" x="3954463" y="4922838"/>
          <p14:tracePt t="97085" x="3940175" y="4914900"/>
          <p14:tracePt t="97089" x="3932238" y="4914900"/>
          <p14:tracePt t="97102" x="3924300" y="4892675"/>
          <p14:tracePt t="97105" x="3916363" y="4892675"/>
          <p14:tracePt t="97119" x="3916363" y="4868863"/>
          <p14:tracePt t="97127" x="3916363" y="4860925"/>
          <p14:tracePt t="97135" x="3916363" y="4854575"/>
          <p14:tracePt t="97141" x="3916363" y="4846638"/>
          <p14:tracePt t="97154" x="3916363" y="4838700"/>
          <p14:tracePt t="97161" x="3916363" y="4830763"/>
          <p14:tracePt t="97169" x="3924300" y="4830763"/>
          <p14:tracePt t="97175" x="3924300" y="4822825"/>
          <p14:tracePt t="97186" x="3932238" y="4822825"/>
          <p14:tracePt t="97199" x="3940175" y="4822825"/>
          <p14:tracePt t="97241" x="3932238" y="4822825"/>
          <p14:tracePt t="97248" x="3932238" y="4830763"/>
          <p14:tracePt t="97250" x="3924300" y="4830763"/>
          <p14:tracePt t="97257" x="3916363" y="4830763"/>
          <p14:tracePt t="97266" x="3902075" y="4838700"/>
          <p14:tracePt t="97269" x="3902075" y="4846638"/>
          <p14:tracePt t="97283" x="3870325" y="4860925"/>
          <p14:tracePt t="97287" x="3863975" y="4860925"/>
          <p14:tracePt t="97300" x="3840163" y="4876800"/>
          <p14:tracePt t="97302" x="3832225" y="4876800"/>
          <p14:tracePt t="97316" x="3810000" y="4892675"/>
          <p14:tracePt t="97322" x="3802063" y="4899025"/>
          <p14:tracePt t="97336" x="3794125" y="4899025"/>
          <p14:tracePt t="97457" x="3802063" y="4899025"/>
          <p14:tracePt t="97464" x="3810000" y="4899025"/>
          <p14:tracePt t="97469" x="3810000" y="4892675"/>
          <p14:tracePt t="97473" x="3817938" y="4892675"/>
          <p14:tracePt t="97485" x="3825875" y="4892675"/>
          <p14:tracePt t="97489" x="3825875" y="4884738"/>
          <p14:tracePt t="97492" x="3832225" y="4884738"/>
          <p14:tracePt t="97505" x="3840163" y="4884738"/>
          <p14:tracePt t="97508" x="3840163" y="4876800"/>
          <p14:tracePt t="97523" x="3848100" y="4876800"/>
          <p14:tracePt t="97539" x="3856038" y="4868863"/>
          <p14:tracePt t="97824" x="3863975" y="4860925"/>
          <p14:tracePt t="97828" x="3870325" y="4860925"/>
          <p14:tracePt t="97831" x="3878263" y="4860925"/>
          <p14:tracePt t="97831" x="3878263" y="4868863"/>
          <p14:tracePt t="97834" x="3886200" y="4868863"/>
          <p14:tracePt t="97836" x="3894138" y="4868863"/>
          <p14:tracePt t="97850" x="3932238" y="4876800"/>
          <p14:tracePt t="97852" x="3940175" y="4876800"/>
          <p14:tracePt t="97866" x="3978275" y="4884738"/>
          <p14:tracePt t="97869" x="3984625" y="4884738"/>
          <p14:tracePt t="97883" x="4022725" y="4892675"/>
          <p14:tracePt t="97886" x="4030663" y="4892675"/>
          <p14:tracePt t="97900" x="4068763" y="4892675"/>
          <p14:tracePt t="97903" x="4076700" y="4892675"/>
          <p14:tracePt t="97916" x="4098925" y="4892675"/>
          <p14:tracePt t="97919" x="4106863" y="4892675"/>
          <p14:tracePt t="97933" x="4122738" y="4892675"/>
          <p14:tracePt t="97935" x="4130675" y="4892675"/>
          <p14:tracePt t="97950" x="4137025" y="4892675"/>
          <p14:tracePt t="97957" x="4144963" y="4892675"/>
          <p14:tracePt t="97966" x="4144963" y="4899025"/>
          <p14:tracePt t="97976" x="4144963" y="4906963"/>
          <p14:tracePt t="97984" x="4144963" y="4914900"/>
          <p14:tracePt t="97988" x="4144963" y="4922838"/>
          <p14:tracePt t="98000" x="4144963" y="4930775"/>
          <p14:tracePt t="98002" x="4144963" y="4937125"/>
          <p14:tracePt t="98016" x="4122738" y="4960938"/>
          <p14:tracePt t="98019" x="4106863" y="4968875"/>
          <p14:tracePt t="98033" x="4068763" y="4991100"/>
          <p14:tracePt t="98035" x="4054475" y="4999038"/>
          <p14:tracePt t="98050" x="3992563" y="5021263"/>
          <p14:tracePt t="98053" x="3978275" y="5029200"/>
          <p14:tracePt t="98066" x="3902075" y="5029200"/>
          <p14:tracePt t="98069" x="3886200" y="5029200"/>
          <p14:tracePt t="98082" x="3878263" y="5029200"/>
          <p14:tracePt t="98083" x="3840163" y="5029200"/>
          <p14:tracePt t="98085" x="3832225" y="5029200"/>
          <p14:tracePt t="98099" x="3810000" y="5021263"/>
          <p14:tracePt t="98101" x="3802063" y="5013325"/>
          <p14:tracePt t="98116" x="3794125" y="5006975"/>
          <p14:tracePt t="98119" x="3794125" y="4999038"/>
          <p14:tracePt t="98132" x="3787775" y="4975225"/>
          <p14:tracePt t="98135" x="3787775" y="4968875"/>
          <p14:tracePt t="98149" x="3787775" y="4945063"/>
          <p14:tracePt t="98151" x="3794125" y="4937125"/>
          <p14:tracePt t="98166" x="3817938" y="4906963"/>
          <p14:tracePt t="98168" x="3817938" y="4899025"/>
          <p14:tracePt t="98182" x="3856038" y="4868863"/>
          <p14:tracePt t="98185" x="3870325" y="4860925"/>
          <p14:tracePt t="98186" x="3878263" y="4860925"/>
          <p14:tracePt t="98199" x="3954463" y="4816475"/>
          <p14:tracePt t="98201" x="3978275" y="4800600"/>
          <p14:tracePt t="98215" x="3984625" y="4800600"/>
          <p14:tracePt t="98216" x="4114800" y="4746625"/>
          <p14:tracePt t="98219" x="4144963" y="4740275"/>
          <p14:tracePt t="98219" x="4160838" y="4732338"/>
          <p14:tracePt t="98233" x="4305300" y="4716463"/>
          <p14:tracePt t="98235" x="4351338" y="4708525"/>
          <p14:tracePt t="98249" x="4518025" y="4702175"/>
          <p14:tracePt t="98252" x="4556125" y="4702175"/>
          <p14:tracePt t="98266" x="4746625" y="4716463"/>
          <p14:tracePt t="98268" x="4792663" y="4724400"/>
          <p14:tracePt t="98282" x="4945063" y="4762500"/>
          <p14:tracePt t="98285" x="4983163" y="4778375"/>
          <p14:tracePt t="98285" x="4991100" y="4778375"/>
          <p14:tracePt t="98299" x="5135563" y="4830763"/>
          <p14:tracePt t="98302" x="5165725" y="4846638"/>
          <p14:tracePt t="98302" x="5173663" y="4854575"/>
          <p14:tracePt t="98316" x="5280025" y="4930775"/>
          <p14:tracePt t="98318" x="5287963" y="4937125"/>
          <p14:tracePt t="98319" x="5295900" y="4945063"/>
          <p14:tracePt t="98332" x="5341938" y="5013325"/>
          <p14:tracePt t="98335" x="5349875" y="5029200"/>
          <p14:tracePt t="98349" x="5341938" y="5089525"/>
          <p14:tracePt t="98352" x="5334000" y="5105400"/>
          <p14:tracePt t="98366" x="5249863" y="5151438"/>
          <p14:tracePt t="98368" x="5235575" y="5159375"/>
          <p14:tracePt t="98382" x="5173663" y="5159375"/>
          <p14:tracePt t="98385" x="5159375" y="5159375"/>
          <p14:tracePt t="98399" x="5105400" y="5159375"/>
          <p14:tracePt t="98401" x="5097463" y="5151438"/>
          <p14:tracePt t="98416" x="5067300" y="5121275"/>
          <p14:tracePt t="98419" x="5067300" y="5113338"/>
          <p14:tracePt t="98432" x="5059363" y="5089525"/>
          <p14:tracePt t="98435" x="5059363" y="5083175"/>
          <p14:tracePt t="98449" x="5067300" y="5067300"/>
          <p14:tracePt t="98453" x="5067300" y="5059363"/>
          <p14:tracePt t="98466" x="5083175" y="5045075"/>
          <p14:tracePt t="98468" x="5089525" y="5045075"/>
          <p14:tracePt t="98482" x="5089525" y="5037138"/>
          <p14:tracePt t="98483" x="5113338" y="5037138"/>
          <p14:tracePt t="98485" x="5121275" y="5029200"/>
          <p14:tracePt t="98499" x="5159375" y="5029200"/>
          <p14:tracePt t="98501" x="5165725" y="5029200"/>
          <p14:tracePt t="98516" x="5211763" y="5029200"/>
          <p14:tracePt t="98518" x="5219700" y="5037138"/>
          <p14:tracePt t="98533" x="5257800" y="5045075"/>
          <p14:tracePt t="98536" x="5265738" y="5045075"/>
          <p14:tracePt t="98549" x="5273675" y="5045075"/>
          <p14:tracePt t="98549" x="5295900" y="5059363"/>
          <p14:tracePt t="98556" x="5303838" y="5067300"/>
          <p14:tracePt t="98566" x="5303838" y="5075238"/>
          <p14:tracePt t="98568" x="5303838" y="5083175"/>
          <p14:tracePt t="98582" x="5311775" y="5089525"/>
          <p14:tracePt t="98585" x="5311775" y="5097463"/>
          <p14:tracePt t="98599" x="5311775" y="5105400"/>
          <p14:tracePt t="98601" x="5303838" y="5113338"/>
          <p14:tracePt t="98616" x="5295900" y="5121275"/>
          <p14:tracePt t="98619" x="5287963" y="5127625"/>
          <p14:tracePt t="98632" x="5227638" y="5143500"/>
          <p14:tracePt t="98635" x="5211763" y="5151438"/>
          <p14:tracePt t="98635" x="5203825" y="5151438"/>
          <p14:tracePt t="98649" x="5097463" y="5165725"/>
          <p14:tracePt t="98652" x="5067300" y="5165725"/>
          <p14:tracePt t="98666" x="4930775" y="5181600"/>
          <p14:tracePt t="98668" x="4906963" y="5181600"/>
          <p14:tracePt t="98682" x="4899025" y="5181600"/>
          <p14:tracePt t="98683" x="4838700" y="5189538"/>
          <p14:tracePt t="98685" x="4830763" y="5189538"/>
          <p14:tracePt t="98699" x="4808538" y="5189538"/>
          <p14:tracePt t="98701" x="4800600" y="5189538"/>
          <p14:tracePt t="98854" x="4808538" y="5189538"/>
          <p14:tracePt t="98860" x="4816475" y="5189538"/>
          <p14:tracePt t="98862" x="4816475" y="5181600"/>
          <p14:tracePt t="98870" x="4822825" y="5181600"/>
          <p14:tracePt t="98878" x="4830763" y="5173663"/>
          <p14:tracePt t="98887" x="4838700" y="5173663"/>
          <p14:tracePt t="98894" x="4846638" y="5165725"/>
          <p14:tracePt t="98899" x="4854575" y="5165725"/>
          <p14:tracePt t="98911" x="4868863" y="5165725"/>
          <p14:tracePt t="98916" x="4876800" y="5165725"/>
          <p14:tracePt t="98929" x="4892675" y="5165725"/>
          <p14:tracePt t="98933" x="4899025" y="5165725"/>
          <p14:tracePt t="98944" x="4906963" y="5165725"/>
          <p14:tracePt t="98949" x="4914900" y="5173663"/>
          <p14:tracePt t="98962" x="4930775" y="5189538"/>
          <p14:tracePt t="98962" x="4930775" y="5197475"/>
          <p14:tracePt t="98966" x="4930775" y="5203825"/>
          <p14:tracePt t="98978" x="4930775" y="5227638"/>
          <p14:tracePt t="98979" x="4930775" y="5235575"/>
          <p14:tracePt t="98982" x="4930775" y="5241925"/>
          <p14:tracePt t="98995" x="4930775" y="5265738"/>
          <p14:tracePt t="98996" x="4930775" y="5273675"/>
          <p14:tracePt t="99001" x="4922838" y="5280025"/>
          <p14:tracePt t="99011" x="4914900" y="5295900"/>
          <p14:tracePt t="99016" x="4906963" y="5303838"/>
          <p14:tracePt t="99028" x="4892675" y="5318125"/>
          <p14:tracePt t="99032" x="4884738" y="5318125"/>
          <p14:tracePt t="99044" x="4876800" y="5318125"/>
          <p14:tracePt t="99049" x="4868863" y="5318125"/>
          <p14:tracePt t="99061" x="4846638" y="5318125"/>
          <p14:tracePt t="99066" x="4838700" y="5318125"/>
          <p14:tracePt t="99078" x="4830763" y="5318125"/>
          <p14:tracePt t="99082" x="4822825" y="5318125"/>
          <p14:tracePt t="99095" x="4800600" y="5311775"/>
          <p14:tracePt t="99101" x="4792663" y="5311775"/>
          <p14:tracePt t="99137" x="4784725" y="5311775"/>
          <p14:tracePt t="99231" x="4792663" y="5311775"/>
          <p14:tracePt t="99248" x="4800600" y="5311775"/>
          <p14:tracePt t="99250" x="4800600" y="5303838"/>
          <p14:tracePt t="99271" x="4808538" y="5303838"/>
          <p14:tracePt t="99303" x="4816475" y="5303838"/>
          <p14:tracePt t="99306" x="4816475" y="5311775"/>
          <p14:tracePt t="99323" x="4816475" y="5318125"/>
          <p14:tracePt t="99333" x="4808538" y="5318125"/>
          <p14:tracePt t="99335" x="4808538" y="5326063"/>
          <p14:tracePt t="99343" x="4808538" y="5334000"/>
          <p14:tracePt t="99350" x="4800600" y="5341938"/>
          <p14:tracePt t="99356" x="4800600" y="5349875"/>
          <p14:tracePt t="99374" x="4778375" y="5364163"/>
          <p14:tracePt t="99374" x="4762500" y="5387975"/>
          <p14:tracePt t="99377" x="4754563" y="5394325"/>
          <p14:tracePt t="99382" x="4746625" y="5402263"/>
          <p14:tracePt t="99385" x="4740275" y="5402263"/>
          <p14:tracePt t="99399" x="4732338" y="5410200"/>
          <p14:tracePt t="99401" x="4732338" y="5418138"/>
          <p14:tracePt t="99502" x="4740275" y="5418138"/>
          <p14:tracePt t="99506" x="4746625" y="5418138"/>
          <p14:tracePt t="99510" x="4754563" y="5418138"/>
          <p14:tracePt t="99516" x="4762500" y="5418138"/>
          <p14:tracePt t="99518" x="4770438" y="5426075"/>
          <p14:tracePt t="99533" x="4808538" y="5426075"/>
          <p14:tracePt t="99535" x="4822825" y="5426075"/>
          <p14:tracePt t="99550" x="4876800" y="5426075"/>
          <p14:tracePt t="99552" x="4884738" y="5426075"/>
          <p14:tracePt t="99568" x="4914900" y="5426075"/>
          <p14:tracePt t="99569" x="4922838" y="5426075"/>
          <p14:tracePt t="99572" x="4930775" y="5426075"/>
          <p14:tracePt t="99573" x="4937125" y="5426075"/>
          <p14:tracePt t="99584" x="4953000" y="5426075"/>
          <p14:tracePt t="99586" x="4960938" y="5426075"/>
          <p14:tracePt t="99601" x="4975225" y="5418138"/>
          <p14:tracePt t="99603" x="4983163" y="5418138"/>
          <p14:tracePt t="99617" x="4999038" y="5418138"/>
          <p14:tracePt t="99619" x="5006975" y="5418138"/>
          <p14:tracePt t="99634" x="5021263" y="5418138"/>
          <p14:tracePt t="99635" x="5029200" y="5418138"/>
          <p14:tracePt t="99638" x="5037138" y="5418138"/>
          <p14:tracePt t="99650" x="5045075" y="5418138"/>
          <p14:tracePt t="99652" x="5051425" y="5418138"/>
          <p14:tracePt t="99667" x="5059363" y="5418138"/>
          <p14:tracePt t="99673" x="5067300" y="5418138"/>
          <p14:tracePt t="99684" x="5075238" y="5418138"/>
          <p14:tracePt t="99686" x="5083175" y="5418138"/>
          <p14:tracePt t="99701" x="5089525" y="5418138"/>
          <p14:tracePt t="99867" x="5089525" y="5410200"/>
          <p14:tracePt t="99873" x="5083175" y="5410200"/>
          <p14:tracePt t="99890" x="5075238" y="5410200"/>
          <p14:tracePt t="99898" x="5075238" y="5402263"/>
          <p14:tracePt t="99902" x="5067300" y="5402263"/>
          <p14:tracePt t="99911" x="5059363" y="5402263"/>
          <p14:tracePt t="99918" x="5051425" y="5402263"/>
          <p14:tracePt t="99921" x="5045075" y="5402263"/>
          <p14:tracePt t="99932" x="4991100" y="5402263"/>
          <p14:tracePt t="99937" x="4960938" y="5402263"/>
          <p14:tracePt t="99938" x="4945063" y="5402263"/>
          <p14:tracePt t="99949" x="4854575" y="5387975"/>
          <p14:tracePt t="99953" x="4822825" y="5372100"/>
          <p14:tracePt t="99965" x="4816475" y="5372100"/>
          <p14:tracePt t="99966" x="4702175" y="5334000"/>
          <p14:tracePt t="99970" x="4656138" y="5318125"/>
          <p14:tracePt t="99971" x="4640263" y="5311775"/>
          <p14:tracePt t="99982" x="4495800" y="5241925"/>
          <p14:tracePt t="99986" x="4457700" y="5211763"/>
          <p14:tracePt t="99999" x="4313238" y="5121275"/>
          <p14:tracePt t="100004" x="4275138" y="5097463"/>
          <p14:tracePt t="100004" x="4267200" y="5089525"/>
          <p14:tracePt t="100016" x="4221163" y="5051425"/>
          <p14:tracePt t="100020" x="4206875" y="5037138"/>
          <p14:tracePt t="100032" x="4183063" y="5013325"/>
          <p14:tracePt t="100037" x="4175125" y="5013325"/>
          <p14:tracePt t="100038" x="4175125" y="5006975"/>
          <p14:tracePt t="100049" x="4160838" y="4991100"/>
          <p14:tracePt t="100053" x="4152900" y="4991100"/>
          <p14:tracePt t="100066" x="4122738" y="4975225"/>
          <p14:tracePt t="100070" x="4114800" y="4968875"/>
          <p14:tracePt t="100071" x="4106863" y="4968875"/>
          <p14:tracePt t="100082" x="4060825" y="4968875"/>
          <p14:tracePt t="100086" x="4046538" y="4960938"/>
          <p14:tracePt t="100099" x="3970338" y="4953000"/>
          <p14:tracePt t="100104" x="3946525" y="4945063"/>
          <p14:tracePt t="100104" x="3940175" y="4945063"/>
          <p14:tracePt t="100116" x="3825875" y="4937125"/>
          <p14:tracePt t="100120" x="3787775" y="4937125"/>
          <p14:tracePt t="100132" x="3779838" y="4937125"/>
          <p14:tracePt t="100133" x="3649663" y="4937125"/>
          <p14:tracePt t="100137" x="3611563" y="4937125"/>
          <p14:tracePt t="100138" x="3589338" y="4937125"/>
          <p14:tracePt t="100149" x="3505200" y="4937125"/>
          <p14:tracePt t="100153" x="3482975" y="4937125"/>
          <p14:tracePt t="100166" x="3406775" y="4945063"/>
          <p14:tracePt t="100170" x="3382963" y="4945063"/>
          <p14:tracePt t="100182" x="3344863" y="4945063"/>
          <p14:tracePt t="100186" x="3336925" y="4945063"/>
          <p14:tracePt t="100199" x="3298825" y="4945063"/>
          <p14:tracePt t="100204" x="3284538" y="4945063"/>
          <p14:tracePt t="100205" x="3276600" y="4945063"/>
          <p14:tracePt t="100216" x="3246438" y="4945063"/>
          <p14:tracePt t="100220" x="3238500" y="4945063"/>
          <p14:tracePt t="100233" x="3200400" y="4945063"/>
          <p14:tracePt t="100237" x="3192463" y="4945063"/>
          <p14:tracePt t="100238" x="3184525" y="4945063"/>
          <p14:tracePt t="100249" x="3154363" y="4953000"/>
          <p14:tracePt t="100253" x="3140075" y="4953000"/>
          <p14:tracePt t="100266" x="3101975" y="4968875"/>
          <p14:tracePt t="100270" x="3094038" y="4968875"/>
          <p14:tracePt t="100282" x="3055938" y="4983163"/>
          <p14:tracePt t="100286" x="3040063" y="4991100"/>
          <p14:tracePt t="100299" x="2987675" y="5013325"/>
          <p14:tracePt t="100304" x="2979738" y="5021263"/>
          <p14:tracePt t="100304" x="2971800" y="5029200"/>
          <p14:tracePt t="100316" x="2933700" y="5051425"/>
          <p14:tracePt t="100320" x="2925763" y="5059363"/>
          <p14:tracePt t="100332" x="2917825" y="5067300"/>
          <p14:tracePt t="100333" x="2895600" y="5097463"/>
          <p14:tracePt t="100337" x="2879725" y="5121275"/>
          <p14:tracePt t="100349" x="2849563" y="5227638"/>
          <p14:tracePt t="100353" x="2841625" y="5280025"/>
          <p14:tracePt t="100366" x="2827338" y="5448300"/>
          <p14:tracePt t="100370" x="2819400" y="5494338"/>
          <p14:tracePt t="100371" x="2819400" y="5502275"/>
          <p14:tracePt t="100382" x="2819400" y="5608638"/>
          <p14:tracePt t="100386" x="2819400" y="5646738"/>
          <p14:tracePt t="100399" x="2803525" y="5775325"/>
          <p14:tracePt t="100404" x="2803525" y="5799138"/>
          <p14:tracePt t="100405" x="2803525" y="5807075"/>
          <p14:tracePt t="100416" x="2797175" y="5851525"/>
          <p14:tracePt t="100420" x="2789238" y="5867400"/>
          <p14:tracePt t="100433" x="2781300" y="5897563"/>
          <p14:tracePt t="100438" x="2781300" y="5905500"/>
          <p14:tracePt t="100438" x="2773363" y="5913438"/>
          <p14:tracePt t="100449" x="2765425" y="5927725"/>
          <p14:tracePt t="100453" x="2765425" y="5935663"/>
          <p14:tracePt t="100466" x="2751138" y="5951538"/>
          <p14:tracePt t="100470" x="2751138" y="5959475"/>
          <p14:tracePt t="100483" x="2727325" y="5973763"/>
          <p14:tracePt t="100486" x="2720975" y="5973763"/>
          <p14:tracePt t="100499" x="2682875" y="5981700"/>
          <p14:tracePt t="100504" x="2667000" y="5981700"/>
          <p14:tracePt t="100516" x="2620963" y="5981700"/>
          <p14:tracePt t="100520" x="2613025" y="5981700"/>
          <p14:tracePt t="100532" x="2568575" y="5981700"/>
          <p14:tracePt t="100537" x="2560638" y="5981700"/>
          <p14:tracePt t="100538" x="2552700" y="5981700"/>
          <p14:tracePt t="100549" x="2530475" y="5973763"/>
          <p14:tracePt t="100553" x="2522538" y="5973763"/>
          <p14:tracePt t="100566" x="2506663" y="5965825"/>
          <p14:tracePt t="100570" x="2498725" y="5959475"/>
          <p14:tracePt t="100571" x="2492375" y="5959475"/>
          <p14:tracePt t="100582" x="2484438" y="5959475"/>
          <p14:tracePt t="100586" x="2476500" y="5959475"/>
          <p14:tracePt t="100599" x="2468563" y="5959475"/>
          <p14:tracePt t="100610" x="2460625" y="5959475"/>
          <p14:tracePt t="100639" x="2460625" y="5965825"/>
          <p14:tracePt t="100657" x="2468563" y="5973763"/>
          <p14:tracePt t="100669" x="2484438" y="5973763"/>
          <p14:tracePt t="100671" x="2492375" y="5973763"/>
          <p14:tracePt t="100671" x="2498725" y="5973763"/>
          <p14:tracePt t="100673" x="2514600" y="5973763"/>
          <p14:tracePt t="100674" x="2522538" y="5973763"/>
          <p14:tracePt t="100686" x="2530475" y="5973763"/>
          <p14:tracePt t="100687" x="2773363" y="5935663"/>
          <p14:tracePt t="100688" x="2841625" y="5921375"/>
          <p14:tracePt t="100689" x="2873375" y="5913438"/>
          <p14:tracePt t="100689" x="2903538" y="5905500"/>
          <p14:tracePt t="100703" x="3475038" y="5845175"/>
          <p14:tracePt t="100706" x="3627438" y="5829300"/>
          <p14:tracePt t="100720" x="4359275" y="5813425"/>
          <p14:tracePt t="100721" x="4487863" y="5813425"/>
          <p14:tracePt t="100721" x="4549775" y="5813425"/>
          <p14:tracePt t="100724" x="4610100" y="5813425"/>
          <p14:tracePt t="100724" x="4678363" y="5813425"/>
          <p14:tracePt t="100725" x="4740275" y="5813425"/>
          <p14:tracePt t="100725" x="4800600" y="5813425"/>
          <p14:tracePt t="100736" x="4868863" y="5813425"/>
          <p14:tracePt t="100737" x="5432425" y="5813425"/>
          <p14:tracePt t="100739" x="5546725" y="5821363"/>
          <p14:tracePt t="100739" x="5608638" y="5821363"/>
          <p14:tracePt t="100753" x="6354763" y="5905500"/>
          <p14:tracePt t="100755" x="6492875" y="5927725"/>
          <p14:tracePt t="100770" x="6988175" y="6042025"/>
          <p14:tracePt t="100772" x="7048500" y="6057900"/>
          <p14:tracePt t="100773" x="7070725" y="6065838"/>
          <p14:tracePt t="100786" x="7261225" y="6134100"/>
          <p14:tracePt t="100789" x="7285038" y="6142038"/>
          <p14:tracePt t="100803" x="7331075" y="6164263"/>
          <p14:tracePt t="100809" x="7337425" y="6164263"/>
          <p14:tracePt t="100820" x="7345363" y="6172200"/>
          <p14:tracePt t="100843" x="7353300" y="6172200"/>
          <p14:tracePt t="100852" x="7361238" y="6172200"/>
          <p14:tracePt t="100854" x="7361238" y="6164263"/>
          <p14:tracePt t="100858" x="7369175" y="6164263"/>
          <p14:tracePt t="100870" x="7383463" y="6149975"/>
          <p14:tracePt t="100873" x="7391400" y="6149975"/>
          <p14:tracePt t="100886" x="7407275" y="6142038"/>
          <p14:tracePt t="100889" x="7407275" y="6134100"/>
          <p14:tracePt t="100903" x="7421563" y="6126163"/>
          <p14:tracePt t="100906" x="7429500" y="6126163"/>
          <p14:tracePt t="100920" x="7445375" y="6118225"/>
          <p14:tracePt t="100921" x="7445375" y="6111875"/>
          <p14:tracePt t="100924" x="7451725" y="6111875"/>
          <p14:tracePt t="100924" x="7459663" y="6111875"/>
          <p14:tracePt t="100936" x="7489825" y="6088063"/>
          <p14:tracePt t="100940" x="7505700" y="6080125"/>
          <p14:tracePt t="100953" x="7650163" y="6019800"/>
          <p14:tracePt t="100956" x="7704138" y="6003925"/>
          <p14:tracePt t="100956" x="7718425" y="5997575"/>
          <p14:tracePt t="100970" x="7954963" y="5921375"/>
          <p14:tracePt t="100972" x="7970838" y="5913438"/>
          <p14:tracePt t="100972" x="7985125" y="5913438"/>
          <p14:tracePt t="100986" x="8153400" y="5867400"/>
          <p14:tracePt t="100989" x="8175625" y="5859463"/>
          <p14:tracePt t="100989" x="8191500" y="5851525"/>
          <p14:tracePt t="101003" x="8267700" y="5837238"/>
          <p14:tracePt t="101006" x="8275638" y="5837238"/>
          <p14:tracePt t="101006" x="8283575" y="5829300"/>
          <p14:tracePt t="101020" x="8297863" y="5821363"/>
          <p14:tracePt t="101024" x="8305800" y="5821363"/>
          <p14:tracePt t="101078" x="8297863" y="5821363"/>
          <p14:tracePt t="101088" x="8289925" y="5821363"/>
          <p14:tracePt t="101104" x="8289925" y="5829300"/>
          <p14:tracePt t="101190" x="8289925" y="5821363"/>
          <p14:tracePt t="101198" x="8297863" y="5821363"/>
          <p14:tracePt t="101205" x="8305800" y="5813425"/>
          <p14:tracePt t="101209" x="8313738" y="5813425"/>
          <p14:tracePt t="101216" x="8321675" y="5807075"/>
          <p14:tracePt t="101220" x="8335963" y="5799138"/>
          <p14:tracePt t="101232" x="8366125" y="5791200"/>
          <p14:tracePt t="101239" x="8382000" y="5783263"/>
          <p14:tracePt t="101249" x="8412163" y="5783263"/>
          <p14:tracePt t="101257" x="8428038" y="5775325"/>
          <p14:tracePt t="101257" x="8435975" y="5775325"/>
          <p14:tracePt t="101266" x="8450263" y="5768975"/>
          <p14:tracePt t="101273" x="8458200" y="5768975"/>
          <p14:tracePt t="101282" x="8480425" y="5768975"/>
          <p14:tracePt t="101290" x="8496300" y="5761038"/>
          <p14:tracePt t="101299" x="8512175" y="5761038"/>
          <p14:tracePt t="101306" x="8526463" y="5761038"/>
          <p14:tracePt t="101316" x="8542338" y="5761038"/>
          <p14:tracePt t="101323" x="8556625" y="5761038"/>
          <p14:tracePt t="101332" x="8564563" y="5761038"/>
          <p14:tracePt t="101339" x="8572500" y="5761038"/>
          <p14:tracePt t="101370" x="8572500" y="5768975"/>
          <p14:tracePt t="101375" x="8572500" y="5775325"/>
          <p14:tracePt t="101379" x="8572500" y="5783263"/>
          <p14:tracePt t="101384" x="8572500" y="5791200"/>
          <p14:tracePt t="101389" x="8564563" y="5799138"/>
          <p14:tracePt t="101399" x="8550275" y="5813425"/>
          <p14:tracePt t="101406" x="8534400" y="5829300"/>
          <p14:tracePt t="101416" x="8512175" y="5851525"/>
          <p14:tracePt t="101424" x="8496300" y="5867400"/>
          <p14:tracePt t="101424" x="8488363" y="5867400"/>
          <p14:tracePt t="101432" x="8442325" y="5889625"/>
          <p14:tracePt t="101439" x="8397875" y="5913438"/>
          <p14:tracePt t="101449" x="8289925" y="5951538"/>
          <p14:tracePt t="101457" x="8169275" y="5973763"/>
          <p14:tracePt t="101457" x="8131175" y="5981700"/>
          <p14:tracePt t="101466" x="7962900" y="5997575"/>
          <p14:tracePt t="101473" x="7826375" y="5997575"/>
          <p14:tracePt t="101483" x="7581900" y="5997575"/>
          <p14:tracePt t="101490" x="7429500" y="5989638"/>
          <p14:tracePt t="101491" x="7383463" y="5981700"/>
          <p14:tracePt t="101499" x="7261225" y="5951538"/>
          <p14:tracePt t="101506" x="7192963" y="5927725"/>
          <p14:tracePt t="101516" x="7162800" y="5905500"/>
          <p14:tracePt t="101524" x="7154863" y="5889625"/>
          <p14:tracePt t="101524" x="7154863" y="5883275"/>
          <p14:tracePt t="101532" x="7154863" y="5859463"/>
          <p14:tracePt t="101539" x="7170738" y="5837238"/>
          <p14:tracePt t="101549" x="7192963" y="5807075"/>
          <p14:tracePt t="101557" x="7216775" y="5791200"/>
          <p14:tracePt t="101557" x="7223125" y="5783263"/>
          <p14:tracePt t="101566" x="7246938" y="5761038"/>
          <p14:tracePt t="101573" x="7277100" y="5745163"/>
          <p14:tracePt t="101583" x="7323138" y="5715000"/>
          <p14:tracePt t="101590" x="7369175" y="5699125"/>
          <p14:tracePt t="101591" x="7375525" y="5692775"/>
          <p14:tracePt t="101599" x="7421563" y="5676900"/>
          <p14:tracePt t="101606" x="7467600" y="5661025"/>
          <p14:tracePt t="101616" x="7551738" y="5661025"/>
          <p14:tracePt t="101624" x="7604125" y="5661025"/>
          <p14:tracePt t="101624" x="7627938" y="5661025"/>
          <p14:tracePt t="101633" x="7726363" y="5661025"/>
          <p14:tracePt t="101639" x="7810500" y="5661025"/>
          <p14:tracePt t="101649" x="7932738" y="5676900"/>
          <p14:tracePt t="101657" x="8008938" y="5692775"/>
          <p14:tracePt t="101657" x="8039100" y="5699125"/>
          <p14:tracePt t="101666" x="8099425" y="5722938"/>
          <p14:tracePt t="101672" x="8145463" y="5737225"/>
          <p14:tracePt t="101682" x="8207375" y="5775325"/>
          <p14:tracePt t="101690" x="8237538" y="5799138"/>
          <p14:tracePt t="101691" x="8237538" y="5807075"/>
          <p14:tracePt t="101699" x="8259763" y="5829300"/>
          <p14:tracePt t="101706" x="8275638" y="5851525"/>
          <p14:tracePt t="101719" x="8305800" y="5913438"/>
          <p14:tracePt t="101726" x="8305800" y="5935663"/>
          <p14:tracePt t="101732" x="8305800" y="5973763"/>
          <p14:tracePt t="101739" x="8297863" y="6003925"/>
          <p14:tracePt t="101749" x="8283575" y="6057900"/>
          <p14:tracePt t="101756" x="8259763" y="6080125"/>
          <p14:tracePt t="101767" x="8199438" y="6126163"/>
          <p14:tracePt t="101767" x="8175625" y="6134100"/>
          <p14:tracePt t="101773" x="8131175" y="6156325"/>
          <p14:tracePt t="101782" x="8001000" y="6180138"/>
          <p14:tracePt t="101789" x="7924800" y="6188075"/>
          <p14:tracePt t="101800" x="7802563" y="6188075"/>
          <p14:tracePt t="101800" x="7772400" y="6180138"/>
          <p14:tracePt t="101806" x="7704138" y="6172200"/>
          <p14:tracePt t="101816" x="7559675" y="6126163"/>
          <p14:tracePt t="101823" x="7475538" y="6088063"/>
          <p14:tracePt t="101833" x="7323138" y="5981700"/>
          <p14:tracePt t="101834" x="7285038" y="5959475"/>
          <p14:tracePt t="101840" x="7223125" y="5905500"/>
          <p14:tracePt t="101849" x="7146925" y="5807075"/>
          <p14:tracePt t="101856" x="7124700" y="5761038"/>
          <p14:tracePt t="101866" x="7124700" y="5753100"/>
          <p14:tracePt t="101866" x="7116763" y="5707063"/>
          <p14:tracePt t="101872" x="7116763" y="5699125"/>
          <p14:tracePt t="101873" x="7116763" y="5676900"/>
          <p14:tracePt t="101882" x="7116763" y="5668963"/>
          <p14:tracePt t="101883" x="7146925" y="5630863"/>
          <p14:tracePt t="101889" x="7178675" y="5600700"/>
          <p14:tracePt t="101900" x="7231063" y="5562600"/>
          <p14:tracePt t="101901" x="7254875" y="5554663"/>
          <p14:tracePt t="101906" x="7299325" y="5540375"/>
          <p14:tracePt t="101916" x="7413625" y="5516563"/>
          <p14:tracePt t="101923" x="7513638" y="5508625"/>
          <p14:tracePt t="101924" x="7543800" y="5508625"/>
          <p14:tracePt t="101924" x="7559675" y="5508625"/>
          <p14:tracePt t="101932" x="7696200" y="5508625"/>
          <p14:tracePt t="101939" x="7826375" y="5508625"/>
          <p14:tracePt t="101949" x="8023225" y="5546725"/>
          <p14:tracePt t="101956" x="8131175" y="5578475"/>
          <p14:tracePt t="101966" x="8137525" y="5584825"/>
          <p14:tracePt t="101966" x="8221663" y="5622925"/>
          <p14:tracePt t="101974" x="8251825" y="5638800"/>
          <p14:tracePt t="101974" x="8259763" y="5646738"/>
          <p14:tracePt t="101974" x="8267700" y="5654675"/>
          <p14:tracePt t="101983" x="8275638" y="5676900"/>
          <p14:tracePt t="101989" x="8283575" y="5707063"/>
          <p14:tracePt t="102000" x="8259763" y="5737225"/>
          <p14:tracePt t="102000" x="8259763" y="5745163"/>
          <p14:tracePt t="102006" x="8229600" y="5761038"/>
          <p14:tracePt t="102016" x="8107363" y="5813425"/>
          <p14:tracePt t="102023" x="8001000" y="5845175"/>
          <p14:tracePt t="102033" x="7756525" y="5875338"/>
          <p14:tracePt t="102034" x="7696200" y="5875338"/>
          <p14:tracePt t="102039" x="7551738" y="5875338"/>
          <p14:tracePt t="102049" x="7299325" y="5859463"/>
          <p14:tracePt t="102056" x="7154863" y="5829300"/>
          <p14:tracePt t="102067" x="7026275" y="5775325"/>
          <p14:tracePt t="102067" x="7002463" y="5768975"/>
          <p14:tracePt t="102073" x="6980238" y="5753100"/>
          <p14:tracePt t="102083" x="6956425" y="5730875"/>
          <p14:tracePt t="102089" x="6956425" y="5707063"/>
          <p14:tracePt t="102100" x="6964363" y="5684838"/>
          <p14:tracePt t="102100" x="6972300" y="5684838"/>
          <p14:tracePt t="102106" x="6988175" y="5668963"/>
          <p14:tracePt t="102116" x="7018338" y="5654675"/>
          <p14:tracePt t="102123" x="7040563" y="5646738"/>
          <p14:tracePt t="102134" x="7094538" y="5638800"/>
          <p14:tracePt t="102134" x="7102475" y="5630863"/>
          <p14:tracePt t="102139" x="7132638" y="5630863"/>
          <p14:tracePt t="102149" x="7192963" y="5630863"/>
          <p14:tracePt t="102156" x="7223125" y="5622925"/>
          <p14:tracePt t="102167" x="7254875" y="5622925"/>
          <p14:tracePt t="102167" x="7261225" y="5622925"/>
          <p14:tracePt t="102173" x="7269163" y="5630863"/>
          <p14:tracePt t="102182" x="7285038" y="5630863"/>
          <p14:tracePt t="102192" x="7285038" y="5638800"/>
          <p14:tracePt t="102199" x="7292975" y="5638800"/>
          <p14:tracePt t="102207" x="7292975" y="5646738"/>
          <p14:tracePt t="102216" x="7285038" y="5646738"/>
          <p14:tracePt t="102223" x="7285038" y="5654675"/>
          <p14:tracePt t="102234" x="7269163" y="5661025"/>
          <p14:tracePt t="102234" x="7269163" y="5668963"/>
          <p14:tracePt t="102239" x="7261225" y="5668963"/>
          <p14:tracePt t="102249" x="7246938" y="5676900"/>
          <p14:tracePt t="102256" x="7239000" y="5676900"/>
          <p14:tracePt t="102266" x="7231063" y="5684838"/>
          <p14:tracePt t="102273" x="7216775" y="5684838"/>
          <p14:tracePt t="102282" x="7170738" y="5699125"/>
          <p14:tracePt t="102289" x="7140575" y="5707063"/>
          <p14:tracePt t="102300" x="7086600" y="5715000"/>
          <p14:tracePt t="102301" x="7078663" y="5715000"/>
          <p14:tracePt t="102306" x="7032625" y="5722938"/>
          <p14:tracePt t="102316" x="6926263" y="5737225"/>
          <p14:tracePt t="102323" x="6827838" y="5753100"/>
          <p14:tracePt t="102333" x="6591300" y="5783263"/>
          <p14:tracePt t="102334" x="6537325" y="5791200"/>
          <p14:tracePt t="102339" x="6384925" y="5813425"/>
          <p14:tracePt t="102349" x="6042025" y="5859463"/>
          <p14:tracePt t="102356" x="5753100" y="5889625"/>
          <p14:tracePt t="102367" x="5326063" y="5951538"/>
          <p14:tracePt t="102367" x="5227638" y="5959475"/>
          <p14:tracePt t="102373" x="5059363" y="5981700"/>
          <p14:tracePt t="102382" x="4618038" y="6035675"/>
          <p14:tracePt t="102389" x="4327525" y="6065838"/>
          <p14:tracePt t="102400" x="3984625" y="6096000"/>
          <p14:tracePt t="102400" x="3916363" y="6096000"/>
          <p14:tracePt t="102406" x="3787775" y="6111875"/>
          <p14:tracePt t="102416" x="3597275" y="6134100"/>
          <p14:tracePt t="102423" x="3535363" y="6142038"/>
          <p14:tracePt t="102433" x="3475038" y="6142038"/>
          <p14:tracePt t="102434" x="3467100" y="6142038"/>
          <p14:tracePt t="102439" x="3451225" y="6142038"/>
          <p14:tracePt t="102449" x="3429000" y="6142038"/>
          <p14:tracePt t="102456" x="3413125" y="6142038"/>
          <p14:tracePt t="102466" x="3398838" y="6142038"/>
          <p14:tracePt t="102473" x="3382963" y="6142038"/>
          <p14:tracePt t="102483" x="3368675" y="6142038"/>
          <p14:tracePt t="102489" x="3352800" y="6142038"/>
          <p14:tracePt t="102500" x="3336925" y="6134100"/>
          <p14:tracePt t="102500" x="3330575" y="6134100"/>
          <p14:tracePt t="102507" x="3322638" y="6134100"/>
          <p14:tracePt t="102516" x="3314700" y="6126163"/>
          <p14:tracePt t="102523" x="3306763" y="6126163"/>
          <p14:tracePt t="102540" x="3298825" y="6126163"/>
          <p14:tracePt t="102562" x="3292475" y="6126163"/>
          <p14:tracePt t="102565" x="3284538" y="6126163"/>
          <p14:tracePt t="102568" x="3276600" y="6126163"/>
          <p14:tracePt t="102573" x="3260725" y="6126163"/>
          <p14:tracePt t="102582" x="3170238" y="6126163"/>
          <p14:tracePt t="102589" x="3078163" y="6126163"/>
          <p14:tracePt t="102600" x="2917825" y="6126163"/>
          <p14:tracePt t="102600" x="2887663" y="6126163"/>
          <p14:tracePt t="102606" x="2803525" y="6126163"/>
          <p14:tracePt t="102616" x="2667000" y="6126163"/>
          <p14:tracePt t="102623" x="2628900" y="6126163"/>
          <p14:tracePt t="102632" x="2620963" y="6134100"/>
          <p14:tracePt t="102633" x="2606675" y="6134100"/>
          <p14:tracePt t="102664" x="2613025" y="6134100"/>
          <p14:tracePt t="102668" x="2620963" y="6126163"/>
          <p14:tracePt t="102672" x="2628900" y="6126163"/>
          <p14:tracePt t="102682" x="2651125" y="6118225"/>
          <p14:tracePt t="102685" x="2667000" y="6118225"/>
          <p14:tracePt t="102699" x="2720975" y="6103938"/>
          <p14:tracePt t="102702" x="2727325" y="6103938"/>
          <p14:tracePt t="102702" x="2735263" y="6103938"/>
          <p14:tracePt t="102718" x="2759075" y="6088063"/>
          <p14:tracePt t="102722" x="2765425" y="6088063"/>
          <p14:tracePt t="102774" x="2759075" y="6088063"/>
          <p14:tracePt t="102778" x="2751138" y="6088063"/>
          <p14:tracePt t="102781" x="2743200" y="6096000"/>
          <p14:tracePt t="102789" x="2727325" y="6096000"/>
          <p14:tracePt t="102791" x="2720975" y="6096000"/>
          <p14:tracePt t="102806" x="2697163" y="6103938"/>
          <p14:tracePt t="102808" x="2689225" y="6103938"/>
          <p14:tracePt t="102823" x="2667000" y="6111875"/>
          <p14:tracePt t="102825" x="2659063" y="6111875"/>
          <p14:tracePt t="102841" x="2651125" y="6118225"/>
          <p14:tracePt t="102916" x="2651125" y="6111875"/>
          <p14:tracePt t="103187" x="2644775" y="6111875"/>
          <p14:tracePt t="103224" x="2636838" y="6111875"/>
          <p14:tracePt t="103409" x="2636838" y="6118225"/>
          <p14:tracePt t="103417" x="2636838" y="6126163"/>
          <p14:tracePt t="103422" x="2636838" y="6134100"/>
          <p14:tracePt t="103429" x="2636838" y="6142038"/>
          <p14:tracePt t="103433" x="2628900" y="6142038"/>
          <p14:tracePt t="103437" x="2628900" y="6149975"/>
          <p14:tracePt t="103451" x="2620963" y="6149975"/>
          <p14:tracePt t="103454" x="2613025" y="6149975"/>
          <p14:tracePt t="103467" x="2606675" y="6156325"/>
          <p14:tracePt t="103475" x="2598738" y="6156325"/>
          <p14:tracePt t="103506" x="2590800" y="6156325"/>
          <p14:tracePt t="103509" x="2590800" y="6149975"/>
          <p14:tracePt t="103517" x="2590800" y="6142038"/>
          <p14:tracePt t="103519" x="2582863" y="6142038"/>
          <p14:tracePt t="103525" x="2582863" y="6134100"/>
          <p14:tracePt t="103533" x="2582863" y="6126163"/>
          <p14:tracePt t="103540" x="2582863" y="6118225"/>
          <p14:tracePt t="103550" x="2590800" y="6103938"/>
          <p14:tracePt t="103553" x="2590800" y="6096000"/>
          <p14:tracePt t="103567" x="2613025" y="6073775"/>
          <p14:tracePt t="103570" x="2620963" y="6073775"/>
          <p14:tracePt t="103571" x="2620963" y="6065838"/>
          <p14:tracePt t="103584" x="2636838" y="6057900"/>
          <p14:tracePt t="103588" x="2644775" y="6057900"/>
          <p14:tracePt t="103590" x="2651125" y="6057900"/>
          <p14:tracePt t="103601" x="2659063" y="6049963"/>
          <p14:tracePt t="103602" x="2674938" y="6049963"/>
          <p14:tracePt t="103608" x="2682875" y="6049963"/>
          <p14:tracePt t="103617" x="2689225" y="6049963"/>
          <p14:tracePt t="103618" x="2705100" y="6049963"/>
          <p14:tracePt t="103621" x="2720975" y="6049963"/>
          <p14:tracePt t="103622" x="2727325" y="6049963"/>
          <p14:tracePt t="103635" x="2751138" y="6057900"/>
          <p14:tracePt t="103639" x="2765425" y="6065838"/>
          <p14:tracePt t="103640" x="2773363" y="6065838"/>
          <p14:tracePt t="103651" x="2819400" y="6073775"/>
          <p14:tracePt t="103655" x="2835275" y="6080125"/>
          <p14:tracePt t="103656" x="2849563" y="6088063"/>
          <p14:tracePt t="103657" x="2857500" y="6088063"/>
          <p14:tracePt t="103668" x="2887663" y="6103938"/>
          <p14:tracePt t="103671" x="2903538" y="6111875"/>
          <p14:tracePt t="103685" x="2925763" y="6134100"/>
          <p14:tracePt t="103688" x="2933700" y="6134100"/>
          <p14:tracePt t="103689" x="2933700" y="6142038"/>
          <p14:tracePt t="103700" x="2933700" y="6164263"/>
          <p14:tracePt t="103703" x="2933700" y="6172200"/>
          <p14:tracePt t="103719" x="2879725" y="6210300"/>
          <p14:tracePt t="103721" x="2873375" y="6218238"/>
          <p14:tracePt t="103726" x="2857500" y="6226175"/>
          <p14:tracePt t="103734" x="2849563" y="6232525"/>
          <p14:tracePt t="103734" x="2827338" y="6240463"/>
          <p14:tracePt t="103735" x="2819400" y="6248400"/>
          <p14:tracePt t="103736" x="2811463" y="6248400"/>
          <p14:tracePt t="103739" x="2797175" y="6264275"/>
          <p14:tracePt t="103750" x="2789238" y="6264275"/>
          <p14:tracePt t="103750" x="2735263" y="6278563"/>
          <p14:tracePt t="103753" x="2713038" y="6278563"/>
          <p14:tracePt t="103767" x="2620963" y="6294438"/>
          <p14:tracePt t="103770" x="2606675" y="6294438"/>
          <p14:tracePt t="103770" x="2590800" y="6294438"/>
          <p14:tracePt t="103783" x="2408238" y="6294438"/>
          <p14:tracePt t="103785" x="2354263" y="6294438"/>
          <p14:tracePt t="103786" x="2339975" y="6294438"/>
          <p14:tracePt t="103800" x="2316163" y="6294438"/>
          <p14:tracePt t="103800" x="2073275" y="6256338"/>
          <p14:tracePt t="103801" x="2049463" y="6248400"/>
          <p14:tracePt t="103801" x="2027238" y="6240463"/>
          <p14:tracePt t="103805" x="1965325" y="6232525"/>
          <p14:tracePt t="103805" x="1943100" y="6226175"/>
          <p14:tracePt t="103816" x="1920875" y="6218238"/>
          <p14:tracePt t="103817" x="1722438" y="6172200"/>
          <p14:tracePt t="103820" x="1706563" y="6164263"/>
          <p14:tracePt t="103820" x="1654175" y="6149975"/>
          <p14:tracePt t="103833" x="1646238" y="6149975"/>
          <p14:tracePt t="103834" x="1554163" y="6118225"/>
          <p14:tracePt t="103835" x="1539875" y="6111875"/>
          <p14:tracePt t="103839" x="1531938" y="6103938"/>
          <p14:tracePt t="103850" x="1524000" y="6103938"/>
          <p14:tracePt t="103850" x="1516063" y="6096000"/>
          <p14:tracePt t="103853" x="1516063" y="6088063"/>
          <p14:tracePt t="103867" x="1539875" y="6080125"/>
          <p14:tracePt t="103870" x="1546225" y="6080125"/>
          <p14:tracePt t="103883" x="1584325" y="6065838"/>
          <p14:tracePt t="103886" x="1592263" y="6057900"/>
          <p14:tracePt t="103886" x="1600200" y="6057900"/>
          <p14:tracePt t="103900" x="1654175" y="6042025"/>
          <p14:tracePt t="103903" x="1660525" y="6042025"/>
          <p14:tracePt t="103917" x="1744663" y="6019800"/>
          <p14:tracePt t="103918" x="1752600" y="6019800"/>
          <p14:tracePt t="103921" x="1768475" y="6019800"/>
          <p14:tracePt t="103933" x="1820863" y="6003925"/>
          <p14:tracePt t="103936" x="1836738" y="5997575"/>
          <p14:tracePt t="103950" x="1920875" y="5973763"/>
          <p14:tracePt t="103952" x="1927225" y="5973763"/>
          <p14:tracePt t="103953" x="1935163" y="5973763"/>
          <p14:tracePt t="103953" x="1943100" y="5973763"/>
          <p14:tracePt t="103967" x="1951038" y="5973763"/>
          <p14:tracePt t="103967" x="2011363" y="5965825"/>
          <p14:tracePt t="103970" x="2019300" y="5959475"/>
          <p14:tracePt t="103970" x="2027238" y="5959475"/>
          <p14:tracePt t="103984" x="2103438" y="5959475"/>
          <p14:tracePt t="103985" x="2111375" y="5959475"/>
          <p14:tracePt t="103985" x="2117725" y="5959475"/>
          <p14:tracePt t="103987" x="2125663" y="5959475"/>
          <p14:tracePt t="104000" x="2155825" y="5965825"/>
          <p14:tracePt t="104003" x="2163763" y="5973763"/>
          <p14:tracePt t="104017" x="2171700" y="5981700"/>
          <p14:tracePt t="104019" x="2171700" y="5989638"/>
          <p14:tracePt t="104033" x="2155825" y="6019800"/>
          <p14:tracePt t="104036" x="2141538" y="6027738"/>
          <p14:tracePt t="104050" x="2095500" y="6065838"/>
          <p14:tracePt t="104052" x="2087563" y="6065838"/>
          <p14:tracePt t="104053" x="2079625" y="6073775"/>
          <p14:tracePt t="104067" x="2019300" y="6103938"/>
          <p14:tracePt t="104069" x="2011363" y="6103938"/>
          <p14:tracePt t="104069" x="2003425" y="6111875"/>
          <p14:tracePt t="104083" x="1943100" y="6126163"/>
          <p14:tracePt t="104086" x="1935163" y="6134100"/>
          <p14:tracePt t="104086" x="1927225" y="6134100"/>
          <p14:tracePt t="104100" x="1889125" y="6142038"/>
          <p14:tracePt t="104105" x="1882775" y="6142038"/>
          <p14:tracePt t="104117" x="1858963" y="6134100"/>
          <p14:tracePt t="104123" x="1851025" y="6134100"/>
          <p14:tracePt t="104133" x="1844675" y="6126163"/>
          <p14:tracePt t="104134" x="1844675" y="6118225"/>
          <p14:tracePt t="104138" x="1844675" y="6111875"/>
          <p14:tracePt t="104150" x="1844675" y="6103938"/>
          <p14:tracePt t="104152" x="1844675" y="6096000"/>
          <p14:tracePt t="104167" x="1858963" y="6080125"/>
          <p14:tracePt t="104170" x="1858963" y="6073775"/>
          <p14:tracePt t="104183" x="1882775" y="6065838"/>
          <p14:tracePt t="104187" x="1882775" y="6057900"/>
          <p14:tracePt t="104200" x="1905000" y="6057900"/>
          <p14:tracePt t="104205" x="1912938" y="6057900"/>
          <p14:tracePt t="104205" x="1912938" y="6049963"/>
          <p14:tracePt t="104217" x="1927225" y="6049963"/>
          <p14:tracePt t="104219" x="1935163" y="6049963"/>
          <p14:tracePt t="104233" x="1951038" y="6049963"/>
          <p14:tracePt t="104235" x="1958975" y="6049963"/>
          <p14:tracePt t="104250" x="1973263" y="6049963"/>
          <p14:tracePt t="104268" x="1973263" y="6057900"/>
          <p14:tracePt t="104273" x="1973263" y="6065838"/>
          <p14:tracePt t="104276" x="1965325" y="6065838"/>
          <p14:tracePt t="104284" x="1951038" y="6073775"/>
          <p14:tracePt t="104286" x="1943100" y="6080125"/>
          <p14:tracePt t="104286" x="1935163" y="6080125"/>
          <p14:tracePt t="104300" x="1935163" y="6088063"/>
          <p14:tracePt t="104300" x="1905000" y="6096000"/>
          <p14:tracePt t="104302" x="1905000" y="6103938"/>
          <p14:tracePt t="104317" x="1874838" y="6103938"/>
          <p14:tracePt t="104319" x="1866900" y="6103938"/>
          <p14:tracePt t="104333" x="1851025" y="6103938"/>
          <p14:tracePt t="104352" x="1844675" y="6103938"/>
          <p14:tracePt t="104364" x="1844675" y="6096000"/>
          <p14:tracePt t="104372" x="1844675" y="6088063"/>
          <p14:tracePt t="104378" x="1844675" y="6080125"/>
          <p14:tracePt t="104385" x="1844675" y="6073775"/>
          <p14:tracePt t="104388" x="1844675" y="6065838"/>
          <p14:tracePt t="104398" x="1851025" y="6049963"/>
          <p14:tracePt t="104404" x="1851025" y="6042025"/>
          <p14:tracePt t="104415" x="1858963" y="6027738"/>
          <p14:tracePt t="104418" x="1858963" y="6019800"/>
          <p14:tracePt t="104432" x="1866900" y="6011863"/>
          <p14:tracePt t="104438" x="1866900" y="6003925"/>
          <p14:tracePt t="104449" x="1874838" y="6003925"/>
          <p14:tracePt t="104451" x="1882775" y="6003925"/>
          <p14:tracePt t="104465" x="1897063" y="5997575"/>
          <p14:tracePt t="104472" x="1905000" y="5997575"/>
          <p14:tracePt t="104482" x="1912938" y="5989638"/>
          <p14:tracePt t="104488" x="1920875" y="5989638"/>
          <p14:tracePt t="104498" x="1927225" y="5989638"/>
          <p14:tracePt t="104501" x="1935163" y="5989638"/>
          <p14:tracePt t="104515" x="1951038" y="5997575"/>
          <p14:tracePt t="104518" x="1958975" y="5997575"/>
          <p14:tracePt t="104532" x="1958975" y="6003925"/>
          <p14:tracePt t="104532" x="1965325" y="6003925"/>
          <p14:tracePt t="104539" x="1973263" y="6003925"/>
          <p14:tracePt t="104549" x="1973263" y="6011863"/>
          <p14:tracePt t="104572" x="1973263" y="6019800"/>
          <p14:tracePt t="104589" x="1973263" y="6027738"/>
          <p14:tracePt t="104591" x="1965325" y="6027738"/>
          <p14:tracePt t="104597" x="1958975" y="6027738"/>
          <p14:tracePt t="104602" x="1951038" y="6027738"/>
          <p14:tracePt t="104607" x="1943100" y="6027738"/>
          <p14:tracePt t="104617" x="1927225" y="6035675"/>
          <p14:tracePt t="104620" x="1920875" y="6035675"/>
          <p14:tracePt t="104633" x="1897063" y="6035675"/>
          <p14:tracePt t="104636" x="1889125" y="6035675"/>
          <p14:tracePt t="104650" x="1866900" y="6027738"/>
          <p14:tracePt t="104653" x="1858963" y="6019800"/>
          <p14:tracePt t="104667" x="1844675" y="6011863"/>
          <p14:tracePt t="104668" x="1844675" y="6003925"/>
          <p14:tracePt t="104671" x="1836738" y="6003925"/>
          <p14:tracePt t="104683" x="1836738" y="5989638"/>
          <p14:tracePt t="104685" x="1836738" y="5981700"/>
          <p14:tracePt t="104700" x="1836738" y="5959475"/>
          <p14:tracePt t="104706" x="1836738" y="5951538"/>
          <p14:tracePt t="104719" x="1836738" y="5935663"/>
          <p14:tracePt t="104722" x="1844675" y="5935663"/>
          <p14:tracePt t="104734" x="1851025" y="5921375"/>
          <p14:tracePt t="104736" x="1858963" y="5921375"/>
          <p14:tracePt t="104750" x="1882775" y="5897563"/>
          <p14:tracePt t="104753" x="1889125" y="5897563"/>
          <p14:tracePt t="104754" x="1897063" y="5897563"/>
          <p14:tracePt t="104767" x="1951038" y="5875338"/>
          <p14:tracePt t="104770" x="1958975" y="5867400"/>
          <p14:tracePt t="104786" x="2003425" y="5851525"/>
          <p14:tracePt t="104787" x="2035175" y="5837238"/>
          <p14:tracePt t="104790" x="2041525" y="5837238"/>
          <p14:tracePt t="104790" x="2057400" y="5829300"/>
          <p14:tracePt t="104800" x="2111375" y="5813425"/>
          <p14:tracePt t="104802" x="2117725" y="5813425"/>
          <p14:tracePt t="104817" x="2201863" y="5799138"/>
          <p14:tracePt t="104819" x="2209800" y="5799138"/>
          <p14:tracePt t="104819" x="2225675" y="5799138"/>
          <p14:tracePt t="104833" x="2278063" y="5799138"/>
          <p14:tracePt t="104836" x="2286000" y="5799138"/>
          <p14:tracePt t="104850" x="2362200" y="5807075"/>
          <p14:tracePt t="104852" x="2370138" y="5807075"/>
          <p14:tracePt t="104853" x="2384425" y="5813425"/>
          <p14:tracePt t="104867" x="2484438" y="5845175"/>
          <p14:tracePt t="104869" x="2492375" y="5845175"/>
          <p14:tracePt t="104883" x="2590800" y="5883275"/>
          <p14:tracePt t="104886" x="2598738" y="5889625"/>
          <p14:tracePt t="104886" x="2606675" y="5889625"/>
          <p14:tracePt t="104887" x="2613025" y="5897563"/>
          <p14:tracePt t="104900" x="2667000" y="5927725"/>
          <p14:tracePt t="104902" x="2674938" y="5935663"/>
          <p14:tracePt t="104917" x="2697163" y="5973763"/>
          <p14:tracePt t="104920" x="2705100" y="5981700"/>
          <p14:tracePt t="104921" x="2705100" y="5989638"/>
          <p14:tracePt t="104933" x="2689225" y="6027738"/>
          <p14:tracePt t="104936" x="2682875" y="6042025"/>
          <p14:tracePt t="104950" x="2613025" y="6080125"/>
          <p14:tracePt t="104952" x="2606675" y="6088063"/>
          <p14:tracePt t="104953" x="2598738" y="6088063"/>
          <p14:tracePt t="104953" x="2590800" y="6096000"/>
          <p14:tracePt t="104966" x="2582863" y="6096000"/>
          <p14:tracePt t="104967" x="2514600" y="6126163"/>
          <p14:tracePt t="104968" x="2498725" y="6126163"/>
          <p14:tracePt t="104968" x="2492375" y="6126163"/>
          <p14:tracePt t="104971" x="2476500" y="6134100"/>
          <p14:tracePt t="104983" x="2460625" y="6142038"/>
          <p14:tracePt t="104983" x="2362200" y="6149975"/>
          <p14:tracePt t="104987" x="2324100" y="6156325"/>
          <p14:tracePt t="105000" x="2209800" y="6156325"/>
          <p14:tracePt t="105002" x="2201863" y="6156325"/>
          <p14:tracePt t="105003" x="2187575" y="6156325"/>
          <p14:tracePt t="105017" x="2079625" y="6142038"/>
          <p14:tracePt t="105020" x="2057400" y="6134100"/>
          <p14:tracePt t="105020" x="2049463" y="6134100"/>
          <p14:tracePt t="105021" x="2041525" y="6126163"/>
          <p14:tracePt t="105033" x="2035175" y="6126163"/>
          <p14:tracePt t="105034" x="1981200" y="6096000"/>
          <p14:tracePt t="105036" x="1965325" y="6096000"/>
          <p14:tracePt t="105050" x="1905000" y="6042025"/>
          <p14:tracePt t="105053" x="1905000" y="6035675"/>
          <p14:tracePt t="105053" x="1897063" y="6035675"/>
          <p14:tracePt t="105054" x="1897063" y="6027738"/>
          <p14:tracePt t="105066" x="1889125" y="6027738"/>
          <p14:tracePt t="105067" x="1882775" y="5989638"/>
          <p14:tracePt t="105067" x="1889125" y="5989638"/>
          <p14:tracePt t="105071" x="1897063" y="5973763"/>
          <p14:tracePt t="105083" x="1927225" y="5943600"/>
          <p14:tracePt t="105086" x="1935163" y="5935663"/>
          <p14:tracePt t="105086" x="1943100" y="5927725"/>
          <p14:tracePt t="105086" x="1951038" y="5927725"/>
          <p14:tracePt t="105100" x="1951038" y="5921375"/>
          <p14:tracePt t="105100" x="2011363" y="5889625"/>
          <p14:tracePt t="105103" x="2019300" y="5889625"/>
          <p14:tracePt t="105117" x="2095500" y="5859463"/>
          <p14:tracePt t="105119" x="2117725" y="5851525"/>
          <p14:tracePt t="105120" x="2133600" y="5851525"/>
          <p14:tracePt t="105133" x="2149475" y="5845175"/>
          <p14:tracePt t="105134" x="2247900" y="5837238"/>
          <p14:tracePt t="105136" x="2263775" y="5837238"/>
          <p14:tracePt t="105150" x="2400300" y="5845175"/>
          <p14:tracePt t="105152" x="2416175" y="5845175"/>
          <p14:tracePt t="105153" x="2430463" y="5851525"/>
          <p14:tracePt t="105153" x="2438400" y="5851525"/>
          <p14:tracePt t="105167" x="2536825" y="5889625"/>
          <p14:tracePt t="105170" x="2536825" y="5897563"/>
          <p14:tracePt t="105170" x="2544763" y="5897563"/>
          <p14:tracePt t="105183" x="2606675" y="5951538"/>
          <p14:tracePt t="105186" x="2613025" y="5959475"/>
          <p14:tracePt t="105186" x="2620963" y="5965825"/>
          <p14:tracePt t="105186" x="2620963" y="5973763"/>
          <p14:tracePt t="105200" x="2644775" y="6049963"/>
          <p14:tracePt t="105202" x="2644775" y="6057900"/>
          <p14:tracePt t="105203" x="2644775" y="6065838"/>
          <p14:tracePt t="105217" x="2620963" y="6149975"/>
          <p14:tracePt t="105217" x="2620963" y="6156325"/>
          <p14:tracePt t="105220" x="2613025" y="6164263"/>
          <p14:tracePt t="105233" x="2568575" y="6202363"/>
          <p14:tracePt t="105236" x="2544763" y="6210300"/>
          <p14:tracePt t="105236" x="2536825" y="6210300"/>
          <p14:tracePt t="105250" x="2454275" y="6232525"/>
          <p14:tracePt t="105252" x="2446338" y="6240463"/>
          <p14:tracePt t="105253" x="2416175" y="6240463"/>
          <p14:tracePt t="105253" x="2400300" y="6240463"/>
          <p14:tracePt t="105267" x="2133600" y="6232525"/>
          <p14:tracePt t="105269" x="2117725" y="6226175"/>
          <p14:tracePt t="105269" x="2103438" y="6226175"/>
          <p14:tracePt t="105283" x="1935163" y="6142038"/>
          <p14:tracePt t="105286" x="1927225" y="6142038"/>
          <p14:tracePt t="105286" x="1912938" y="6126163"/>
          <p14:tracePt t="105300" x="1866900" y="6080125"/>
          <p14:tracePt t="105302" x="1866900" y="6073775"/>
          <p14:tracePt t="105317" x="1866900" y="6027738"/>
          <p14:tracePt t="105319" x="1866900" y="6019800"/>
          <p14:tracePt t="105333" x="1905000" y="5981700"/>
          <p14:tracePt t="105336" x="1920875" y="5973763"/>
          <p14:tracePt t="105337" x="1920875" y="5965825"/>
          <p14:tracePt t="105350" x="2027238" y="5913438"/>
          <p14:tracePt t="105352" x="2041525" y="5913438"/>
          <p14:tracePt t="105353" x="2065338" y="5905500"/>
          <p14:tracePt t="105353" x="2087563" y="5897563"/>
          <p14:tracePt t="105366" x="2095500" y="5889625"/>
          <p14:tracePt t="105367" x="2278063" y="5867400"/>
          <p14:tracePt t="105370" x="2286000" y="5859463"/>
          <p14:tracePt t="105370" x="2308225" y="5859463"/>
          <p14:tracePt t="105383" x="2492375" y="5859463"/>
          <p14:tracePt t="105385" x="2552700" y="5875338"/>
          <p14:tracePt t="105400" x="2568575" y="5875338"/>
          <p14:tracePt t="105400" x="2773363" y="5927725"/>
          <p14:tracePt t="105403" x="2789238" y="5935663"/>
          <p14:tracePt t="105403" x="2803525" y="5935663"/>
          <p14:tracePt t="105417" x="2917825" y="6003925"/>
          <p14:tracePt t="105419" x="2925763" y="6011863"/>
          <p14:tracePt t="105420" x="2933700" y="6011863"/>
          <p14:tracePt t="105433" x="2933700" y="6019800"/>
          <p14:tracePt t="105433" x="2949575" y="6049963"/>
          <p14:tracePt t="105436" x="2949575" y="6057900"/>
          <p14:tracePt t="105450" x="2933700" y="6080125"/>
          <p14:tracePt t="105453" x="2925763" y="6088063"/>
          <p14:tracePt t="105467" x="2887663" y="6103938"/>
          <p14:tracePt t="105470" x="2873375" y="6103938"/>
          <p14:tracePt t="105470" x="2865438" y="6111875"/>
          <p14:tracePt t="105484" x="2759075" y="6118225"/>
          <p14:tracePt t="105486" x="2705100" y="6118225"/>
          <p14:tracePt t="105487" x="2659063" y="6118225"/>
          <p14:tracePt t="105500" x="2644775" y="6118225"/>
          <p14:tracePt t="105500" x="2408238" y="6103938"/>
          <p14:tracePt t="105501" x="2392363" y="6103938"/>
          <p14:tracePt t="105501" x="2384425" y="6103938"/>
          <p14:tracePt t="105505" x="2354263" y="6096000"/>
          <p14:tracePt t="105505" x="2346325" y="6096000"/>
          <p14:tracePt t="105517" x="2301875" y="6080125"/>
          <p14:tracePt t="105519" x="2293938" y="6080125"/>
          <p14:tracePt t="105520" x="2286000" y="6073775"/>
          <p14:tracePt t="105520" x="2278063" y="6073775"/>
          <p14:tracePt t="105534" x="2263775" y="6057900"/>
          <p14:tracePt t="105536" x="2255838" y="6057900"/>
          <p14:tracePt t="105550" x="2247900" y="6049963"/>
          <p14:tracePt t="105552" x="2247900" y="6042025"/>
          <p14:tracePt t="105567" x="2255838" y="6035675"/>
          <p14:tracePt t="105573" x="2263775" y="6035675"/>
          <p14:tracePt t="105583" x="2263775" y="6027738"/>
          <p14:tracePt t="105585" x="2270125" y="6027738"/>
          <p14:tracePt t="105600" x="2278063" y="6027738"/>
          <p14:tracePt t="105621" x="2286000" y="6027738"/>
          <p14:tracePt t="105802" x="2278063" y="6027738"/>
          <p14:tracePt t="105816" x="2278063" y="6035675"/>
          <p14:tracePt t="105825" x="2278063" y="6042025"/>
          <p14:tracePt t="105834" x="2278063" y="6049963"/>
          <p14:tracePt t="105840" x="2278063" y="6057900"/>
          <p14:tracePt t="105845" x="2278063" y="6065838"/>
          <p14:tracePt t="105853" x="2278063" y="6073775"/>
          <p14:tracePt t="105855" x="2286000" y="6080125"/>
          <p14:tracePt t="105869" x="2293938" y="6096000"/>
          <p14:tracePt t="105872" x="2293938" y="6103938"/>
          <p14:tracePt t="105886" x="2301875" y="6111875"/>
          <p14:tracePt t="105905" x="2301875" y="6118225"/>
          <p14:tracePt t="105914" x="2301875" y="6111875"/>
          <p14:tracePt t="105921" x="2301875" y="6103938"/>
          <p14:tracePt t="105923" x="2301875" y="6096000"/>
          <p14:tracePt t="105932" x="2308225" y="6073775"/>
          <p14:tracePt t="105936" x="2316163" y="6065838"/>
          <p14:tracePt t="105949" x="2346325" y="6027738"/>
          <p14:tracePt t="105954" x="2354263" y="6011863"/>
          <p14:tracePt t="105965" x="2370138" y="6003925"/>
          <p14:tracePt t="105969" x="2378075" y="5997575"/>
          <p14:tracePt t="105983" x="2392363" y="5989638"/>
          <p14:tracePt t="105984" x="2400300" y="5989638"/>
          <p14:tracePt t="105988" x="2408238" y="5989638"/>
          <p14:tracePt t="105999" x="2422525" y="5981700"/>
          <p14:tracePt t="106003" x="2430463" y="5981700"/>
          <p14:tracePt t="106016" x="2454275" y="5989638"/>
          <p14:tracePt t="106021" x="2468563" y="5997575"/>
          <p14:tracePt t="106032" x="2506663" y="6011863"/>
          <p14:tracePt t="106036" x="2514600" y="6019800"/>
          <p14:tracePt t="106049" x="2560638" y="6049963"/>
          <p14:tracePt t="106054" x="2568575" y="6057900"/>
          <p14:tracePt t="106055" x="2582863" y="6065838"/>
          <p14:tracePt t="106065" x="2582863" y="6073775"/>
          <p14:tracePt t="106065" x="2606675" y="6103938"/>
          <p14:tracePt t="106069" x="2620963" y="6118225"/>
          <p14:tracePt t="106083" x="2628900" y="6172200"/>
          <p14:tracePt t="106083" x="2628900" y="6180138"/>
          <p14:tracePt t="106087" x="2620963" y="6194425"/>
          <p14:tracePt t="106099" x="2568575" y="6232525"/>
          <p14:tracePt t="106103" x="2514600" y="6248400"/>
          <p14:tracePt t="106115" x="2498725" y="6248400"/>
          <p14:tracePt t="106115" x="2332038" y="6256338"/>
          <p14:tracePt t="106119" x="2270125" y="6256338"/>
          <p14:tracePt t="106132" x="2027238" y="6210300"/>
          <p14:tracePt t="106136" x="1958975" y="6194425"/>
          <p14:tracePt t="106150" x="1774825" y="6111875"/>
          <p14:tracePt t="106150" x="1744663" y="6096000"/>
          <p14:tracePt t="106154" x="1698625" y="6073775"/>
          <p14:tracePt t="106165" x="1646238" y="6027738"/>
          <p14:tracePt t="106169" x="1630363" y="6011863"/>
          <p14:tracePt t="106183" x="1608138" y="5973763"/>
          <p14:tracePt t="106187" x="1608138" y="5965825"/>
          <p14:tracePt t="106199" x="1622425" y="5951538"/>
          <p14:tracePt t="106203" x="1638300" y="5935663"/>
          <p14:tracePt t="106216" x="1698625" y="5905500"/>
          <p14:tracePt t="106217" x="1714500" y="5897563"/>
          <p14:tracePt t="106221" x="1782763" y="5875338"/>
          <p14:tracePt t="106232" x="1935163" y="5837238"/>
          <p14:tracePt t="106236" x="1997075" y="5829300"/>
          <p14:tracePt t="106249" x="2193925" y="5821363"/>
          <p14:tracePt t="106250" x="2217738" y="5821363"/>
          <p14:tracePt t="106254" x="2270125" y="5821363"/>
          <p14:tracePt t="106255" x="2308225" y="5821363"/>
          <p14:tracePt t="106265" x="2332038" y="5821363"/>
          <p14:tracePt t="106265" x="2506663" y="5821363"/>
          <p14:tracePt t="106269" x="2574925" y="5829300"/>
          <p14:tracePt t="106283" x="2751138" y="5889625"/>
          <p14:tracePt t="106283" x="2759075" y="5889625"/>
          <p14:tracePt t="106287" x="2773363" y="5897563"/>
          <p14:tracePt t="106288" x="2789238" y="5913438"/>
          <p14:tracePt t="106299" x="2811463" y="5935663"/>
          <p14:tracePt t="106303" x="2819400" y="5943600"/>
          <p14:tracePt t="106316" x="2819400" y="5973763"/>
          <p14:tracePt t="106317" x="2811463" y="5981700"/>
          <p14:tracePt t="106321" x="2803525" y="5997575"/>
          <p14:tracePt t="106332" x="2781300" y="6011863"/>
          <p14:tracePt t="106336" x="2773363" y="6019800"/>
          <p14:tracePt t="106349" x="2720975" y="6057900"/>
          <p14:tracePt t="106350" x="2713038" y="6057900"/>
          <p14:tracePt t="106354" x="2689225" y="6073775"/>
          <p14:tracePt t="106365" x="2636838" y="6096000"/>
          <p14:tracePt t="106369" x="2613025" y="6096000"/>
          <p14:tracePt t="106383" x="2552700" y="6103938"/>
          <p14:tracePt t="106383" x="2544763" y="6111875"/>
          <p14:tracePt t="106388" x="2530475" y="6111875"/>
          <p14:tracePt t="106399" x="2506663" y="6103938"/>
          <p14:tracePt t="106403" x="2498725" y="6103938"/>
          <p14:tracePt t="106416" x="2484438" y="6096000"/>
          <p14:tracePt t="106421" x="2476500" y="6088063"/>
          <p14:tracePt t="106432" x="2468563" y="6080125"/>
          <p14:tracePt t="106436" x="2460625" y="6073775"/>
          <p14:tracePt t="106450" x="2460625" y="6065838"/>
          <p14:tracePt t="106458" x="2460625" y="6057900"/>
          <p14:tracePt t="106479" x="2460625" y="6049963"/>
          <p14:tracePt t="106493" x="2468563" y="6049963"/>
          <p14:tracePt t="106555" x="2476500" y="6049963"/>
          <p14:tracePt t="106586" x="2484438" y="6049963"/>
          <p14:tracePt t="106636" x="2492375" y="6049963"/>
          <p14:tracePt t="106653" x="2498725" y="6049963"/>
          <p14:tracePt t="106671" x="2506663" y="6049963"/>
          <p14:tracePt t="106673" x="2506663" y="6042025"/>
          <p14:tracePt t="106724" x="2498725" y="6042025"/>
          <p14:tracePt t="106733" x="2498725" y="6049963"/>
          <p14:tracePt t="106735" x="2492375" y="6049963"/>
          <p14:tracePt t="106753" x="2492375" y="6057900"/>
          <p14:tracePt t="106758" x="2484438" y="6057900"/>
        </p14:tracePtLst>
      </p14:laserTraceLst>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E425C482-88CE-4165-8E73-FBBAD1F8000B}"/>
              </a:ext>
            </a:extLst>
          </p:cNvPr>
          <p:cNvSpPr>
            <a:spLocks noGrp="1" noChangeArrowheads="1"/>
          </p:cNvSpPr>
          <p:nvPr>
            <p:ph type="title"/>
          </p:nvPr>
        </p:nvSpPr>
        <p:spPr/>
        <p:txBody>
          <a:bodyPr/>
          <a:lstStyle/>
          <a:p>
            <a:pPr eaLnBrk="1" hangingPunct="1"/>
            <a:r>
              <a:rPr lang="en-US" altLang="zh-TW"/>
              <a:t>Outline</a:t>
            </a:r>
          </a:p>
        </p:txBody>
      </p:sp>
      <p:sp>
        <p:nvSpPr>
          <p:cNvPr id="4099" name="Rectangle 3">
            <a:extLst>
              <a:ext uri="{FF2B5EF4-FFF2-40B4-BE49-F238E27FC236}">
                <a16:creationId xmlns:a16="http://schemas.microsoft.com/office/drawing/2014/main" id="{8FE5C82E-293C-47E0-AE21-A2A01726621B}"/>
              </a:ext>
            </a:extLst>
          </p:cNvPr>
          <p:cNvSpPr>
            <a:spLocks noGrp="1" noChangeArrowheads="1"/>
          </p:cNvSpPr>
          <p:nvPr>
            <p:ph type="body" idx="1"/>
          </p:nvPr>
        </p:nvSpPr>
        <p:spPr/>
        <p:txBody>
          <a:bodyPr/>
          <a:lstStyle/>
          <a:p>
            <a:pPr eaLnBrk="1" hangingPunct="1">
              <a:lnSpc>
                <a:spcPct val="150000"/>
              </a:lnSpc>
            </a:pPr>
            <a:r>
              <a:rPr lang="en-US" altLang="zh-TW" dirty="0"/>
              <a:t>File I/O</a:t>
            </a:r>
          </a:p>
          <a:p>
            <a:pPr eaLnBrk="1" hangingPunct="1">
              <a:lnSpc>
                <a:spcPct val="150000"/>
              </a:lnSpc>
            </a:pPr>
            <a:r>
              <a:rPr lang="en-US" altLang="zh-TW" dirty="0"/>
              <a:t>C-library</a:t>
            </a:r>
            <a:r>
              <a:rPr lang="zh-TW" altLang="en-US" dirty="0"/>
              <a:t>：</a:t>
            </a:r>
            <a:r>
              <a:rPr lang="en-US" altLang="zh-TW" dirty="0" err="1"/>
              <a:t>fopen</a:t>
            </a:r>
            <a:r>
              <a:rPr lang="en-US" altLang="zh-TW" dirty="0"/>
              <a:t>()</a:t>
            </a:r>
            <a:r>
              <a:rPr lang="zh-TW" altLang="en-US" dirty="0"/>
              <a:t>、</a:t>
            </a:r>
            <a:r>
              <a:rPr lang="en-US" altLang="zh-TW" dirty="0" err="1"/>
              <a:t>fread</a:t>
            </a:r>
            <a:r>
              <a:rPr lang="en-US" altLang="zh-TW" dirty="0"/>
              <a:t>()</a:t>
            </a:r>
            <a:r>
              <a:rPr lang="zh-TW" altLang="en-US" dirty="0"/>
              <a:t>、</a:t>
            </a:r>
            <a:r>
              <a:rPr lang="en-US" altLang="zh-TW" dirty="0" err="1"/>
              <a:t>fwrite</a:t>
            </a:r>
            <a:r>
              <a:rPr lang="en-US" altLang="zh-TW" dirty="0"/>
              <a:t>()</a:t>
            </a:r>
            <a:r>
              <a:rPr lang="zh-TW" altLang="en-US" dirty="0"/>
              <a:t>、</a:t>
            </a:r>
            <a:r>
              <a:rPr lang="en-US" altLang="zh-TW" dirty="0" err="1"/>
              <a:t>fclose</a:t>
            </a:r>
            <a:r>
              <a:rPr lang="en-US" altLang="zh-TW" dirty="0"/>
              <a:t>()</a:t>
            </a:r>
            <a:r>
              <a:rPr lang="zh-TW" altLang="en-US" dirty="0"/>
              <a:t>、</a:t>
            </a:r>
            <a:r>
              <a:rPr lang="en-US" altLang="zh-TW" dirty="0" err="1"/>
              <a:t>fseek</a:t>
            </a:r>
            <a:r>
              <a:rPr lang="en-US" altLang="zh-TW" dirty="0"/>
              <a:t>()</a:t>
            </a:r>
          </a:p>
          <a:p>
            <a:pPr eaLnBrk="1" hangingPunct="1">
              <a:lnSpc>
                <a:spcPct val="150000"/>
              </a:lnSpc>
            </a:pPr>
            <a:r>
              <a:rPr lang="en-US" altLang="zh-TW" dirty="0"/>
              <a:t>Homework Assignment #1_1</a:t>
            </a:r>
          </a:p>
          <a:p>
            <a:pPr eaLnBrk="1" hangingPunct="1">
              <a:lnSpc>
                <a:spcPct val="150000"/>
              </a:lnSpc>
            </a:pPr>
            <a:r>
              <a:rPr lang="en-US" altLang="zh-TW" dirty="0"/>
              <a:t>System call</a:t>
            </a:r>
            <a:r>
              <a:rPr lang="zh-TW" altLang="en-US" dirty="0"/>
              <a:t>：</a:t>
            </a:r>
            <a:r>
              <a:rPr lang="en-US" altLang="zh-TW" dirty="0"/>
              <a:t>open()</a:t>
            </a:r>
            <a:r>
              <a:rPr lang="zh-TW" altLang="en-US" dirty="0"/>
              <a:t>、</a:t>
            </a:r>
            <a:r>
              <a:rPr lang="en-US" altLang="zh-TW" dirty="0"/>
              <a:t>read()</a:t>
            </a:r>
            <a:r>
              <a:rPr lang="zh-TW" altLang="en-US" dirty="0"/>
              <a:t>、</a:t>
            </a:r>
            <a:r>
              <a:rPr lang="en-US" altLang="zh-TW" dirty="0"/>
              <a:t>write()</a:t>
            </a:r>
            <a:r>
              <a:rPr lang="zh-TW" altLang="en-US" dirty="0"/>
              <a:t>、</a:t>
            </a:r>
            <a:r>
              <a:rPr lang="en-US" altLang="zh-TW" dirty="0"/>
              <a:t>close()</a:t>
            </a:r>
            <a:r>
              <a:rPr lang="zh-TW" altLang="en-US" dirty="0"/>
              <a:t>、</a:t>
            </a:r>
            <a:r>
              <a:rPr lang="en-US" altLang="zh-TW" dirty="0" err="1"/>
              <a:t>lseek</a:t>
            </a:r>
            <a:r>
              <a:rPr lang="en-US" altLang="zh-TW" dirty="0"/>
              <a:t>()</a:t>
            </a:r>
          </a:p>
          <a:p>
            <a:pPr eaLnBrk="1" hangingPunct="1">
              <a:lnSpc>
                <a:spcPct val="150000"/>
              </a:lnSpc>
            </a:pPr>
            <a:r>
              <a:rPr lang="en-US" altLang="zh-TW" dirty="0"/>
              <a:t>Homework Assignment #1_2</a:t>
            </a:r>
          </a:p>
          <a:p>
            <a:pPr eaLnBrk="1" hangingPunct="1">
              <a:lnSpc>
                <a:spcPct val="150000"/>
              </a:lnSpc>
            </a:pPr>
            <a:r>
              <a:rPr lang="en-US" altLang="zh-TW" b="1" dirty="0">
                <a:solidFill>
                  <a:srgbClr val="FF0000"/>
                </a:solidFill>
              </a:rPr>
              <a:t>Memory-mapped file</a:t>
            </a:r>
          </a:p>
          <a:p>
            <a:pPr eaLnBrk="1" hangingPunct="1">
              <a:lnSpc>
                <a:spcPct val="150000"/>
              </a:lnSpc>
            </a:pPr>
            <a:r>
              <a:rPr lang="en-US" altLang="zh-TW" dirty="0"/>
              <a:t>Homework Assignment #1_3</a:t>
            </a:r>
          </a:p>
          <a:p>
            <a:pPr eaLnBrk="1" hangingPunct="1">
              <a:lnSpc>
                <a:spcPct val="150000"/>
              </a:lnSpc>
            </a:pPr>
            <a:r>
              <a:rPr lang="en-US" altLang="zh-TW" dirty="0"/>
              <a:t>Homework Assignment #1_4</a:t>
            </a:r>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p:txBody>
      </p:sp>
      <p:sp>
        <p:nvSpPr>
          <p:cNvPr id="2" name="投影片編號版面配置區 1">
            <a:extLst>
              <a:ext uri="{FF2B5EF4-FFF2-40B4-BE49-F238E27FC236}">
                <a16:creationId xmlns:a16="http://schemas.microsoft.com/office/drawing/2014/main" id="{CC8B7D87-D898-4ECE-8463-F556A2153D2A}"/>
              </a:ext>
            </a:extLst>
          </p:cNvPr>
          <p:cNvSpPr>
            <a:spLocks noGrp="1"/>
          </p:cNvSpPr>
          <p:nvPr>
            <p:ph type="sldNum" sz="quarter" idx="11"/>
          </p:nvPr>
        </p:nvSpPr>
        <p:spPr/>
        <p:txBody>
          <a:bodyPr/>
          <a:lstStyle/>
          <a:p>
            <a:fld id="{224A732B-4120-4015-8395-334063D92438}" type="slidenum">
              <a:rPr lang="zh-TW" altLang="en-US" smtClean="0"/>
              <a:t>27</a:t>
            </a:fld>
            <a:endParaRPr lang="zh-TW" altLang="en-US"/>
          </a:p>
        </p:txBody>
      </p:sp>
      <p:pic>
        <p:nvPicPr>
          <p:cNvPr id="4" name="音訊 3">
            <a:hlinkClick r:id="" action="ppaction://media"/>
            <a:extLst>
              <a:ext uri="{FF2B5EF4-FFF2-40B4-BE49-F238E27FC236}">
                <a16:creationId xmlns:a16="http://schemas.microsoft.com/office/drawing/2014/main" id="{6FB0CF44-26F9-424C-9DE2-273B29275F4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20929530"/>
      </p:ext>
    </p:extLst>
  </p:cSld>
  <p:clrMapOvr>
    <a:masterClrMapping/>
  </p:clrMapOvr>
  <mc:AlternateContent xmlns:mc="http://schemas.openxmlformats.org/markup-compatibility/2006" xmlns:p14="http://schemas.microsoft.com/office/powerpoint/2010/main">
    <mc:Choice Requires="p14">
      <p:transition spd="slow" p14:dur="2000" advTm="2344"/>
    </mc:Choice>
    <mc:Fallback xmlns="">
      <p:transition spd="slow" advTm="2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55" x="1516063" y="2903538"/>
          <p14:tracePt t="162" x="1524000" y="2895600"/>
          <p14:tracePt t="166" x="1531938" y="2895600"/>
          <p14:tracePt t="166" x="1539875" y="2895600"/>
          <p14:tracePt t="171" x="1554163" y="2887663"/>
          <p14:tracePt t="174" x="1570038" y="2879725"/>
          <p14:tracePt t="175" x="1577975" y="2879725"/>
          <p14:tracePt t="186" x="1622425" y="2857500"/>
          <p14:tracePt t="190" x="1646238" y="2849563"/>
          <p14:tracePt t="190" x="1654175" y="2849563"/>
          <p14:tracePt t="203" x="1730375" y="2819400"/>
          <p14:tracePt t="206" x="1768475" y="2803525"/>
          <p14:tracePt t="207" x="1774825" y="2803525"/>
          <p14:tracePt t="220" x="1782763" y="2803525"/>
          <p14:tracePt t="220" x="1874838" y="2765425"/>
          <p14:tracePt t="229" x="1889125" y="2765425"/>
          <p14:tracePt t="229" x="1973263" y="2727325"/>
          <p14:tracePt t="237" x="2035175" y="2705100"/>
          <p14:tracePt t="239" x="2103438" y="2667000"/>
          <p14:tracePt t="240" x="2117725" y="2667000"/>
          <p14:tracePt t="243" x="2155825" y="2644775"/>
          <p14:tracePt t="253" x="2301875" y="2582863"/>
          <p14:tracePt t="256" x="2392363" y="2536825"/>
          <p14:tracePt t="270" x="2620963" y="2446338"/>
          <p14:tracePt t="271" x="2628900" y="2438400"/>
          <p14:tracePt t="272" x="2667000" y="2422525"/>
          <p14:tracePt t="286" x="2689225" y="2416175"/>
          <p14:tracePt t="286" x="2857500" y="2354263"/>
          <p14:tracePt t="287" x="2895600" y="2339975"/>
          <p14:tracePt t="287" x="2903538" y="2332038"/>
          <p14:tracePt t="291" x="2963863" y="2316163"/>
          <p14:tracePt t="303" x="3070225" y="2278063"/>
          <p14:tracePt t="305" x="3094038" y="2270125"/>
          <p14:tracePt t="306" x="3101975" y="2270125"/>
          <p14:tracePt t="320" x="3162300" y="2263775"/>
          <p14:tracePt t="322" x="3170238" y="2263775"/>
          <p14:tracePt t="337" x="3184525" y="2255838"/>
          <p14:tracePt t="351" x="3184525" y="2263775"/>
          <p14:tracePt t="359" x="3184525" y="2270125"/>
          <p14:tracePt t="363" x="3184525" y="2278063"/>
          <p14:tracePt t="370" x="3170238" y="2286000"/>
          <p14:tracePt t="372" x="3170238" y="2293938"/>
          <p14:tracePt t="373" x="3162300" y="2301875"/>
          <p14:tracePt t="387" x="3132138" y="2339975"/>
          <p14:tracePt t="390" x="3108325" y="2362200"/>
          <p14:tracePt t="390" x="3101975" y="2370138"/>
          <p14:tracePt t="403" x="3048000" y="2430463"/>
          <p14:tracePt t="405" x="3032125" y="2446338"/>
          <p14:tracePt t="406" x="3025775" y="2454275"/>
          <p14:tracePt t="420" x="2963863" y="2506663"/>
          <p14:tracePt t="423" x="2955925" y="2514600"/>
          <p14:tracePt t="423" x="2949575" y="2522538"/>
          <p14:tracePt t="436" x="2903538" y="2568575"/>
          <p14:tracePt t="439" x="2873375" y="2590800"/>
          <p14:tracePt t="453" x="2819400" y="2644775"/>
          <p14:tracePt t="456" x="2803525" y="2659063"/>
          <p14:tracePt t="470" x="2759075" y="2689225"/>
          <p14:tracePt t="472" x="2759075" y="2697163"/>
          <p14:tracePt t="472" x="2751138" y="2697163"/>
          <p14:tracePt t="473" x="2751138" y="2705100"/>
          <p14:tracePt t="486" x="2743200" y="2705100"/>
          <p14:tracePt t="487" x="2720975" y="2727325"/>
          <p14:tracePt t="488" x="2720975" y="2735263"/>
          <p14:tracePt t="488" x="2713038" y="2743200"/>
          <p14:tracePt t="491" x="2705100" y="2743200"/>
          <p14:tracePt t="503" x="2682875" y="2781300"/>
          <p14:tracePt t="505" x="2674938" y="2797175"/>
          <p14:tracePt t="506" x="2674938" y="2803525"/>
          <p14:tracePt t="519" x="2667000" y="2811463"/>
          <p14:tracePt t="520" x="2606675" y="2949575"/>
          <p14:tracePt t="521" x="2606675" y="2955925"/>
          <p14:tracePt t="521" x="2598738" y="2979738"/>
          <p14:tracePt t="525" x="2582863" y="3017838"/>
          <p14:tracePt t="536" x="2568575" y="3116263"/>
          <p14:tracePt t="539" x="2552700" y="3170238"/>
          <p14:tracePt t="553" x="2544763" y="3306763"/>
          <p14:tracePt t="556" x="2544763" y="3352800"/>
          <p14:tracePt t="556" x="2544763" y="3360738"/>
          <p14:tracePt t="570" x="2544763" y="3513138"/>
          <p14:tracePt t="571" x="2544763" y="3527425"/>
          <p14:tracePt t="572" x="2544763" y="3535363"/>
          <p14:tracePt t="572" x="2544763" y="3559175"/>
          <p14:tracePt t="586" x="2552700" y="3565525"/>
          <p14:tracePt t="586" x="2568575" y="3725863"/>
          <p14:tracePt t="587" x="2574925" y="3763963"/>
          <p14:tracePt t="591" x="2582863" y="3825875"/>
          <p14:tracePt t="603" x="2590800" y="3978275"/>
          <p14:tracePt t="605" x="2598738" y="4046538"/>
          <p14:tracePt t="606" x="2598738" y="4060825"/>
          <p14:tracePt t="620" x="2598738" y="4251325"/>
          <p14:tracePt t="622" x="2598738" y="4283075"/>
          <p14:tracePt t="622" x="2598738" y="4297363"/>
          <p14:tracePt t="637" x="2568575" y="4441825"/>
          <p14:tracePt t="640" x="2552700" y="4479925"/>
          <p14:tracePt t="640" x="2552700" y="4487863"/>
          <p14:tracePt t="654" x="2506663" y="4549775"/>
          <p14:tracePt t="657" x="2476500" y="4572000"/>
          <p14:tracePt t="671" x="2416175" y="4594225"/>
          <p14:tracePt t="671" x="2408238" y="4602163"/>
          <p14:tracePt t="672" x="2400300" y="4602163"/>
          <p14:tracePt t="675" x="2384425" y="4602163"/>
          <p14:tracePt t="686" x="2378075" y="4602163"/>
          <p14:tracePt t="687" x="2332038" y="4610100"/>
          <p14:tracePt t="688" x="2316163" y="4610100"/>
          <p14:tracePt t="688" x="2308225" y="4602163"/>
          <p14:tracePt t="692" x="2286000" y="4602163"/>
          <p14:tracePt t="703" x="2217738" y="4579938"/>
          <p14:tracePt t="705" x="2187575" y="4572000"/>
          <p14:tracePt t="706" x="2179638" y="4572000"/>
          <p14:tracePt t="720" x="2079625" y="4518025"/>
          <p14:tracePt t="723" x="2049463" y="4503738"/>
          <p14:tracePt t="723" x="2041525" y="4495800"/>
          <p14:tracePt t="736" x="1912938" y="4419600"/>
          <p14:tracePt t="739" x="1874838" y="4397375"/>
          <p14:tracePt t="739" x="1866900" y="4397375"/>
          <p14:tracePt t="753" x="1858963" y="4389438"/>
          <p14:tracePt t="753" x="1782763" y="4327525"/>
          <p14:tracePt t="757" x="1760538" y="4313238"/>
          <p14:tracePt t="757" x="1760538" y="4305300"/>
          <p14:tracePt t="770" x="1722438" y="4267200"/>
          <p14:tracePt t="772" x="1722438" y="4259263"/>
          <p14:tracePt t="772" x="1722438" y="4251325"/>
          <p14:tracePt t="773" x="1714500" y="4251325"/>
          <p14:tracePt t="786" x="1714500" y="4213225"/>
          <p14:tracePt t="789" x="1722438" y="4191000"/>
          <p14:tracePt t="803" x="1760538" y="4130675"/>
          <p14:tracePt t="805" x="1782763" y="4114800"/>
          <p14:tracePt t="806" x="1790700" y="4114800"/>
          <p14:tracePt t="820" x="1858963" y="4068763"/>
          <p14:tracePt t="830" x="1927225" y="4030663"/>
          <p14:tracePt t="838" x="1958975" y="4016375"/>
          <p14:tracePt t="838" x="1973263" y="4016375"/>
          <p14:tracePt t="841" x="1981200" y="4008438"/>
          <p14:tracePt t="842" x="1989138" y="4008438"/>
          <p14:tracePt t="842" x="1997075" y="4008438"/>
          <p14:tracePt t="853" x="2049463" y="3992563"/>
          <p14:tracePt t="857" x="2079625" y="3992563"/>
          <p14:tracePt t="870" x="2133600" y="3992563"/>
          <p14:tracePt t="872" x="2141538" y="3992563"/>
          <p14:tracePt t="886" x="2179638" y="4008438"/>
          <p14:tracePt t="889" x="2187575" y="4016375"/>
          <p14:tracePt t="903" x="2209800" y="4030663"/>
          <p14:tracePt t="905" x="2217738" y="4038600"/>
          <p14:tracePt t="920" x="2225675" y="4068763"/>
          <p14:tracePt t="925" x="2217738" y="4084638"/>
          <p14:tracePt t="936" x="2193925" y="4130675"/>
          <p14:tracePt t="937" x="2187575" y="4144963"/>
          <p14:tracePt t="940" x="2163763" y="4168775"/>
          <p14:tracePt t="954" x="2073275" y="4251325"/>
          <p14:tracePt t="955" x="2049463" y="4267200"/>
          <p14:tracePt t="955" x="2035175" y="4275138"/>
          <p14:tracePt t="959" x="1997075" y="4305300"/>
          <p14:tracePt t="970" x="1897063" y="4365625"/>
          <p14:tracePt t="972" x="1882775" y="4373563"/>
          <p14:tracePt t="973" x="1874838" y="4381500"/>
          <p14:tracePt t="973" x="1866900" y="4389438"/>
          <p14:tracePt t="987" x="1768475" y="4427538"/>
          <p14:tracePt t="988" x="1744663" y="4435475"/>
          <p14:tracePt t="988" x="1730375" y="4435475"/>
          <p14:tracePt t="991" x="1722438" y="4441825"/>
          <p14:tracePt t="992" x="1692275" y="4449763"/>
          <p14:tracePt t="1003" x="1600200" y="4465638"/>
          <p14:tracePt t="1005" x="1562100" y="4473575"/>
          <p14:tracePt t="1006" x="1554163" y="4473575"/>
          <p14:tracePt t="1020" x="1447800" y="4479925"/>
          <p14:tracePt t="1022" x="1439863" y="4479925"/>
          <p14:tracePt t="1022" x="1431925" y="4479925"/>
          <p14:tracePt t="1037" x="1349375" y="4473575"/>
          <p14:tracePt t="1037" x="1333500" y="4465638"/>
          <p14:tracePt t="1038" x="1325563" y="4465638"/>
          <p14:tracePt t="1041" x="1303338" y="4457700"/>
          <p14:tracePt t="1053" x="1265238" y="4435475"/>
          <p14:tracePt t="1056" x="1249363" y="4427538"/>
          <p14:tracePt t="1056" x="1249363" y="4419600"/>
          <p14:tracePt t="1070" x="1211263" y="4381500"/>
          <p14:tracePt t="1072" x="1211263" y="4373563"/>
          <p14:tracePt t="1073" x="1203325" y="4365625"/>
          <p14:tracePt t="1086" x="1196975" y="4335463"/>
          <p14:tracePt t="1088" x="1196975" y="4327525"/>
          <p14:tracePt t="1089" x="1189038" y="4327525"/>
          <p14:tracePt t="1103" x="1189038" y="4289425"/>
          <p14:tracePt t="1105" x="1189038" y="4283075"/>
          <p14:tracePt t="1120" x="1203325" y="4237038"/>
          <p14:tracePt t="1122" x="1211263" y="4229100"/>
          <p14:tracePt t="1136" x="1287463" y="4168775"/>
          <p14:tracePt t="1139" x="1325563" y="4144963"/>
          <p14:tracePt t="1154" x="1431925" y="4092575"/>
          <p14:tracePt t="1157" x="1501775" y="4068763"/>
          <p14:tracePt t="1157" x="1516063" y="4068763"/>
          <p14:tracePt t="1170" x="1714500" y="4022725"/>
          <p14:tracePt t="1173" x="1760538" y="4022725"/>
          <p14:tracePt t="1173" x="1774825" y="4022725"/>
          <p14:tracePt t="1186" x="1981200" y="4016375"/>
          <p14:tracePt t="1189" x="2073275" y="4016375"/>
          <p14:tracePt t="1203" x="2301875" y="4054475"/>
          <p14:tracePt t="1205" x="2370138" y="4068763"/>
          <p14:tracePt t="1219" x="2392363" y="4076700"/>
          <p14:tracePt t="1220" x="2590800" y="4144963"/>
          <p14:tracePt t="1221" x="2598738" y="4144963"/>
          <p14:tracePt t="1221" x="2613025" y="4160838"/>
          <p14:tracePt t="1224" x="2636838" y="4175125"/>
          <p14:tracePt t="1225" x="2644775" y="4183063"/>
          <p14:tracePt t="1236" x="2682875" y="4213225"/>
          <p14:tracePt t="1239" x="2697163" y="4244975"/>
          <p14:tracePt t="1253" x="2697163" y="4283075"/>
          <p14:tracePt t="1255" x="2689225" y="4297363"/>
          <p14:tracePt t="1270" x="2628900" y="4351338"/>
          <p14:tracePt t="1272" x="2598738" y="4365625"/>
          <p14:tracePt t="1286" x="2430463" y="4435475"/>
          <p14:tracePt t="1289" x="2346325" y="4449763"/>
          <p14:tracePt t="1303" x="2179638" y="4473575"/>
          <p14:tracePt t="1306" x="2125663" y="4473575"/>
          <p14:tracePt t="1306" x="2103438" y="4473575"/>
          <p14:tracePt t="1307" x="2087563" y="4473575"/>
          <p14:tracePt t="1320" x="1889125" y="4465638"/>
          <p14:tracePt t="1322" x="1882775" y="4465638"/>
          <p14:tracePt t="1322" x="1866900" y="4465638"/>
          <p14:tracePt t="1336" x="1752600" y="4441825"/>
          <p14:tracePt t="1339" x="1722438" y="4435475"/>
          <p14:tracePt t="1353" x="1692275" y="4419600"/>
          <p14:tracePt t="1358" x="1692275" y="4411663"/>
          <p14:tracePt t="1370" x="1692275" y="4403725"/>
          <p14:tracePt t="1372" x="1698625" y="4403725"/>
          <p14:tracePt t="1386" x="1730375" y="4389438"/>
          <p14:tracePt t="1389" x="1752600" y="4381500"/>
          <p14:tracePt t="1403" x="1844675" y="4343400"/>
          <p14:tracePt t="1406" x="1889125" y="4327525"/>
          <p14:tracePt t="1406" x="1897063" y="4327525"/>
          <p14:tracePt t="1407" x="1905000" y="4327525"/>
          <p14:tracePt t="1420" x="2065338" y="4297363"/>
          <p14:tracePt t="1423" x="2103438" y="4297363"/>
          <p14:tracePt t="1423" x="2125663" y="4297363"/>
          <p14:tracePt t="1436" x="2293938" y="4283075"/>
          <p14:tracePt t="1439" x="2370138" y="4283075"/>
          <p14:tracePt t="1453" x="2522538" y="4283075"/>
          <p14:tracePt t="1455" x="2552700" y="4283075"/>
          <p14:tracePt t="1469" x="2606675" y="4289425"/>
          <p14:tracePt t="1481" x="2606675" y="4297363"/>
          <p14:tracePt t="1500" x="2598738" y="4305300"/>
          <p14:tracePt t="1504" x="2590800" y="4305300"/>
          <p14:tracePt t="1507" x="2574925" y="4313238"/>
          <p14:tracePt t="1518" x="2574925" y="4321175"/>
          <p14:tracePt t="1518" x="2514600" y="4343400"/>
          <p14:tracePt t="1521" x="2506663" y="4351338"/>
          <p14:tracePt t="1521" x="2484438" y="4351338"/>
          <p14:tracePt t="1535" x="2378075" y="4381500"/>
          <p14:tracePt t="1537" x="2346325" y="4389438"/>
          <p14:tracePt t="1538" x="2332038" y="4389438"/>
          <p14:tracePt t="1552" x="2193925" y="4403725"/>
          <p14:tracePt t="1555" x="2171700" y="4403725"/>
          <p14:tracePt t="1555" x="2163763" y="4403725"/>
          <p14:tracePt t="1568" x="2087563" y="4403725"/>
          <p14:tracePt t="1570" x="2079625" y="4403725"/>
          <p14:tracePt t="1571" x="2073275" y="4403725"/>
          <p14:tracePt t="1585" x="2049463" y="4403725"/>
          <p14:tracePt t="1591" x="2041525" y="4403725"/>
          <p14:tracePt t="1620" x="2049463" y="4403725"/>
          <p14:tracePt t="1624" x="2057400" y="4397375"/>
          <p14:tracePt t="1626" x="2065338" y="4397375"/>
          <p14:tracePt t="1627" x="2073275" y="4397375"/>
          <p14:tracePt t="1637" x="2103438" y="4389438"/>
          <p14:tracePt t="1637" x="2111375" y="4381500"/>
          <p14:tracePt t="1638" x="2117725" y="4381500"/>
          <p14:tracePt t="1641" x="2133600" y="4381500"/>
          <p14:tracePt t="1653" x="2179638" y="4373563"/>
          <p14:tracePt t="1656" x="2209800" y="4365625"/>
          <p14:tracePt t="1656" x="2217738" y="4365625"/>
          <p14:tracePt t="1670" x="2316163" y="4343400"/>
          <p14:tracePt t="1671" x="2324100" y="4343400"/>
          <p14:tracePt t="1671" x="2339975" y="4343400"/>
          <p14:tracePt t="1673" x="2346325" y="4343400"/>
          <p14:tracePt t="1674" x="2362200" y="4343400"/>
          <p14:tracePt t="1686" x="2446338" y="4335463"/>
          <p14:tracePt t="1689" x="2476500" y="4335463"/>
          <p14:tracePt t="1703" x="2530475" y="4335463"/>
          <p14:tracePt t="1705" x="2536825" y="4335463"/>
          <p14:tracePt t="1706" x="2544763" y="4335463"/>
          <p14:tracePt t="1720" x="2574925" y="4335463"/>
          <p14:tracePt t="1722" x="2582863" y="4335463"/>
          <p14:tracePt t="1736" x="2590800" y="4335463"/>
          <p14:tracePt t="1767" x="2590800" y="4343400"/>
          <p14:tracePt t="1772" x="2582863" y="4343400"/>
          <p14:tracePt t="1780" x="2574925" y="4343400"/>
          <p14:tracePt t="1803" x="2574925" y="4351338"/>
          <p14:tracePt t="1805" x="2552700" y="4359275"/>
          <p14:tracePt t="1820" x="2544763" y="4365625"/>
          <p14:tracePt t="1823" x="2544763" y="4373563"/>
          <p14:tracePt t="1823" x="2536825" y="4373563"/>
          <p14:tracePt t="1837" x="2530475" y="4381500"/>
          <p14:tracePt t="1837" x="2522538" y="4389438"/>
          <p14:tracePt t="1839" x="2514600" y="4389438"/>
          <p14:tracePt t="1845" x="2506663" y="4397375"/>
          <p14:tracePt t="1853" x="2498725" y="4397375"/>
          <p14:tracePt t="2063" x="2506663" y="4397375"/>
        </p14:tracePtLst>
      </p14:laserTraceLst>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E46D11-6E80-47CB-96F1-5FE47771E651}"/>
              </a:ext>
            </a:extLst>
          </p:cNvPr>
          <p:cNvSpPr>
            <a:spLocks noGrp="1"/>
          </p:cNvSpPr>
          <p:nvPr>
            <p:ph type="title"/>
          </p:nvPr>
        </p:nvSpPr>
        <p:spPr/>
        <p:txBody>
          <a:bodyPr/>
          <a:lstStyle/>
          <a:p>
            <a:r>
              <a:rPr lang="en-US" altLang="zh-TW" dirty="0"/>
              <a:t>Memory-mapped file</a:t>
            </a:r>
            <a:endParaRPr lang="zh-TW" altLang="en-US" dirty="0"/>
          </a:p>
        </p:txBody>
      </p:sp>
      <p:sp>
        <p:nvSpPr>
          <p:cNvPr id="3" name="內容版面配置區 2">
            <a:extLst>
              <a:ext uri="{FF2B5EF4-FFF2-40B4-BE49-F238E27FC236}">
                <a16:creationId xmlns:a16="http://schemas.microsoft.com/office/drawing/2014/main" id="{40B7D02D-1155-466C-B462-D516BA4EC5CA}"/>
              </a:ext>
            </a:extLst>
          </p:cNvPr>
          <p:cNvSpPr>
            <a:spLocks noGrp="1"/>
          </p:cNvSpPr>
          <p:nvPr>
            <p:ph idx="1"/>
          </p:nvPr>
        </p:nvSpPr>
        <p:spPr/>
        <p:txBody>
          <a:bodyPr/>
          <a:lstStyle/>
          <a:p>
            <a:r>
              <a:rPr lang="en-US" altLang="zh-TW" dirty="0"/>
              <a:t>Consider a sequential read of a file on disk using the standard system calls </a:t>
            </a:r>
            <a:r>
              <a:rPr lang="en-US" altLang="zh-TW" b="1" dirty="0"/>
              <a:t>open()</a:t>
            </a:r>
            <a:r>
              <a:rPr lang="en-US" altLang="zh-TW" dirty="0"/>
              <a:t>, </a:t>
            </a:r>
            <a:r>
              <a:rPr lang="en-US" altLang="zh-TW" b="1" dirty="0"/>
              <a:t>read()</a:t>
            </a:r>
            <a:r>
              <a:rPr lang="en-US" altLang="zh-TW" dirty="0"/>
              <a:t>, and </a:t>
            </a:r>
            <a:r>
              <a:rPr lang="en-US" altLang="zh-TW" b="1" dirty="0"/>
              <a:t>write()</a:t>
            </a:r>
            <a:r>
              <a:rPr lang="en-US" altLang="zh-TW" dirty="0"/>
              <a:t>. Each file access requires a </a:t>
            </a:r>
            <a:r>
              <a:rPr lang="en-US" altLang="zh-TW" dirty="0">
                <a:solidFill>
                  <a:srgbClr val="FF0000"/>
                </a:solidFill>
              </a:rPr>
              <a:t>system call </a:t>
            </a:r>
            <a:r>
              <a:rPr lang="en-US" altLang="zh-TW" dirty="0"/>
              <a:t>and </a:t>
            </a:r>
            <a:r>
              <a:rPr lang="en-US" altLang="zh-TW" dirty="0">
                <a:solidFill>
                  <a:srgbClr val="FF0000"/>
                </a:solidFill>
              </a:rPr>
              <a:t>disk access</a:t>
            </a:r>
            <a:r>
              <a:rPr lang="en-US" altLang="zh-TW" dirty="0"/>
              <a:t>.</a:t>
            </a:r>
            <a:endParaRPr lang="zh-TW" altLang="en-US" dirty="0"/>
          </a:p>
        </p:txBody>
      </p:sp>
      <p:cxnSp>
        <p:nvCxnSpPr>
          <p:cNvPr id="5" name="直線接點 4">
            <a:extLst>
              <a:ext uri="{FF2B5EF4-FFF2-40B4-BE49-F238E27FC236}">
                <a16:creationId xmlns:a16="http://schemas.microsoft.com/office/drawing/2014/main" id="{8EF9DA81-A640-4652-8203-2D805B3DA8C9}"/>
              </a:ext>
            </a:extLst>
          </p:cNvPr>
          <p:cNvCxnSpPr>
            <a:cxnSpLocks/>
          </p:cNvCxnSpPr>
          <p:nvPr/>
        </p:nvCxnSpPr>
        <p:spPr>
          <a:xfrm>
            <a:off x="2450592" y="3429000"/>
            <a:ext cx="8839200" cy="0"/>
          </a:xfrm>
          <a:prstGeom prst="line">
            <a:avLst/>
          </a:prstGeom>
        </p:spPr>
        <p:style>
          <a:lnRef idx="1">
            <a:schemeClr val="dk1"/>
          </a:lnRef>
          <a:fillRef idx="0">
            <a:schemeClr val="dk1"/>
          </a:fillRef>
          <a:effectRef idx="0">
            <a:schemeClr val="dk1"/>
          </a:effectRef>
          <a:fontRef idx="minor">
            <a:schemeClr val="tx1"/>
          </a:fontRef>
        </p:style>
      </p:cxnSp>
      <p:cxnSp>
        <p:nvCxnSpPr>
          <p:cNvPr id="10" name="直線接點 9">
            <a:extLst>
              <a:ext uri="{FF2B5EF4-FFF2-40B4-BE49-F238E27FC236}">
                <a16:creationId xmlns:a16="http://schemas.microsoft.com/office/drawing/2014/main" id="{3CE8055C-A531-4711-B206-D02CFD2A4905}"/>
              </a:ext>
            </a:extLst>
          </p:cNvPr>
          <p:cNvCxnSpPr>
            <a:cxnSpLocks/>
          </p:cNvCxnSpPr>
          <p:nvPr/>
        </p:nvCxnSpPr>
        <p:spPr>
          <a:xfrm>
            <a:off x="2468880" y="4980432"/>
            <a:ext cx="8839200" cy="0"/>
          </a:xfrm>
          <a:prstGeom prst="line">
            <a:avLst/>
          </a:prstGeom>
        </p:spPr>
        <p:style>
          <a:lnRef idx="1">
            <a:schemeClr val="dk1"/>
          </a:lnRef>
          <a:fillRef idx="0">
            <a:schemeClr val="dk1"/>
          </a:fillRef>
          <a:effectRef idx="0">
            <a:schemeClr val="dk1"/>
          </a:effectRef>
          <a:fontRef idx="minor">
            <a:schemeClr val="tx1"/>
          </a:fontRef>
        </p:style>
      </p:cxnSp>
      <p:sp>
        <p:nvSpPr>
          <p:cNvPr id="11" name="文字方塊 10">
            <a:extLst>
              <a:ext uri="{FF2B5EF4-FFF2-40B4-BE49-F238E27FC236}">
                <a16:creationId xmlns:a16="http://schemas.microsoft.com/office/drawing/2014/main" id="{0B5D89D1-A321-41F0-90B0-2606FB43771B}"/>
              </a:ext>
            </a:extLst>
          </p:cNvPr>
          <p:cNvSpPr txBox="1"/>
          <p:nvPr/>
        </p:nvSpPr>
        <p:spPr>
          <a:xfrm>
            <a:off x="701040" y="4275082"/>
            <a:ext cx="1492716" cy="369332"/>
          </a:xfrm>
          <a:prstGeom prst="rect">
            <a:avLst/>
          </a:prstGeom>
          <a:noFill/>
        </p:spPr>
        <p:txBody>
          <a:bodyPr wrap="none" rtlCol="0">
            <a:spAutoFit/>
          </a:bodyPr>
          <a:lstStyle/>
          <a:p>
            <a:r>
              <a:rPr lang="en-US" altLang="zh-TW" dirty="0"/>
              <a:t>kernel space</a:t>
            </a:r>
          </a:p>
        </p:txBody>
      </p:sp>
      <p:sp>
        <p:nvSpPr>
          <p:cNvPr id="12" name="文字方塊 11">
            <a:extLst>
              <a:ext uri="{FF2B5EF4-FFF2-40B4-BE49-F238E27FC236}">
                <a16:creationId xmlns:a16="http://schemas.microsoft.com/office/drawing/2014/main" id="{BEEC17D2-1D28-4FF1-B18D-4A4F31A8B07B}"/>
              </a:ext>
            </a:extLst>
          </p:cNvPr>
          <p:cNvSpPr txBox="1"/>
          <p:nvPr/>
        </p:nvSpPr>
        <p:spPr>
          <a:xfrm>
            <a:off x="701040" y="2682764"/>
            <a:ext cx="1313180" cy="369332"/>
          </a:xfrm>
          <a:prstGeom prst="rect">
            <a:avLst/>
          </a:prstGeom>
          <a:noFill/>
        </p:spPr>
        <p:txBody>
          <a:bodyPr wrap="none" rtlCol="0">
            <a:spAutoFit/>
          </a:bodyPr>
          <a:lstStyle/>
          <a:p>
            <a:r>
              <a:rPr lang="en-US" altLang="zh-TW" dirty="0"/>
              <a:t>user space</a:t>
            </a:r>
          </a:p>
        </p:txBody>
      </p:sp>
      <p:sp>
        <p:nvSpPr>
          <p:cNvPr id="13" name="文字方塊 12">
            <a:extLst>
              <a:ext uri="{FF2B5EF4-FFF2-40B4-BE49-F238E27FC236}">
                <a16:creationId xmlns:a16="http://schemas.microsoft.com/office/drawing/2014/main" id="{44E3E53E-4859-4514-9E1E-9D72D01D97CC}"/>
              </a:ext>
            </a:extLst>
          </p:cNvPr>
          <p:cNvSpPr txBox="1"/>
          <p:nvPr/>
        </p:nvSpPr>
        <p:spPr>
          <a:xfrm>
            <a:off x="2980944" y="2651986"/>
            <a:ext cx="1665596" cy="400110"/>
          </a:xfrm>
          <a:prstGeom prst="rect">
            <a:avLst/>
          </a:prstGeom>
          <a:noFill/>
          <a:ln w="19050">
            <a:solidFill>
              <a:schemeClr val="tx1"/>
            </a:solidFill>
          </a:ln>
        </p:spPr>
        <p:txBody>
          <a:bodyPr wrap="square" rtlCol="0">
            <a:spAutoFit/>
          </a:bodyPr>
          <a:lstStyle/>
          <a:p>
            <a:pPr algn="ctr"/>
            <a:r>
              <a:rPr lang="en-US" altLang="zh-TW" sz="2000" dirty="0"/>
              <a:t>user buffer</a:t>
            </a:r>
          </a:p>
        </p:txBody>
      </p:sp>
      <p:sp>
        <p:nvSpPr>
          <p:cNvPr id="14" name="文字方塊 13">
            <a:extLst>
              <a:ext uri="{FF2B5EF4-FFF2-40B4-BE49-F238E27FC236}">
                <a16:creationId xmlns:a16="http://schemas.microsoft.com/office/drawing/2014/main" id="{F3B1CC5C-E258-4A5D-A5E7-47DEA22B5731}"/>
              </a:ext>
            </a:extLst>
          </p:cNvPr>
          <p:cNvSpPr txBox="1"/>
          <p:nvPr/>
        </p:nvSpPr>
        <p:spPr>
          <a:xfrm>
            <a:off x="5519928" y="4275082"/>
            <a:ext cx="1665596" cy="400110"/>
          </a:xfrm>
          <a:prstGeom prst="rect">
            <a:avLst/>
          </a:prstGeom>
          <a:noFill/>
          <a:ln w="19050">
            <a:solidFill>
              <a:schemeClr val="tx1"/>
            </a:solidFill>
          </a:ln>
        </p:spPr>
        <p:txBody>
          <a:bodyPr wrap="square" rtlCol="0">
            <a:spAutoFit/>
          </a:bodyPr>
          <a:lstStyle/>
          <a:p>
            <a:pPr algn="ctr"/>
            <a:r>
              <a:rPr lang="en-US" altLang="zh-TW" sz="2000" dirty="0"/>
              <a:t>kernel buffer</a:t>
            </a:r>
          </a:p>
        </p:txBody>
      </p:sp>
      <p:sp>
        <p:nvSpPr>
          <p:cNvPr id="15" name="文字方塊 14">
            <a:extLst>
              <a:ext uri="{FF2B5EF4-FFF2-40B4-BE49-F238E27FC236}">
                <a16:creationId xmlns:a16="http://schemas.microsoft.com/office/drawing/2014/main" id="{20F7CEDA-941E-497E-B11B-A57D02146275}"/>
              </a:ext>
            </a:extLst>
          </p:cNvPr>
          <p:cNvSpPr txBox="1"/>
          <p:nvPr/>
        </p:nvSpPr>
        <p:spPr>
          <a:xfrm>
            <a:off x="8564880" y="5531554"/>
            <a:ext cx="1665596" cy="400110"/>
          </a:xfrm>
          <a:prstGeom prst="rect">
            <a:avLst/>
          </a:prstGeom>
          <a:noFill/>
          <a:ln w="19050">
            <a:solidFill>
              <a:schemeClr val="tx1"/>
            </a:solidFill>
          </a:ln>
        </p:spPr>
        <p:txBody>
          <a:bodyPr wrap="square" rtlCol="0">
            <a:spAutoFit/>
          </a:bodyPr>
          <a:lstStyle/>
          <a:p>
            <a:pPr algn="ctr"/>
            <a:r>
              <a:rPr lang="en-US" altLang="zh-TW" sz="2000" dirty="0"/>
              <a:t>disk</a:t>
            </a:r>
          </a:p>
        </p:txBody>
      </p:sp>
      <p:sp>
        <p:nvSpPr>
          <p:cNvPr id="16" name="文字方塊 15">
            <a:extLst>
              <a:ext uri="{FF2B5EF4-FFF2-40B4-BE49-F238E27FC236}">
                <a16:creationId xmlns:a16="http://schemas.microsoft.com/office/drawing/2014/main" id="{B0577EA7-F95B-41BC-AA06-82DA0E0C364D}"/>
              </a:ext>
            </a:extLst>
          </p:cNvPr>
          <p:cNvSpPr txBox="1"/>
          <p:nvPr/>
        </p:nvSpPr>
        <p:spPr>
          <a:xfrm>
            <a:off x="880576" y="5561766"/>
            <a:ext cx="954107" cy="369332"/>
          </a:xfrm>
          <a:prstGeom prst="rect">
            <a:avLst/>
          </a:prstGeom>
          <a:noFill/>
        </p:spPr>
        <p:txBody>
          <a:bodyPr wrap="none" rtlCol="0">
            <a:spAutoFit/>
          </a:bodyPr>
          <a:lstStyle/>
          <a:p>
            <a:r>
              <a:rPr lang="en-US" altLang="zh-TW" dirty="0"/>
              <a:t>storage</a:t>
            </a:r>
          </a:p>
        </p:txBody>
      </p:sp>
      <p:cxnSp>
        <p:nvCxnSpPr>
          <p:cNvPr id="18" name="接點: 肘形 17">
            <a:extLst>
              <a:ext uri="{FF2B5EF4-FFF2-40B4-BE49-F238E27FC236}">
                <a16:creationId xmlns:a16="http://schemas.microsoft.com/office/drawing/2014/main" id="{3A666EE3-7A0F-4109-9F9B-5082FBFB9DDF}"/>
              </a:ext>
            </a:extLst>
          </p:cNvPr>
          <p:cNvCxnSpPr>
            <a:stCxn id="13" idx="2"/>
            <a:endCxn id="14" idx="1"/>
          </p:cNvCxnSpPr>
          <p:nvPr/>
        </p:nvCxnSpPr>
        <p:spPr>
          <a:xfrm rot="16200000" flipH="1">
            <a:off x="3955315" y="2910523"/>
            <a:ext cx="1423041" cy="1706186"/>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文字方塊 18">
            <a:extLst>
              <a:ext uri="{FF2B5EF4-FFF2-40B4-BE49-F238E27FC236}">
                <a16:creationId xmlns:a16="http://schemas.microsoft.com/office/drawing/2014/main" id="{E66D9CE4-128E-4E99-BCFA-7EBF50494B59}"/>
              </a:ext>
            </a:extLst>
          </p:cNvPr>
          <p:cNvSpPr txBox="1"/>
          <p:nvPr/>
        </p:nvSpPr>
        <p:spPr>
          <a:xfrm>
            <a:off x="3367764" y="3719298"/>
            <a:ext cx="415498" cy="369332"/>
          </a:xfrm>
          <a:prstGeom prst="rect">
            <a:avLst/>
          </a:prstGeom>
          <a:noFill/>
        </p:spPr>
        <p:txBody>
          <a:bodyPr wrap="none" rtlCol="0">
            <a:spAutoFit/>
          </a:bodyPr>
          <a:lstStyle/>
          <a:p>
            <a:r>
              <a:rPr lang="zh-TW" altLang="en-US" dirty="0"/>
              <a:t>①</a:t>
            </a:r>
          </a:p>
        </p:txBody>
      </p:sp>
      <p:sp>
        <p:nvSpPr>
          <p:cNvPr id="20" name="文字方塊 19">
            <a:extLst>
              <a:ext uri="{FF2B5EF4-FFF2-40B4-BE49-F238E27FC236}">
                <a16:creationId xmlns:a16="http://schemas.microsoft.com/office/drawing/2014/main" id="{508ABEB9-B9C7-47EC-BDB0-3C0A55757D2D}"/>
              </a:ext>
            </a:extLst>
          </p:cNvPr>
          <p:cNvSpPr txBox="1"/>
          <p:nvPr/>
        </p:nvSpPr>
        <p:spPr>
          <a:xfrm>
            <a:off x="5385795" y="2454691"/>
            <a:ext cx="966931" cy="369332"/>
          </a:xfrm>
          <a:prstGeom prst="rect">
            <a:avLst/>
          </a:prstGeom>
          <a:noFill/>
        </p:spPr>
        <p:txBody>
          <a:bodyPr wrap="none" rtlCol="0">
            <a:spAutoFit/>
          </a:bodyPr>
          <a:lstStyle/>
          <a:p>
            <a:r>
              <a:rPr lang="zh-TW" altLang="en-US" dirty="0"/>
              <a:t>③ </a:t>
            </a:r>
            <a:r>
              <a:rPr lang="en-US" altLang="zh-TW" dirty="0"/>
              <a:t>copy</a:t>
            </a:r>
            <a:endParaRPr lang="zh-TW" altLang="en-US" dirty="0"/>
          </a:p>
        </p:txBody>
      </p:sp>
      <p:sp>
        <p:nvSpPr>
          <p:cNvPr id="21" name="文字方塊 20">
            <a:extLst>
              <a:ext uri="{FF2B5EF4-FFF2-40B4-BE49-F238E27FC236}">
                <a16:creationId xmlns:a16="http://schemas.microsoft.com/office/drawing/2014/main" id="{3686CAD3-5525-47CB-B37B-B0FBCA60C6E3}"/>
              </a:ext>
            </a:extLst>
          </p:cNvPr>
          <p:cNvSpPr txBox="1"/>
          <p:nvPr/>
        </p:nvSpPr>
        <p:spPr>
          <a:xfrm>
            <a:off x="5939945" y="5101007"/>
            <a:ext cx="415498" cy="369332"/>
          </a:xfrm>
          <a:prstGeom prst="rect">
            <a:avLst/>
          </a:prstGeom>
          <a:noFill/>
        </p:spPr>
        <p:txBody>
          <a:bodyPr wrap="none" rtlCol="0">
            <a:spAutoFit/>
          </a:bodyPr>
          <a:lstStyle/>
          <a:p>
            <a:r>
              <a:rPr lang="zh-TW" altLang="en-US" dirty="0"/>
              <a:t>②</a:t>
            </a:r>
          </a:p>
        </p:txBody>
      </p:sp>
      <p:cxnSp>
        <p:nvCxnSpPr>
          <p:cNvPr id="28" name="接點: 肘形 27">
            <a:extLst>
              <a:ext uri="{FF2B5EF4-FFF2-40B4-BE49-F238E27FC236}">
                <a16:creationId xmlns:a16="http://schemas.microsoft.com/office/drawing/2014/main" id="{A61BA055-BC70-4BAF-B658-4D477F6E6179}"/>
              </a:ext>
            </a:extLst>
          </p:cNvPr>
          <p:cNvCxnSpPr>
            <a:stCxn id="14" idx="2"/>
            <a:endCxn id="15" idx="1"/>
          </p:cNvCxnSpPr>
          <p:nvPr/>
        </p:nvCxnSpPr>
        <p:spPr>
          <a:xfrm rot="16200000" flipH="1">
            <a:off x="6930595" y="4097323"/>
            <a:ext cx="1056417" cy="2212154"/>
          </a:xfrm>
          <a:prstGeom prst="bentConnector2">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30" name="接點: 肘形 29">
            <a:extLst>
              <a:ext uri="{FF2B5EF4-FFF2-40B4-BE49-F238E27FC236}">
                <a16:creationId xmlns:a16="http://schemas.microsoft.com/office/drawing/2014/main" id="{EDDAD43B-753D-43D0-B9DB-BC202E586DC0}"/>
              </a:ext>
            </a:extLst>
          </p:cNvPr>
          <p:cNvCxnSpPr>
            <a:stCxn id="14" idx="0"/>
            <a:endCxn id="13" idx="3"/>
          </p:cNvCxnSpPr>
          <p:nvPr/>
        </p:nvCxnSpPr>
        <p:spPr>
          <a:xfrm rot="16200000" flipV="1">
            <a:off x="4788113" y="2710469"/>
            <a:ext cx="1423041" cy="170618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31" name="文字方塊 30">
            <a:extLst>
              <a:ext uri="{FF2B5EF4-FFF2-40B4-BE49-F238E27FC236}">
                <a16:creationId xmlns:a16="http://schemas.microsoft.com/office/drawing/2014/main" id="{FC6D5541-D9C3-4D6E-B27C-84B1D354E154}"/>
              </a:ext>
            </a:extLst>
          </p:cNvPr>
          <p:cNvSpPr txBox="1"/>
          <p:nvPr/>
        </p:nvSpPr>
        <p:spPr>
          <a:xfrm>
            <a:off x="4898481" y="6254079"/>
            <a:ext cx="1941557" cy="369332"/>
          </a:xfrm>
          <a:prstGeom prst="rect">
            <a:avLst/>
          </a:prstGeom>
          <a:noFill/>
        </p:spPr>
        <p:txBody>
          <a:bodyPr wrap="none" rtlCol="0">
            <a:spAutoFit/>
          </a:bodyPr>
          <a:lstStyle/>
          <a:p>
            <a:r>
              <a:rPr lang="en-US" altLang="zh-TW" dirty="0"/>
              <a:t>Read system call</a:t>
            </a:r>
            <a:endParaRPr lang="zh-TW" altLang="en-US" dirty="0"/>
          </a:p>
        </p:txBody>
      </p:sp>
      <p:sp>
        <p:nvSpPr>
          <p:cNvPr id="4" name="文字方塊 3">
            <a:extLst>
              <a:ext uri="{FF2B5EF4-FFF2-40B4-BE49-F238E27FC236}">
                <a16:creationId xmlns:a16="http://schemas.microsoft.com/office/drawing/2014/main" id="{171F1502-575D-4D20-A691-0B5BCF0B25A5}"/>
              </a:ext>
            </a:extLst>
          </p:cNvPr>
          <p:cNvSpPr txBox="1"/>
          <p:nvPr/>
        </p:nvSpPr>
        <p:spPr>
          <a:xfrm>
            <a:off x="2890710" y="4021167"/>
            <a:ext cx="954107" cy="369332"/>
          </a:xfrm>
          <a:prstGeom prst="rect">
            <a:avLst/>
          </a:prstGeom>
          <a:noFill/>
        </p:spPr>
        <p:txBody>
          <a:bodyPr wrap="none" rtlCol="0">
            <a:spAutoFit/>
          </a:bodyPr>
          <a:lstStyle/>
          <a:p>
            <a:r>
              <a:rPr lang="en-US" altLang="zh-TW" dirty="0"/>
              <a:t>request</a:t>
            </a:r>
            <a:endParaRPr lang="zh-TW" altLang="en-US" dirty="0"/>
          </a:p>
        </p:txBody>
      </p:sp>
      <p:sp>
        <p:nvSpPr>
          <p:cNvPr id="22" name="文字方塊 21">
            <a:extLst>
              <a:ext uri="{FF2B5EF4-FFF2-40B4-BE49-F238E27FC236}">
                <a16:creationId xmlns:a16="http://schemas.microsoft.com/office/drawing/2014/main" id="{84AE0148-0C76-4BF0-8D07-DFE3438DEDE7}"/>
              </a:ext>
            </a:extLst>
          </p:cNvPr>
          <p:cNvSpPr txBox="1"/>
          <p:nvPr/>
        </p:nvSpPr>
        <p:spPr>
          <a:xfrm>
            <a:off x="6352726" y="4643146"/>
            <a:ext cx="1005403" cy="369332"/>
          </a:xfrm>
          <a:prstGeom prst="rect">
            <a:avLst/>
          </a:prstGeom>
          <a:noFill/>
        </p:spPr>
        <p:txBody>
          <a:bodyPr wrap="none" rtlCol="0">
            <a:spAutoFit/>
          </a:bodyPr>
          <a:lstStyle/>
          <a:p>
            <a:r>
              <a:rPr lang="en-US" altLang="zh-TW" dirty="0"/>
              <a:t>read file</a:t>
            </a:r>
            <a:endParaRPr lang="zh-TW" altLang="en-US" dirty="0"/>
          </a:p>
        </p:txBody>
      </p:sp>
      <p:sp>
        <p:nvSpPr>
          <p:cNvPr id="6" name="投影片編號版面配置區 5">
            <a:extLst>
              <a:ext uri="{FF2B5EF4-FFF2-40B4-BE49-F238E27FC236}">
                <a16:creationId xmlns:a16="http://schemas.microsoft.com/office/drawing/2014/main" id="{AA9EF084-328C-4663-8F63-D4844A19189C}"/>
              </a:ext>
            </a:extLst>
          </p:cNvPr>
          <p:cNvSpPr>
            <a:spLocks noGrp="1"/>
          </p:cNvSpPr>
          <p:nvPr>
            <p:ph type="sldNum" sz="quarter" idx="11"/>
          </p:nvPr>
        </p:nvSpPr>
        <p:spPr/>
        <p:txBody>
          <a:bodyPr/>
          <a:lstStyle/>
          <a:p>
            <a:fld id="{224A732B-4120-4015-8395-334063D92438}" type="slidenum">
              <a:rPr lang="zh-TW" altLang="en-US" smtClean="0"/>
              <a:t>28</a:t>
            </a:fld>
            <a:endParaRPr lang="zh-TW" altLang="en-US"/>
          </a:p>
        </p:txBody>
      </p:sp>
      <p:pic>
        <p:nvPicPr>
          <p:cNvPr id="23" name="音訊 22">
            <a:hlinkClick r:id="" action="ppaction://media"/>
            <a:extLst>
              <a:ext uri="{FF2B5EF4-FFF2-40B4-BE49-F238E27FC236}">
                <a16:creationId xmlns:a16="http://schemas.microsoft.com/office/drawing/2014/main" id="{7A1897B4-ABCC-A34C-BF95-AFBCF26F37F9}"/>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967293425"/>
      </p:ext>
    </p:extLst>
  </p:cSld>
  <p:clrMapOvr>
    <a:masterClrMapping/>
  </p:clrMapOvr>
  <mc:AlternateContent xmlns:mc="http://schemas.openxmlformats.org/markup-compatibility/2006" xmlns:p14="http://schemas.microsoft.com/office/powerpoint/2010/main">
    <mc:Choice Requires="p14">
      <p:transition spd="slow" p14:dur="2000" advTm="20172"/>
    </mc:Choice>
    <mc:Fallback xmlns="">
      <p:transition spd="slow" advTm="20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0"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23"/>
                </p:tgtEl>
              </p:cMediaNode>
            </p:audio>
          </p:childTnLst>
        </p:cTn>
      </p:par>
    </p:tnLst>
    <p:bldLst>
      <p:bldP spid="19" grpId="0"/>
      <p:bldP spid="20" grpId="0"/>
      <p:bldP spid="21" grpId="0"/>
      <p:bldP spid="4" grpId="0"/>
      <p:bldP spid="22" grpId="0"/>
    </p:bldLst>
  </p:timing>
  <p:extLst>
    <p:ext uri="{3A86A75C-4F4B-4683-9AE1-C65F6400EC91}">
      <p14:laserTraceLst xmlns:p14="http://schemas.microsoft.com/office/powerpoint/2010/main">
        <p14:tracePtLst>
          <p14:tracePt t="20" x="5524500" y="2247900"/>
          <p14:tracePt t="22" x="5456238" y="2209800"/>
          <p14:tracePt t="22" x="5440363" y="2209800"/>
          <p14:tracePt t="66" x="5265738" y="2125663"/>
          <p14:tracePt t="67" x="5249863" y="2117725"/>
          <p14:tracePt t="67" x="5241925" y="2117725"/>
          <p14:tracePt t="80" x="5203825" y="2103438"/>
          <p14:tracePt t="80" x="5173663" y="2095500"/>
          <p14:tracePt t="81" x="5165725" y="2095500"/>
          <p14:tracePt t="85" x="5159375" y="2087563"/>
          <p14:tracePt t="85" x="5135563" y="2087563"/>
          <p14:tracePt t="86" x="5127625" y="2087563"/>
          <p14:tracePt t="88" x="5121275" y="2087563"/>
          <p14:tracePt t="89" x="5113338" y="2079625"/>
          <p14:tracePt t="89" x="5105400" y="2079625"/>
          <p14:tracePt t="89" x="5097463" y="2079625"/>
          <p14:tracePt t="95" x="5089525" y="2079625"/>
          <p14:tracePt t="96" x="5045075" y="2073275"/>
          <p14:tracePt t="100" x="4991100" y="2065338"/>
          <p14:tracePt t="100" x="4975225" y="2057400"/>
          <p14:tracePt t="112" x="4784725" y="2035175"/>
          <p14:tracePt t="116" x="4754563" y="2027238"/>
          <p14:tracePt t="116" x="4708525" y="2027238"/>
          <p14:tracePt t="117" x="4702175" y="2019300"/>
          <p14:tracePt t="128" x="4678363" y="2019300"/>
          <p14:tracePt t="129" x="4495800" y="1997075"/>
          <p14:tracePt t="133" x="4427538" y="1989138"/>
          <p14:tracePt t="133" x="4403725" y="1989138"/>
          <p14:tracePt t="146" x="4275138" y="1973263"/>
          <p14:tracePt t="150" x="4137025" y="1965325"/>
          <p14:tracePt t="162" x="4038600" y="1965325"/>
          <p14:tracePt t="165" x="4008438" y="1965325"/>
          <p14:tracePt t="179" x="3970338" y="1965325"/>
          <p14:tracePt t="182" x="3946525" y="1965325"/>
          <p14:tracePt t="183" x="3940175" y="1965325"/>
          <p14:tracePt t="196" x="3924300" y="1965325"/>
          <p14:tracePt t="198" x="3916363" y="1965325"/>
          <p14:tracePt t="212" x="3908425" y="1965325"/>
          <p14:tracePt t="214" x="3902075" y="1965325"/>
          <p14:tracePt t="229" x="3894138" y="1965325"/>
          <p14:tracePt t="237" x="3886200" y="1965325"/>
          <p14:tracePt t="245" x="3886200" y="1973263"/>
          <p14:tracePt t="251" x="3878263" y="1973263"/>
          <p14:tracePt t="280" x="3870325" y="1973263"/>
          <p14:tracePt t="297" x="3863975" y="1973263"/>
          <p14:tracePt t="673" x="3870325" y="1973263"/>
          <p14:tracePt t="704" x="3878263" y="1973263"/>
          <p14:tracePt t="706" x="3878263" y="1965325"/>
          <p14:tracePt t="821" x="3870325" y="1965325"/>
          <p14:tracePt t="831" x="3863975" y="1965325"/>
          <p14:tracePt t="841" x="3856038" y="1965325"/>
          <p14:tracePt t="852" x="3848100" y="1973263"/>
          <p14:tracePt t="858" x="3840163" y="1973263"/>
          <p14:tracePt t="871" x="3832225" y="1973263"/>
          <p14:tracePt t="873" x="3832225" y="1981200"/>
          <p14:tracePt t="885" x="3825875" y="1981200"/>
          <p14:tracePt t="889" x="3825875" y="1989138"/>
          <p14:tracePt t="911" x="3817938" y="1989138"/>
          <p14:tracePt t="1021" x="3817938" y="1997075"/>
          <p14:tracePt t="1175" x="3810000" y="2003425"/>
          <p14:tracePt t="1443" x="3810000" y="2011363"/>
          <p14:tracePt t="1448" x="3817938" y="2011363"/>
          <p14:tracePt t="1472" x="3817938" y="2019300"/>
          <p14:tracePt t="1495" x="3817938" y="2027238"/>
          <p14:tracePt t="1498" x="3817938" y="2035175"/>
          <p14:tracePt t="1506" x="3817938" y="2041525"/>
          <p14:tracePt t="1515" x="3810000" y="2041525"/>
          <p14:tracePt t="1517" x="3802063" y="2049463"/>
          <p14:tracePt t="1518" x="3794125" y="2049463"/>
          <p14:tracePt t="1530" x="3779838" y="2057400"/>
          <p14:tracePt t="1534" x="3771900" y="2057400"/>
          <p14:tracePt t="1549" x="3756025" y="2065338"/>
          <p14:tracePt t="1549" x="3749675" y="2065338"/>
          <p14:tracePt t="1553" x="3741738" y="2065338"/>
          <p14:tracePt t="1566" x="3733800" y="2065338"/>
          <p14:tracePt t="1569" x="3725863" y="2065338"/>
          <p14:tracePt t="1569" x="3717925" y="2065338"/>
          <p14:tracePt t="1581" x="3711575" y="2057400"/>
          <p14:tracePt t="1585" x="3703638" y="2057400"/>
          <p14:tracePt t="1597" x="3695700" y="2041525"/>
          <p14:tracePt t="1600" x="3687763" y="2041525"/>
          <p14:tracePt t="1616" x="3679825" y="2035175"/>
          <p14:tracePt t="1616" x="3679825" y="2027238"/>
          <p14:tracePt t="1623" x="3679825" y="2019300"/>
          <p14:tracePt t="1634" x="3679825" y="2011363"/>
          <p14:tracePt t="1638" x="3687763" y="2011363"/>
          <p14:tracePt t="1648" x="3703638" y="1997075"/>
          <p14:tracePt t="1651" x="3717925" y="1989138"/>
          <p14:tracePt t="1652" x="3725863" y="1989138"/>
          <p14:tracePt t="1663" x="3733800" y="1981200"/>
          <p14:tracePt t="1664" x="3802063" y="1958975"/>
          <p14:tracePt t="1669" x="3924300" y="1920875"/>
          <p14:tracePt t="1670" x="3940175" y="1920875"/>
          <p14:tracePt t="1670" x="3954463" y="1912938"/>
          <p14:tracePt t="1682" x="4054475" y="1897063"/>
          <p14:tracePt t="1686" x="4191000" y="1889125"/>
          <p14:tracePt t="1697" x="4206875" y="1889125"/>
          <p14:tracePt t="1697" x="4365625" y="1889125"/>
          <p14:tracePt t="1700" x="4441825" y="1889125"/>
          <p14:tracePt t="1713" x="4640263" y="1889125"/>
          <p14:tracePt t="1717" x="4746625" y="1897063"/>
          <p14:tracePt t="1717" x="4754563" y="1897063"/>
          <p14:tracePt t="1732" x="4892675" y="1927225"/>
          <p14:tracePt t="1736" x="4968875" y="1958975"/>
          <p14:tracePt t="1747" x="5006975" y="1989138"/>
          <p14:tracePt t="1751" x="5013325" y="1989138"/>
          <p14:tracePt t="1751" x="5013325" y="1997075"/>
          <p14:tracePt t="1766" x="5029200" y="2035175"/>
          <p14:tracePt t="1770" x="5029200" y="2079625"/>
          <p14:tracePt t="1781" x="5006975" y="2117725"/>
          <p14:tracePt t="1794" x="4754563" y="2324100"/>
          <p14:tracePt t="1794" x="4702175" y="2354263"/>
          <p14:tracePt t="1803" x="4465638" y="2446338"/>
          <p14:tracePt t="1806" x="4321175" y="2484438"/>
          <p14:tracePt t="1807" x="4283075" y="2492375"/>
          <p14:tracePt t="1816" x="4251325" y="2498725"/>
          <p14:tracePt t="1816" x="3940175" y="2544763"/>
          <p14:tracePt t="1820" x="3779838" y="2560638"/>
          <p14:tracePt t="1833" x="3497263" y="2560638"/>
          <p14:tracePt t="1835" x="3208338" y="2544763"/>
          <p14:tracePt t="1835" x="3170238" y="2544763"/>
          <p14:tracePt t="1847" x="2873375" y="2484438"/>
          <p14:tracePt t="1850" x="2803525" y="2460625"/>
          <p14:tracePt t="1851" x="2773363" y="2454275"/>
          <p14:tracePt t="1851" x="2759075" y="2446338"/>
          <p14:tracePt t="1865" x="2651125" y="2378075"/>
          <p14:tracePt t="1866" x="2620963" y="2354263"/>
          <p14:tracePt t="1870" x="2606675" y="2332038"/>
          <p14:tracePt t="1880" x="2590800" y="2286000"/>
          <p14:tracePt t="1884" x="2590800" y="2239963"/>
          <p14:tracePt t="1899" x="2590800" y="2232025"/>
          <p14:tracePt t="1899" x="2644775" y="2149475"/>
          <p14:tracePt t="1902" x="2674938" y="2117725"/>
          <p14:tracePt t="1903" x="2682875" y="2111375"/>
          <p14:tracePt t="1913" x="2697163" y="2103438"/>
          <p14:tracePt t="1914" x="2751138" y="2073275"/>
          <p14:tracePt t="1918" x="2827338" y="2027238"/>
          <p14:tracePt t="1932" x="2933700" y="2003425"/>
          <p14:tracePt t="1932" x="2994025" y="1997075"/>
          <p14:tracePt t="1936" x="3055938" y="1989138"/>
          <p14:tracePt t="1937" x="3070225" y="1989138"/>
          <p14:tracePt t="1948" x="3086100" y="1989138"/>
          <p14:tracePt t="1949" x="3238500" y="1997075"/>
          <p14:tracePt t="1952" x="3268663" y="2003425"/>
          <p14:tracePt t="1953" x="3292475" y="2011363"/>
          <p14:tracePt t="1954" x="3306763" y="2011363"/>
          <p14:tracePt t="1954" x="3322638" y="2019300"/>
          <p14:tracePt t="1965" x="3390900" y="2049463"/>
          <p14:tracePt t="1968" x="3459163" y="2095500"/>
          <p14:tracePt t="1969" x="3467100" y="2103438"/>
          <p14:tracePt t="1980" x="3475038" y="2111375"/>
          <p14:tracePt t="1981" x="3497263" y="2141538"/>
          <p14:tracePt t="1984" x="3521075" y="2163763"/>
          <p14:tracePt t="1985" x="3521075" y="2171700"/>
          <p14:tracePt t="1999" x="3527425" y="2201863"/>
          <p14:tracePt t="2002" x="3527425" y="2209800"/>
          <p14:tracePt t="2003" x="3527425" y="2217738"/>
          <p14:tracePt t="2013" x="3527425" y="2225675"/>
          <p14:tracePt t="2016" x="3521075" y="2232025"/>
          <p14:tracePt t="2031" x="3505200" y="2239963"/>
          <p14:tracePt t="2036" x="3505200" y="2247900"/>
          <p14:tracePt t="2052" x="3497263" y="2247900"/>
          <p14:tracePt t="2191" x="3497263" y="2239963"/>
          <p14:tracePt t="2200" x="3505200" y="2232025"/>
          <p14:tracePt t="2203" x="3513138" y="2232025"/>
          <p14:tracePt t="2206" x="3513138" y="2225675"/>
          <p14:tracePt t="2214" x="3521075" y="2225675"/>
          <p14:tracePt t="2217" x="3535363" y="2217738"/>
          <p14:tracePt t="2217" x="3543300" y="2217738"/>
          <p14:tracePt t="2232" x="3581400" y="2209800"/>
          <p14:tracePt t="2232" x="3603625" y="2209800"/>
          <p14:tracePt t="2236" x="3627438" y="2209800"/>
          <p14:tracePt t="2245" x="3673475" y="2209800"/>
          <p14:tracePt t="2248" x="3695700" y="2217738"/>
          <p14:tracePt t="2262" x="3733800" y="2217738"/>
          <p14:tracePt t="2280" x="3741738" y="2217738"/>
          <p14:tracePt t="2287" x="3741738" y="2225675"/>
          <p14:tracePt t="2305" x="3749675" y="2232025"/>
          <p14:tracePt t="2308" x="3756025" y="2239963"/>
          <p14:tracePt t="2312" x="3756025" y="2247900"/>
          <p14:tracePt t="2318" x="3763963" y="2255838"/>
          <p14:tracePt t="2321" x="3771900" y="2270125"/>
          <p14:tracePt t="2335" x="3794125" y="2316163"/>
          <p14:tracePt t="2339" x="3832225" y="2370138"/>
          <p14:tracePt t="2339" x="3840163" y="2384425"/>
          <p14:tracePt t="2351" x="3970338" y="2590800"/>
          <p14:tracePt t="2355" x="4060825" y="2743200"/>
          <p14:tracePt t="2368" x="4259263" y="3108325"/>
          <p14:tracePt t="2371" x="4327525" y="3246438"/>
          <p14:tracePt t="2371" x="4335463" y="3276600"/>
          <p14:tracePt t="2384" x="4457700" y="3535363"/>
          <p14:tracePt t="2388" x="4479925" y="3597275"/>
          <p14:tracePt t="2400" x="4487863" y="3603625"/>
          <p14:tracePt t="2401" x="4495800" y="3627438"/>
          <p14:tracePt t="2413" x="4503738" y="3627438"/>
          <p14:tracePt t="2724" x="4487863" y="3627438"/>
          <p14:tracePt t="2727" x="4487863" y="3619500"/>
          <p14:tracePt t="2727" x="4479925" y="3619500"/>
          <p14:tracePt t="2730" x="4479925" y="3611563"/>
          <p14:tracePt t="2733" x="4473575" y="3611563"/>
          <p14:tracePt t="2745" x="4465638" y="3603625"/>
          <p14:tracePt t="2749" x="4465638" y="3597275"/>
          <p14:tracePt t="2762" x="4457700" y="3551238"/>
          <p14:tracePt t="2765" x="4457700" y="3543300"/>
          <p14:tracePt t="2766" x="4457700" y="3535363"/>
          <p14:tracePt t="2779" x="4441825" y="3505200"/>
          <p14:tracePt t="2783" x="4441825" y="3482975"/>
          <p14:tracePt t="2798" x="4411663" y="3413125"/>
          <p14:tracePt t="2801" x="4411663" y="3382963"/>
          <p14:tracePt t="2802" x="4403725" y="3375025"/>
          <p14:tracePt t="2812" x="4403725" y="3368675"/>
          <p14:tracePt t="2812" x="4397375" y="3322638"/>
          <p14:tracePt t="2816" x="4397375" y="3306763"/>
          <p14:tracePt t="2829" x="4397375" y="3260725"/>
          <p14:tracePt t="2832" x="4397375" y="3216275"/>
          <p14:tracePt t="2832" x="4397375" y="3200400"/>
          <p14:tracePt t="2845" x="4403725" y="3101975"/>
          <p14:tracePt t="2849" x="4411663" y="3086100"/>
          <p14:tracePt t="2849" x="4419600" y="3078163"/>
          <p14:tracePt t="2862" x="4541838" y="2987675"/>
          <p14:tracePt t="2863" x="4670425" y="2911475"/>
          <p14:tracePt t="2868" x="4778375" y="2849563"/>
          <p14:tracePt t="2878" x="4792663" y="2841625"/>
          <p14:tracePt t="2879" x="4968875" y="2751138"/>
          <p14:tracePt t="2884" x="5083175" y="2689225"/>
          <p14:tracePt t="2884" x="5105400" y="2674938"/>
          <p14:tracePt t="2896" x="5364163" y="2522538"/>
          <p14:tracePt t="2898" x="5410200" y="2498725"/>
          <p14:tracePt t="2898" x="5426075" y="2492375"/>
          <p14:tracePt t="2899" x="5456238" y="2476500"/>
          <p14:tracePt t="2911" x="5470525" y="2460625"/>
          <p14:tracePt t="2912" x="5668963" y="2332038"/>
          <p14:tracePt t="2916" x="5745163" y="2278063"/>
          <p14:tracePt t="2929" x="5851525" y="2209800"/>
          <p14:tracePt t="2932" x="5913438" y="2163763"/>
          <p14:tracePt t="2933" x="5921375" y="2163763"/>
          <p14:tracePt t="2945" x="5927725" y="2155825"/>
          <p14:tracePt t="2945" x="5951538" y="2133600"/>
          <p14:tracePt t="2950" x="5965825" y="2125663"/>
          <p14:tracePt t="2963" x="5973763" y="2117725"/>
          <p14:tracePt t="2964" x="5973763" y="2111375"/>
          <p14:tracePt t="2964" x="5981700" y="2111375"/>
          <p14:tracePt t="2973" x="5981700" y="2103438"/>
          <p14:tracePt t="2978" x="5989638" y="2103438"/>
          <p14:tracePt t="2982" x="5997575" y="2103438"/>
          <p14:tracePt t="2995" x="6042025" y="2079625"/>
          <p14:tracePt t="2998" x="6049963" y="2073275"/>
          <p14:tracePt t="2999" x="6057900" y="2073275"/>
          <p14:tracePt t="3011" x="6065838" y="2065338"/>
          <p14:tracePt t="3012" x="6118225" y="2041525"/>
          <p14:tracePt t="3016" x="6142038" y="2027238"/>
          <p14:tracePt t="3029" x="6172200" y="2011363"/>
          <p14:tracePt t="3032" x="6202363" y="1989138"/>
          <p14:tracePt t="3033" x="6210300" y="1981200"/>
          <p14:tracePt t="3045" x="6218238" y="1981200"/>
          <p14:tracePt t="3045" x="6256338" y="1958975"/>
          <p14:tracePt t="3049" x="6264275" y="1951038"/>
          <p14:tracePt t="3049" x="6264275" y="1943100"/>
          <p14:tracePt t="3062" x="6278563" y="1935163"/>
          <p14:tracePt t="3065" x="6294438" y="1927225"/>
          <p14:tracePt t="3066" x="6294438" y="1920875"/>
          <p14:tracePt t="3078" x="6302375" y="1920875"/>
          <p14:tracePt t="3090" x="6302375" y="1912938"/>
          <p14:tracePt t="3095" x="6308725" y="1912938"/>
          <p14:tracePt t="3135" x="6308725" y="1905000"/>
          <p14:tracePt t="3139" x="6316663" y="1905000"/>
          <p14:tracePt t="3180" x="6324600" y="1905000"/>
          <p14:tracePt t="3197" x="6332538" y="1897063"/>
          <p14:tracePt t="3203" x="6340475" y="1897063"/>
          <p14:tracePt t="3211" x="6346825" y="1897063"/>
          <p14:tracePt t="3217" x="6362700" y="1889125"/>
          <p14:tracePt t="3220" x="6370638" y="1889125"/>
          <p14:tracePt t="3229" x="6378575" y="1889125"/>
          <p14:tracePt t="3232" x="6400800" y="1882775"/>
          <p14:tracePt t="3245" x="6446838" y="1866900"/>
          <p14:tracePt t="3249" x="6454775" y="1866900"/>
          <p14:tracePt t="3249" x="6461125" y="1858963"/>
          <p14:tracePt t="3263" x="6484938" y="1858963"/>
          <p14:tracePt t="3265" x="6515100" y="1851025"/>
          <p14:tracePt t="3279" x="6553200" y="1844675"/>
          <p14:tracePt t="3283" x="6569075" y="1836738"/>
          <p14:tracePt t="3295" x="6583363" y="1836738"/>
          <p14:tracePt t="3298" x="6599238" y="1836738"/>
          <p14:tracePt t="3299" x="6607175" y="1836738"/>
          <p14:tracePt t="3312" x="6621463" y="1828800"/>
          <p14:tracePt t="3316" x="6629400" y="1828800"/>
          <p14:tracePt t="3335" x="6667500" y="1844675"/>
          <p14:tracePt t="3340" x="6675438" y="1851025"/>
          <p14:tracePt t="3345" x="6683375" y="1858963"/>
          <p14:tracePt t="3349" x="6683375" y="1866900"/>
          <p14:tracePt t="3349" x="6683375" y="1874838"/>
          <p14:tracePt t="3363" x="6697663" y="1920875"/>
          <p14:tracePt t="3367" x="6705600" y="1935163"/>
          <p14:tracePt t="3379" x="6705600" y="1981200"/>
          <p14:tracePt t="3382" x="6705600" y="2003425"/>
          <p14:tracePt t="3382" x="6697663" y="2011363"/>
          <p14:tracePt t="3396" x="6667500" y="2065338"/>
          <p14:tracePt t="3399" x="6667500" y="2073275"/>
          <p14:tracePt t="3399" x="6651625" y="2079625"/>
          <p14:tracePt t="3399" x="6645275" y="2087563"/>
          <p14:tracePt t="3412" x="6530975" y="2155825"/>
          <p14:tracePt t="3416" x="6484938" y="2171700"/>
          <p14:tracePt t="3416" x="6477000" y="2171700"/>
          <p14:tracePt t="3429" x="6408738" y="2187575"/>
          <p14:tracePt t="3433" x="6340475" y="2193925"/>
          <p14:tracePt t="3453" x="6202363" y="2163763"/>
          <p14:tracePt t="3461" x="6180138" y="2141538"/>
          <p14:tracePt t="3462" x="6164263" y="2125663"/>
          <p14:tracePt t="3481" x="6065838" y="1997075"/>
          <p14:tracePt t="3484" x="6057900" y="1989138"/>
          <p14:tracePt t="3485" x="6057900" y="1981200"/>
          <p14:tracePt t="3485" x="6049963" y="1973263"/>
          <p14:tracePt t="3496" x="6035675" y="1905000"/>
          <p14:tracePt t="3499" x="6035675" y="1889125"/>
          <p14:tracePt t="3499" x="6027738" y="1882775"/>
          <p14:tracePt t="3516" x="6035675" y="1768475"/>
          <p14:tracePt t="3519" x="6042025" y="1744663"/>
          <p14:tracePt t="3520" x="6042025" y="1736725"/>
          <p14:tracePt t="3528" x="6073775" y="1706563"/>
          <p14:tracePt t="3532" x="6088063" y="1684338"/>
          <p14:tracePt t="3546" x="6149975" y="1638300"/>
          <p14:tracePt t="3549" x="6164263" y="1622425"/>
          <p14:tracePt t="3561" x="6172200" y="1622425"/>
          <p14:tracePt t="3562" x="6240463" y="1600200"/>
          <p14:tracePt t="3566" x="6270625" y="1592263"/>
          <p14:tracePt t="3566" x="6286500" y="1592263"/>
          <p14:tracePt t="3579" x="6346825" y="1577975"/>
          <p14:tracePt t="3582" x="6408738" y="1577975"/>
          <p14:tracePt t="3583" x="6423025" y="1577975"/>
          <p14:tracePt t="3595" x="6523038" y="1577975"/>
          <p14:tracePt t="3599" x="6545263" y="1584325"/>
          <p14:tracePt t="3599" x="6553200" y="1584325"/>
          <p14:tracePt t="3612" x="6583363" y="1592263"/>
          <p14:tracePt t="3615" x="6607175" y="1600200"/>
          <p14:tracePt t="3616" x="6613525" y="1608138"/>
          <p14:tracePt t="3629" x="6629400" y="1622425"/>
          <p14:tracePt t="3635" x="6629400" y="1630363"/>
          <p14:tracePt t="3646" x="6637338" y="1646238"/>
          <p14:tracePt t="3649" x="6637338" y="1654175"/>
          <p14:tracePt t="3662" x="6621463" y="1684338"/>
          <p14:tracePt t="3669" x="6621463" y="1698625"/>
          <p14:tracePt t="3679" x="6613525" y="1698625"/>
          <p14:tracePt t="3679" x="6607175" y="1706563"/>
          <p14:tracePt t="3682" x="6599238" y="1714500"/>
          <p14:tracePt t="3695" x="6575425" y="1730375"/>
          <p14:tracePt t="3699" x="6575425" y="1736725"/>
          <p14:tracePt t="3699" x="6569075" y="1736725"/>
          <p14:tracePt t="3712" x="6561138" y="1744663"/>
          <p14:tracePt t="3722" x="6553200" y="1744663"/>
          <p14:tracePt t="3767" x="6545263" y="1744663"/>
          <p14:tracePt t="3872" x="6545263" y="1736725"/>
          <p14:tracePt t="3874" x="6553200" y="1736725"/>
          <p14:tracePt t="3882" x="6553200" y="1730375"/>
          <p14:tracePt t="3891" x="6553200" y="1722438"/>
          <p14:tracePt t="3899" x="6553200" y="1714500"/>
          <p14:tracePt t="3905" x="6561138" y="1714500"/>
          <p14:tracePt t="3906" x="6561138" y="1706563"/>
          <p14:tracePt t="3915" x="6561138" y="1698625"/>
          <p14:tracePt t="3919" x="6569075" y="1698625"/>
          <p14:tracePt t="3931" x="6575425" y="1692275"/>
          <p14:tracePt t="3935" x="6583363" y="1684338"/>
          <p14:tracePt t="3948" x="6629400" y="1668463"/>
          <p14:tracePt t="3952" x="6637338" y="1660525"/>
          <p14:tracePt t="3952" x="6651625" y="1660525"/>
          <p14:tracePt t="3965" x="6713538" y="1660525"/>
          <p14:tracePt t="3970" x="6759575" y="1660525"/>
          <p14:tracePt t="3981" x="6865938" y="1668463"/>
          <p14:tracePt t="3985" x="6934200" y="1684338"/>
          <p14:tracePt t="3986" x="6942138" y="1684338"/>
          <p14:tracePt t="3998" x="6956425" y="1692275"/>
          <p14:tracePt t="3998" x="7108825" y="1722438"/>
          <p14:tracePt t="4003" x="7178675" y="1744663"/>
          <p14:tracePt t="4003" x="7200900" y="1744663"/>
          <p14:tracePt t="4015" x="7361238" y="1798638"/>
          <p14:tracePt t="4019" x="7429500" y="1820863"/>
          <p14:tracePt t="4031" x="7451725" y="1828800"/>
          <p14:tracePt t="4032" x="7573963" y="1882775"/>
          <p14:tracePt t="4036" x="7627938" y="1905000"/>
          <p14:tracePt t="4048" x="7673975" y="1920875"/>
          <p14:tracePt t="4052" x="7680325" y="1927225"/>
          <p14:tracePt t="4065" x="7696200" y="1927225"/>
          <p14:tracePt t="4092" x="7696200" y="1920875"/>
          <p14:tracePt t="4102" x="7696200" y="1912938"/>
          <p14:tracePt t="4107" x="7696200" y="1905000"/>
          <p14:tracePt t="4107" x="7704138" y="1905000"/>
          <p14:tracePt t="4113" x="7704138" y="1897063"/>
          <p14:tracePt t="4118" x="7712075" y="1889125"/>
          <p14:tracePt t="4129" x="7726363" y="1866900"/>
          <p14:tracePt t="4133" x="7734300" y="1858963"/>
          <p14:tracePt t="4145" x="7756525" y="1836738"/>
          <p14:tracePt t="4149" x="7756525" y="1828800"/>
          <p14:tracePt t="4162" x="7780338" y="1812925"/>
          <p14:tracePt t="4170" x="7788275" y="1806575"/>
          <p14:tracePt t="4185" x="7794625" y="1806575"/>
          <p14:tracePt t="4187" x="7794625" y="1798638"/>
          <p14:tracePt t="4204" x="7794625" y="1790700"/>
          <p14:tracePt t="4520" x="7794625" y="1798638"/>
          <p14:tracePt t="4524" x="7788275" y="1812925"/>
          <p14:tracePt t="4528" x="7788275" y="1828800"/>
          <p14:tracePt t="4531" x="7780338" y="1851025"/>
          <p14:tracePt t="4536" x="7780338" y="1858963"/>
          <p14:tracePt t="4537" x="7772400" y="1889125"/>
          <p14:tracePt t="4537" x="7764463" y="1897063"/>
          <p14:tracePt t="4545" x="7764463" y="1905000"/>
          <p14:tracePt t="4545" x="7750175" y="1951038"/>
          <p14:tracePt t="4548" x="7734300" y="1958975"/>
          <p14:tracePt t="4563" x="7680325" y="2019300"/>
          <p14:tracePt t="4564" x="7666038" y="2027238"/>
          <p14:tracePt t="4570" x="7642225" y="2035175"/>
          <p14:tracePt t="4579" x="7589838" y="2057400"/>
          <p14:tracePt t="4588" x="7543800" y="2073275"/>
          <p14:tracePt t="4597" x="7497763" y="2073275"/>
          <p14:tracePt t="4597" x="7489825" y="2073275"/>
          <p14:tracePt t="4605" x="7445375" y="2065338"/>
          <p14:tracePt t="4612" x="7407275" y="2049463"/>
          <p14:tracePt t="4621" x="7361238" y="2027238"/>
          <p14:tracePt t="4630" x="7337425" y="2003425"/>
          <p14:tracePt t="4631" x="7331075" y="1997075"/>
          <p14:tracePt t="4638" x="7307263" y="1965325"/>
          <p14:tracePt t="4645" x="7292975" y="1920875"/>
          <p14:tracePt t="4655" x="7269163" y="1851025"/>
          <p14:tracePt t="4663" x="7261225" y="1798638"/>
          <p14:tracePt t="4663" x="7261225" y="1782763"/>
          <p14:tracePt t="4672" x="7261225" y="1730375"/>
          <p14:tracePt t="4679" x="7269163" y="1684338"/>
          <p14:tracePt t="4688" x="7285038" y="1638300"/>
          <p14:tracePt t="4697" x="7299325" y="1622425"/>
          <p14:tracePt t="4697" x="7307263" y="1616075"/>
          <p14:tracePt t="4705" x="7315200" y="1600200"/>
          <p14:tracePt t="4712" x="7337425" y="1584325"/>
          <p14:tracePt t="4721" x="7353300" y="1577975"/>
          <p14:tracePt t="4730" x="7361238" y="1570038"/>
          <p14:tracePt t="4738" x="7369175" y="1570038"/>
          <p14:tracePt t="4745" x="7375525" y="1570038"/>
          <p14:tracePt t="4755" x="7383463" y="1570038"/>
          <p14:tracePt t="4763" x="7391400" y="1577975"/>
          <p14:tracePt t="4772" x="7391400" y="1592263"/>
          <p14:tracePt t="4778" x="7391400" y="1600200"/>
          <p14:tracePt t="4789" x="7391400" y="1608138"/>
          <p14:tracePt t="4797" x="7391400" y="1616075"/>
          <p14:tracePt t="4808" x="7391400" y="1622425"/>
          <p14:tracePt t="4814" x="7383463" y="1622425"/>
          <p14:tracePt t="4864" x="7391400" y="1622425"/>
          <p14:tracePt t="4877" x="7407275" y="1622425"/>
          <p14:tracePt t="4879" x="7413625" y="1616075"/>
          <p14:tracePt t="4883" x="7421563" y="1616075"/>
          <p14:tracePt t="4895" x="7445375" y="1608138"/>
          <p14:tracePt t="4899" x="7459663" y="1608138"/>
          <p14:tracePt t="4912" x="7505700" y="1600200"/>
          <p14:tracePt t="4915" x="7521575" y="1600200"/>
          <p14:tracePt t="4915" x="7527925" y="1600200"/>
          <p14:tracePt t="4929" x="7597775" y="1592263"/>
          <p14:tracePt t="4932" x="7627938" y="1592263"/>
          <p14:tracePt t="4933" x="7635875" y="1592263"/>
          <p14:tracePt t="4945" x="7696200" y="1592263"/>
          <p14:tracePt t="4948" x="7718425" y="1592263"/>
          <p14:tracePt t="4961" x="7726363" y="1592263"/>
          <p14:tracePt t="4962" x="7788275" y="1608138"/>
          <p14:tracePt t="4963" x="7794625" y="1608138"/>
          <p14:tracePt t="4967" x="7810500" y="1608138"/>
          <p14:tracePt t="4967" x="7818438" y="1608138"/>
          <p14:tracePt t="4979" x="7848600" y="1622425"/>
          <p14:tracePt t="4982" x="7864475" y="1630363"/>
          <p14:tracePt t="4995" x="7902575" y="1654175"/>
          <p14:tracePt t="4999" x="7916863" y="1660525"/>
          <p14:tracePt t="5012" x="7940675" y="1676400"/>
          <p14:tracePt t="5015" x="7940675" y="1684338"/>
          <p14:tracePt t="5015" x="7947025" y="1684338"/>
          <p14:tracePt t="5028" x="7970838" y="1706563"/>
          <p14:tracePt t="5032" x="7978775" y="1706563"/>
          <p14:tracePt t="5032" x="7978775" y="1714500"/>
          <p14:tracePt t="5046" x="7985125" y="1714500"/>
          <p14:tracePt t="5058" x="7993063" y="1714500"/>
          <p14:tracePt t="5069" x="8001000" y="1714500"/>
          <p14:tracePt t="5075" x="8008938" y="1714500"/>
          <p14:tracePt t="5078" x="8016875" y="1714500"/>
          <p14:tracePt t="5088" x="8039100" y="1714500"/>
          <p14:tracePt t="5095" x="8054975" y="1706563"/>
          <p14:tracePt t="5105" x="8077200" y="1698625"/>
          <p14:tracePt t="5112" x="8099425" y="1698625"/>
          <p14:tracePt t="5113" x="8107363" y="1698625"/>
          <p14:tracePt t="5121" x="8137525" y="1698625"/>
          <p14:tracePt t="5128" x="8161338" y="1692275"/>
          <p14:tracePt t="5138" x="8207375" y="1692275"/>
          <p14:tracePt t="5146" x="8237538" y="1698625"/>
          <p14:tracePt t="5146" x="8245475" y="1698625"/>
          <p14:tracePt t="5155" x="8267700" y="1698625"/>
          <p14:tracePt t="5161" x="8289925" y="1706563"/>
          <p14:tracePt t="5171" x="8313738" y="1714500"/>
          <p14:tracePt t="5179" x="8328025" y="1722438"/>
          <p14:tracePt t="5188" x="8343900" y="1722438"/>
          <p14:tracePt t="5195" x="8343900" y="1730375"/>
          <p14:tracePt t="5211" x="8351838" y="1730375"/>
          <p14:tracePt t="5335" x="8343900" y="1730375"/>
          <p14:tracePt t="5358" x="8335963" y="1736725"/>
          <p14:tracePt t="5390" x="8328025" y="1736725"/>
          <p14:tracePt t="5403" x="8328025" y="1744663"/>
          <p14:tracePt t="5487" x="8321675" y="1752600"/>
          <p14:tracePt t="5512" x="8321675" y="1760538"/>
          <p14:tracePt t="5532" x="8321675" y="1768475"/>
          <p14:tracePt t="5547" x="8321675" y="1774825"/>
          <p14:tracePt t="5664" x="8313738" y="1774825"/>
          <p14:tracePt t="5734" x="8313738" y="1782763"/>
          <p14:tracePt t="6494" x="8305800" y="1790700"/>
          <p14:tracePt t="6500" x="8275638" y="1806575"/>
          <p14:tracePt t="6503" x="8267700" y="1812925"/>
          <p14:tracePt t="6503" x="8245475" y="1828800"/>
          <p14:tracePt t="6509" x="8191500" y="1866900"/>
          <p14:tracePt t="6509" x="8183563" y="1866900"/>
          <p14:tracePt t="6509" x="8169275" y="1882775"/>
          <p14:tracePt t="6514" x="8131175" y="1912938"/>
          <p14:tracePt t="6521" x="8061325" y="1965325"/>
          <p14:tracePt t="6530" x="7993063" y="2041525"/>
          <p14:tracePt t="6530" x="7962900" y="2073275"/>
          <p14:tracePt t="6538" x="7870825" y="2163763"/>
          <p14:tracePt t="6546" x="7788275" y="2255838"/>
          <p14:tracePt t="6550" x="7688263" y="2362200"/>
          <p14:tracePt t="6551" x="7673975" y="2378075"/>
          <p14:tracePt t="6563" x="7666038" y="2384425"/>
          <p14:tracePt t="6563" x="7513638" y="2536825"/>
          <p14:tracePt t="6567" x="7505700" y="2552700"/>
          <p14:tracePt t="6567" x="7489825" y="2568575"/>
          <p14:tracePt t="6581" x="7361238" y="2705100"/>
          <p14:tracePt t="6584" x="7261225" y="2797175"/>
          <p14:tracePt t="6596" x="7246938" y="2811463"/>
          <p14:tracePt t="6596" x="7086600" y="2963863"/>
          <p14:tracePt t="6599" x="7048500" y="2994025"/>
          <p14:tracePt t="6614" x="6751638" y="3246438"/>
          <p14:tracePt t="6617" x="6683375" y="3292475"/>
          <p14:tracePt t="6617" x="6667500" y="3306763"/>
          <p14:tracePt t="6629" x="6492875" y="3429000"/>
          <p14:tracePt t="6633" x="6354763" y="3513138"/>
          <p14:tracePt t="6633" x="6332538" y="3527425"/>
          <p14:tracePt t="6648" x="6118225" y="3641725"/>
          <p14:tracePt t="6651" x="5959475" y="3717925"/>
          <p14:tracePt t="6651" x="5935663" y="3725863"/>
          <p14:tracePt t="6663" x="5737225" y="3802063"/>
          <p14:tracePt t="6667" x="5707063" y="3810000"/>
          <p14:tracePt t="6667" x="5692775" y="3817938"/>
          <p14:tracePt t="6682" x="5532438" y="3848100"/>
          <p14:tracePt t="6686" x="5394325" y="3863975"/>
          <p14:tracePt t="6686" x="5380038" y="3863975"/>
          <p14:tracePt t="6697" x="5219700" y="3886200"/>
          <p14:tracePt t="6701" x="5151438" y="3902075"/>
          <p14:tracePt t="6701" x="5135563" y="3902075"/>
          <p14:tracePt t="6715" x="4899025" y="3924300"/>
          <p14:tracePt t="6717" x="4884738" y="3932238"/>
          <p14:tracePt t="6717" x="4846638" y="3932238"/>
          <p14:tracePt t="6718" x="4822825" y="3932238"/>
          <p14:tracePt t="6729" x="4808538" y="3932238"/>
          <p14:tracePt t="6730" x="4678363" y="3940175"/>
          <p14:tracePt t="6733" x="4572000" y="3954463"/>
          <p14:tracePt t="6733" x="4556125" y="3954463"/>
          <p14:tracePt t="6748" x="4411663" y="3978275"/>
          <p14:tracePt t="6751" x="4327525" y="3984625"/>
          <p14:tracePt t="6752" x="4321175" y="3984625"/>
          <p14:tracePt t="6762" x="4313238" y="3992563"/>
          <p14:tracePt t="6763" x="4251325" y="3992563"/>
          <p14:tracePt t="6766" x="4244975" y="3992563"/>
          <p14:tracePt t="6766" x="4237038" y="3992563"/>
          <p14:tracePt t="6781" x="4198938" y="3992563"/>
          <p14:tracePt t="6784" x="4183063" y="3992563"/>
          <p14:tracePt t="6797" x="4168775" y="3984625"/>
          <p14:tracePt t="6797" x="4168775" y="3978275"/>
          <p14:tracePt t="6802" x="4160838" y="3978275"/>
          <p14:tracePt t="6815" x="4160838" y="3962400"/>
          <p14:tracePt t="6819" x="4160838" y="3946525"/>
          <p14:tracePt t="6831" x="4160838" y="3932238"/>
          <p14:tracePt t="6835" x="4160838" y="3908425"/>
          <p14:tracePt t="6848" x="4160838" y="3870325"/>
          <p14:tracePt t="6852" x="4160838" y="3863975"/>
          <p14:tracePt t="6864" x="4160838" y="3832225"/>
          <p14:tracePt t="6869" x="4160838" y="3817938"/>
          <p14:tracePt t="6870" x="4160838" y="3810000"/>
          <p14:tracePt t="6884" x="4160838" y="3794125"/>
          <p14:tracePt t="6894" x="4152900" y="3741738"/>
          <p14:tracePt t="6900" x="4152900" y="3725863"/>
          <p14:tracePt t="6900" x="4152900" y="3717925"/>
          <p14:tracePt t="6906" x="4144963" y="3711575"/>
          <p14:tracePt t="6907" x="4144963" y="3703638"/>
          <p14:tracePt t="6921" x="4144963" y="3679825"/>
          <p14:tracePt t="6943" x="4144963" y="3635375"/>
          <p14:tracePt t="6950" x="4144963" y="3627438"/>
          <p14:tracePt t="6957" x="4144963" y="3619500"/>
          <p14:tracePt t="6966" x="4144963" y="3611563"/>
          <p14:tracePt t="6969" x="4144963" y="3603625"/>
          <p14:tracePt t="6980" x="4144963" y="3597275"/>
          <p14:tracePt t="6982" x="4144963" y="3589338"/>
          <p14:tracePt t="6997" x="4144963" y="3581400"/>
          <p14:tracePt t="7003" x="4144963" y="3573463"/>
          <p14:tracePt t="7018" x="4152900" y="3573463"/>
          <p14:tracePt t="7033" x="4152900" y="3565525"/>
          <p14:tracePt t="7081" x="4152900" y="3559175"/>
          <p14:tracePt t="7100" x="4152900" y="3551238"/>
          <p14:tracePt t="7541" x="4144963" y="3551238"/>
          <p14:tracePt t="7541" x="4144963" y="3543300"/>
          <p14:tracePt t="7550" x="4130675" y="3521075"/>
          <p14:tracePt t="7552" x="4122738" y="3521075"/>
          <p14:tracePt t="7553" x="4122738" y="3513138"/>
          <p14:tracePt t="7555" x="4114800" y="3505200"/>
          <p14:tracePt t="7556" x="4106863" y="3505200"/>
          <p14:tracePt t="7563" x="4106863" y="3497263"/>
          <p14:tracePt t="7563" x="4092575" y="3475038"/>
          <p14:tracePt t="7567" x="4084638" y="3467100"/>
          <p14:tracePt t="7579" x="4060825" y="3436938"/>
          <p14:tracePt t="7587" x="4054475" y="3413125"/>
          <p14:tracePt t="7587" x="4046538" y="3406775"/>
          <p14:tracePt t="7594" x="4030663" y="3382963"/>
          <p14:tracePt t="7598" x="4022725" y="3375025"/>
          <p14:tracePt t="7611" x="4008438" y="3336925"/>
          <p14:tracePt t="7615" x="4008438" y="3330575"/>
          <p14:tracePt t="7628" x="4000500" y="3306763"/>
          <p14:tracePt t="7634" x="4000500" y="3298825"/>
          <p14:tracePt t="7644" x="4000500" y="3292475"/>
          <p14:tracePt t="7655" x="4000500" y="3284538"/>
          <p14:tracePt t="7870" x="4000500" y="3276600"/>
          <p14:tracePt t="7880" x="4000500" y="3268663"/>
          <p14:tracePt t="7887" x="4000500" y="3260725"/>
          <p14:tracePt t="7899" x="4000500" y="3254375"/>
          <p14:tracePt t="7908" x="4000500" y="3246438"/>
          <p14:tracePt t="7915" x="3992563" y="3246438"/>
          <p14:tracePt t="7921" x="3992563" y="3238500"/>
          <p14:tracePt t="7930" x="3992563" y="3230563"/>
          <p14:tracePt t="7945" x="3984625" y="3222625"/>
          <p14:tracePt t="7953" x="3984625" y="3216275"/>
          <p14:tracePt t="7961" x="3984625" y="3208338"/>
          <p14:tracePt t="7969" x="3984625" y="3200400"/>
          <p14:tracePt t="7980" x="3984625" y="3192463"/>
          <p14:tracePt t="7991" x="3984625" y="3184525"/>
          <p14:tracePt t="8281" x="3984625" y="3178175"/>
          <p14:tracePt t="8293" x="3984625" y="3170238"/>
          <p14:tracePt t="8296" x="3984625" y="3162300"/>
          <p14:tracePt t="8308" x="3984625" y="3154363"/>
          <p14:tracePt t="8311" x="3978275" y="3154363"/>
          <p14:tracePt t="8316" x="3978275" y="3146425"/>
          <p14:tracePt t="8330" x="3978275" y="3140075"/>
          <p14:tracePt t="8355" x="3978275" y="3132138"/>
          <p14:tracePt t="8516" x="3978275" y="3124200"/>
          <p14:tracePt t="8531" x="3978275" y="3116263"/>
          <p14:tracePt t="8539" x="3978275" y="3108325"/>
          <p14:tracePt t="8547" x="3978275" y="3101975"/>
          <p14:tracePt t="8569" x="3978275" y="3094038"/>
          <p14:tracePt t="8588" x="3978275" y="3086100"/>
          <p14:tracePt t="8605" x="3978275" y="3078163"/>
          <p14:tracePt t="8641" x="3978275" y="3070225"/>
          <p14:tracePt t="8673" x="3978275" y="3063875"/>
          <p14:tracePt t="9150" x="3978275" y="3055938"/>
          <p14:tracePt t="9154" x="3970338" y="3055938"/>
          <p14:tracePt t="9170" x="3962400" y="3048000"/>
          <p14:tracePt t="9187" x="3954463" y="3048000"/>
          <p14:tracePt t="9195" x="3946525" y="3048000"/>
          <p14:tracePt t="9222" x="3940175" y="3048000"/>
          <p14:tracePt t="9237" x="3932238" y="3040063"/>
          <p14:tracePt t="9253" x="3924300" y="3040063"/>
          <p14:tracePt t="9255" x="3916363" y="3040063"/>
          <p14:tracePt t="9256" x="3916363" y="3032125"/>
          <p14:tracePt t="9270" x="3908425" y="3032125"/>
          <p14:tracePt t="9271" x="3902075" y="3025775"/>
          <p14:tracePt t="9287" x="3894138" y="3017838"/>
          <p14:tracePt t="9289" x="3886200" y="3009900"/>
          <p14:tracePt t="9289" x="3878263" y="3001963"/>
          <p14:tracePt t="9311" x="3878263" y="2994025"/>
          <p14:tracePt t="9312" x="3870325" y="2987675"/>
          <p14:tracePt t="9321" x="3863975" y="2979738"/>
          <p14:tracePt t="9371" x="3863975" y="2971800"/>
          <p14:tracePt t="9397" x="3863975" y="2963863"/>
          <p14:tracePt t="9407" x="3863975" y="2955925"/>
          <p14:tracePt t="9415" x="3863975" y="2949575"/>
          <p14:tracePt t="9423" x="3863975" y="2941638"/>
          <p14:tracePt t="9429" x="3863975" y="2933700"/>
          <p14:tracePt t="9432" x="3863975" y="2925763"/>
          <p14:tracePt t="9439" x="3863975" y="2917825"/>
          <p14:tracePt t="9446" x="3863975" y="2911475"/>
          <p14:tracePt t="9453" x="3863975" y="2903538"/>
          <p14:tracePt t="9461" x="3863975" y="2895600"/>
          <p14:tracePt t="9470" x="3863975" y="2879725"/>
          <p14:tracePt t="9480" x="3856038" y="2873375"/>
          <p14:tracePt t="9480" x="3856038" y="2865438"/>
          <p14:tracePt t="9487" x="3856038" y="2857500"/>
          <p14:tracePt t="9496" x="3856038" y="2849563"/>
          <p14:tracePt t="9510" x="3856038" y="2841625"/>
          <p14:tracePt t="9524" x="3856038" y="2835275"/>
          <p14:tracePt t="9591" x="3848100" y="2835275"/>
          <p14:tracePt t="9597" x="3840163" y="2827338"/>
          <p14:tracePt t="9601" x="3832225" y="2819400"/>
          <p14:tracePt t="9607" x="3825875" y="2819400"/>
          <p14:tracePt t="9611" x="3817938" y="2811463"/>
          <p14:tracePt t="9620" x="3810000" y="2811463"/>
          <p14:tracePt t="9629" x="3794125" y="2803525"/>
          <p14:tracePt t="9638" x="3779838" y="2797175"/>
          <p14:tracePt t="9644" x="3771900" y="2797175"/>
          <p14:tracePt t="9655" x="3763963" y="2797175"/>
          <p14:tracePt t="9663" x="3756025" y="2797175"/>
          <p14:tracePt t="9672" x="3749675" y="2797175"/>
          <p14:tracePt t="9678" x="3741738" y="2797175"/>
          <p14:tracePt t="9688" x="3733800" y="2797175"/>
          <p14:tracePt t="9696" x="3725863" y="2797175"/>
          <p14:tracePt t="9697" x="3725863" y="2789238"/>
          <p14:tracePt t="9705" x="3717925" y="2781300"/>
          <p14:tracePt t="9711" x="3703638" y="2781300"/>
          <p14:tracePt t="9722" x="3687763" y="2765425"/>
          <p14:tracePt t="9730" x="3673475" y="2759075"/>
          <p14:tracePt t="9730" x="3665538" y="2751138"/>
          <p14:tracePt t="9738" x="3649663" y="2735263"/>
          <p14:tracePt t="9745" x="3641725" y="2720975"/>
          <p14:tracePt t="9755" x="3627438" y="2705100"/>
          <p14:tracePt t="9763" x="3619500" y="2697163"/>
          <p14:tracePt t="9763" x="3619500" y="2689225"/>
          <p14:tracePt t="9771" x="3611563" y="2682875"/>
          <p14:tracePt t="9778" x="3611563" y="2674938"/>
          <p14:tracePt t="9789" x="3603625" y="2674938"/>
          <p14:tracePt t="9798" x="3603625" y="2667000"/>
          <p14:tracePt t="9813" x="3597275" y="2667000"/>
          <p14:tracePt t="9976" x="3597275" y="2659063"/>
          <p14:tracePt t="10008" x="3597275" y="2651125"/>
          <p14:tracePt t="10086" x="3597275" y="2644775"/>
          <p14:tracePt t="10172" x="3597275" y="2651125"/>
          <p14:tracePt t="10182" x="3597275" y="2659063"/>
          <p14:tracePt t="10186" x="3597275" y="2667000"/>
          <p14:tracePt t="10192" x="3597275" y="2674938"/>
          <p14:tracePt t="10198" x="3597275" y="2682875"/>
          <p14:tracePt t="10203" x="3597275" y="2689225"/>
          <p14:tracePt t="10213" x="3589338" y="2705100"/>
          <p14:tracePt t="10217" x="3589338" y="2713038"/>
          <p14:tracePt t="10234" x="3589338" y="2773363"/>
          <p14:tracePt t="10237" x="3589338" y="2789238"/>
          <p14:tracePt t="10237" x="3589338" y="2797175"/>
          <p14:tracePt t="10251" x="3597275" y="2849563"/>
          <p14:tracePt t="10254" x="3597275" y="2879725"/>
          <p14:tracePt t="10255" x="3597275" y="2887663"/>
          <p14:tracePt t="10267" x="3603625" y="2949575"/>
          <p14:tracePt t="10271" x="3603625" y="2994025"/>
          <p14:tracePt t="10272" x="3603625" y="3001963"/>
          <p14:tracePt t="10284" x="3619500" y="3116263"/>
          <p14:tracePt t="10287" x="3627438" y="3146425"/>
          <p14:tracePt t="10288" x="3627438" y="3170238"/>
          <p14:tracePt t="10300" x="3627438" y="3184525"/>
          <p14:tracePt t="10301" x="3641725" y="3292475"/>
          <p14:tracePt t="10304" x="3649663" y="3344863"/>
          <p14:tracePt t="10305" x="3649663" y="3352800"/>
          <p14:tracePt t="10317" x="3665538" y="3475038"/>
          <p14:tracePt t="10322" x="3673475" y="3527425"/>
          <p14:tracePt t="10322" x="3673475" y="3543300"/>
          <p14:tracePt t="10334" x="3695700" y="3665538"/>
          <p14:tracePt t="10338" x="3703638" y="3703638"/>
          <p14:tracePt t="10338" x="3703638" y="3711575"/>
          <p14:tracePt t="10351" x="3717925" y="3825875"/>
          <p14:tracePt t="10354" x="3725863" y="3878263"/>
          <p14:tracePt t="10367" x="3741738" y="3984625"/>
          <p14:tracePt t="10371" x="3749675" y="4022725"/>
          <p14:tracePt t="10384" x="3763963" y="4106863"/>
          <p14:tracePt t="10388" x="3763963" y="4137025"/>
          <p14:tracePt t="10401" x="3779838" y="4191000"/>
          <p14:tracePt t="10405" x="3779838" y="4206875"/>
          <p14:tracePt t="10405" x="3779838" y="4213225"/>
          <p14:tracePt t="10417" x="3787775" y="4244975"/>
          <p14:tracePt t="10421" x="3787775" y="4259263"/>
          <p14:tracePt t="10422" x="3794125" y="4267200"/>
          <p14:tracePt t="10434" x="3794125" y="4297363"/>
          <p14:tracePt t="10437" x="3794125" y="4305300"/>
          <p14:tracePt t="10437" x="3794125" y="4313238"/>
          <p14:tracePt t="10451" x="3794125" y="4343400"/>
          <p14:tracePt t="10454" x="3794125" y="4351338"/>
          <p14:tracePt t="10467" x="3794125" y="4381500"/>
          <p14:tracePt t="10471" x="3794125" y="4389438"/>
          <p14:tracePt t="10471" x="3794125" y="4397375"/>
          <p14:tracePt t="10484" x="3794125" y="4419600"/>
          <p14:tracePt t="10488" x="3794125" y="4427538"/>
          <p14:tracePt t="10501" x="3794125" y="4435475"/>
          <p14:tracePt t="10504" x="3794125" y="4441825"/>
          <p14:tracePt t="10520" x="3794125" y="4449763"/>
          <p14:tracePt t="10561" x="3787775" y="4449763"/>
          <p14:tracePt t="10746" x="3794125" y="4449763"/>
          <p14:tracePt t="10765" x="3802063" y="4449763"/>
          <p14:tracePt t="10769" x="3810000" y="4449763"/>
          <p14:tracePt t="10797" x="3978275" y="4441825"/>
          <p14:tracePt t="10798" x="3992563" y="4441825"/>
          <p14:tracePt t="10802" x="4068763" y="4441825"/>
          <p14:tracePt t="10803" x="4092575" y="4441825"/>
          <p14:tracePt t="10812" x="4381500" y="4441825"/>
          <p14:tracePt t="10814" x="4449763" y="4441825"/>
          <p14:tracePt t="10815" x="4487863" y="4441825"/>
          <p14:tracePt t="10817" x="4518025" y="4441825"/>
          <p14:tracePt t="10818" x="4594225" y="4441825"/>
          <p14:tracePt t="10827" x="4632325" y="4441825"/>
          <p14:tracePt t="10828" x="4937125" y="4441825"/>
          <p14:tracePt t="10831" x="5045075" y="4441825"/>
          <p14:tracePt t="10831" x="5089525" y="4441825"/>
          <p14:tracePt t="10844" x="5516563" y="4441825"/>
          <p14:tracePt t="10847" x="5630863" y="4441825"/>
          <p14:tracePt t="10848" x="5668963" y="4441825"/>
          <p14:tracePt t="10861" x="5965825" y="4449763"/>
          <p14:tracePt t="10864" x="6019800" y="4449763"/>
          <p14:tracePt t="10864" x="6035675" y="4449763"/>
          <p14:tracePt t="10865" x="6049963" y="4449763"/>
          <p14:tracePt t="10877" x="6065838" y="4457700"/>
          <p14:tracePt t="10878" x="6210300" y="4465638"/>
          <p14:tracePt t="10882" x="6248400" y="4465638"/>
          <p14:tracePt t="10894" x="6308725" y="4473575"/>
          <p14:tracePt t="10898" x="6316663" y="4473575"/>
          <p14:tracePt t="10911" x="6324600" y="4473575"/>
          <p14:tracePt t="11003" x="6316663" y="4473575"/>
          <p14:tracePt t="11012" x="6308725" y="4473575"/>
          <p14:tracePt t="11023" x="6302375" y="4473575"/>
          <p14:tracePt t="11037" x="6294438" y="4473575"/>
          <p14:tracePt t="11045" x="6286500" y="4473575"/>
          <p14:tracePt t="11054" x="6278563" y="4473575"/>
          <p14:tracePt t="11060" x="6270625" y="4473575"/>
          <p14:tracePt t="11065" x="6270625" y="4465638"/>
          <p14:tracePt t="11073" x="6264275" y="4465638"/>
          <p14:tracePt t="11077" x="6256338" y="4457700"/>
          <p14:tracePt t="11090" x="6248400" y="4457700"/>
          <p14:tracePt t="11090" x="6210300" y="4441825"/>
          <p14:tracePt t="11094" x="6180138" y="4435475"/>
          <p14:tracePt t="11106" x="6073775" y="4389438"/>
          <p14:tracePt t="11112" x="6027738" y="4373563"/>
          <p14:tracePt t="11112" x="6011863" y="4365625"/>
          <p14:tracePt t="11123" x="5921375" y="4327525"/>
          <p14:tracePt t="11127" x="5867400" y="4305300"/>
          <p14:tracePt t="11140" x="5753100" y="4251325"/>
          <p14:tracePt t="11146" x="5707063" y="4229100"/>
          <p14:tracePt t="11146" x="5676900" y="4221163"/>
          <p14:tracePt t="11156" x="5638800" y="4198938"/>
          <p14:tracePt t="11161" x="5616575" y="4183063"/>
          <p14:tracePt t="11173" x="5608638" y="4183063"/>
          <p14:tracePt t="11173" x="5584825" y="4168775"/>
          <p14:tracePt t="11179" x="5578475" y="4160838"/>
          <p14:tracePt t="11180" x="5570538" y="4160838"/>
          <p14:tracePt t="11190" x="5554663" y="4144963"/>
          <p14:tracePt t="11194" x="5546725" y="4137025"/>
          <p14:tracePt t="11207" x="5540375" y="4137025"/>
          <p14:tracePt t="11212" x="5540375" y="4130675"/>
          <p14:tracePt t="11213" x="5532438" y="4130675"/>
          <p14:tracePt t="11229" x="5532438" y="4122738"/>
          <p14:tracePt t="11235" x="5524500" y="4122738"/>
          <p14:tracePt t="11259" x="5524500" y="4114800"/>
          <p14:tracePt t="11286" x="5516563" y="4114800"/>
          <p14:tracePt t="11295" x="5508625" y="4114800"/>
          <p14:tracePt t="11302" x="5502275" y="4114800"/>
          <p14:tracePt t="11310" x="5494338" y="4114800"/>
          <p14:tracePt t="11314" x="5486400" y="4114800"/>
          <p14:tracePt t="11317" x="5478463" y="4114800"/>
          <p14:tracePt t="11327" x="5464175" y="4114800"/>
          <p14:tracePt t="11330" x="5456238" y="4114800"/>
          <p14:tracePt t="11344" x="5426075" y="4114800"/>
          <p14:tracePt t="11348" x="5410200" y="4114800"/>
          <p14:tracePt t="11361" x="5380038" y="4114800"/>
          <p14:tracePt t="11363" x="5372100" y="4114800"/>
          <p14:tracePt t="11377" x="5341938" y="4114800"/>
          <p14:tracePt t="11384" x="5334000" y="4114800"/>
          <p14:tracePt t="11507" x="5341938" y="4122738"/>
          <p14:tracePt t="11517" x="5349875" y="4130675"/>
          <p14:tracePt t="11526" x="5356225" y="4137025"/>
          <p14:tracePt t="11531" x="5364163" y="4144963"/>
          <p14:tracePt t="11535" x="5372100" y="4152900"/>
          <p14:tracePt t="11544" x="5380038" y="4168775"/>
          <p14:tracePt t="11548" x="5394325" y="4175125"/>
          <p14:tracePt t="11561" x="5418138" y="4206875"/>
          <p14:tracePt t="11564" x="5432425" y="4213225"/>
          <p14:tracePt t="11578" x="5470525" y="4259263"/>
          <p14:tracePt t="11582" x="5502275" y="4283075"/>
          <p14:tracePt t="11594" x="5570538" y="4343400"/>
          <p14:tracePt t="11600" x="5622925" y="4389438"/>
          <p14:tracePt t="11611" x="5622925" y="4397375"/>
          <p14:tracePt t="11611" x="5692775" y="4449763"/>
          <p14:tracePt t="11615" x="5707063" y="4465638"/>
          <p14:tracePt t="11616" x="5715000" y="4465638"/>
          <p14:tracePt t="11627" x="5737225" y="4495800"/>
          <p14:tracePt t="11634" x="5753100" y="4511675"/>
          <p14:tracePt t="11644" x="5761038" y="4518025"/>
          <p14:tracePt t="11652" x="5761038" y="4525963"/>
          <p14:tracePt t="11685" x="5753100" y="4525963"/>
          <p14:tracePt t="11686" x="5753100" y="4533900"/>
          <p14:tracePt t="11689" x="5745163" y="4533900"/>
          <p14:tracePt t="11692" x="5737225" y="4533900"/>
          <p14:tracePt t="11697" x="5730875" y="4541838"/>
          <p14:tracePt t="11702" x="5684838" y="4556125"/>
          <p14:tracePt t="11714" x="5646738" y="4572000"/>
          <p14:tracePt t="11718" x="5616575" y="4587875"/>
          <p14:tracePt t="11730" x="5578475" y="4602163"/>
          <p14:tracePt t="11734" x="5546725" y="4618038"/>
          <p14:tracePt t="11747" x="5516563" y="4632325"/>
          <p14:tracePt t="11752" x="5486400" y="4648200"/>
          <p14:tracePt t="11752" x="5478463" y="4648200"/>
          <p14:tracePt t="11763" x="5456238" y="4656138"/>
          <p14:tracePt t="11767" x="5448300" y="4664075"/>
          <p14:tracePt t="11779" x="5440363" y="4664075"/>
          <p14:tracePt t="11780" x="5432425" y="4664075"/>
          <p14:tracePt t="11783" x="5426075" y="4670425"/>
          <p14:tracePt t="11800" x="5426075" y="4678363"/>
          <p14:tracePt t="11868" x="5440363" y="4670425"/>
          <p14:tracePt t="11868" x="5448300" y="4664075"/>
          <p14:tracePt t="11872" x="5470525" y="4656138"/>
          <p14:tracePt t="11876" x="5478463" y="4656138"/>
          <p14:tracePt t="11876" x="5494338" y="4648200"/>
          <p14:tracePt t="11882" x="5546725" y="4632325"/>
          <p14:tracePt t="11885" x="5562600" y="4632325"/>
          <p14:tracePt t="11886" x="5578475" y="4625975"/>
          <p14:tracePt t="11886" x="5584825" y="4625975"/>
          <p14:tracePt t="11895" x="5646738" y="4610100"/>
          <p14:tracePt t="11899" x="5692775" y="4602163"/>
          <p14:tracePt t="11899" x="5699125" y="4594225"/>
          <p14:tracePt t="11913" x="5791200" y="4579938"/>
          <p14:tracePt t="11917" x="5837238" y="4572000"/>
          <p14:tracePt t="11930" x="5845175" y="4572000"/>
          <p14:tracePt t="11930" x="5897563" y="4572000"/>
          <p14:tracePt t="11934" x="5921375" y="4572000"/>
          <p14:tracePt t="11934" x="5927725" y="4572000"/>
          <p14:tracePt t="11947" x="5959475" y="4572000"/>
          <p14:tracePt t="11951" x="5965825" y="4572000"/>
          <p14:tracePt t="11964" x="5981700" y="4572000"/>
          <p14:tracePt t="11965" x="5989638" y="4572000"/>
          <p14:tracePt t="11970" x="5997575" y="4572000"/>
          <p14:tracePt t="11980" x="6011863" y="4572000"/>
          <p14:tracePt t="11985" x="6019800" y="4572000"/>
          <p14:tracePt t="11996" x="6035675" y="4572000"/>
          <p14:tracePt t="11999" x="6042025" y="4572000"/>
          <p14:tracePt t="12013" x="6049963" y="4572000"/>
          <p14:tracePt t="12016" x="6057900" y="4572000"/>
          <p14:tracePt t="12017" x="6065838" y="4572000"/>
          <p14:tracePt t="12029" x="6073775" y="4572000"/>
          <p14:tracePt t="12033" x="6088063" y="4564063"/>
          <p14:tracePt t="12046" x="6103938" y="4564063"/>
          <p14:tracePt t="12050" x="6111875" y="4556125"/>
          <p14:tracePt t="12063" x="6118225" y="4556125"/>
          <p14:tracePt t="12063" x="6156325" y="4549775"/>
          <p14:tracePt t="12068" x="6226175" y="4541838"/>
          <p14:tracePt t="12068" x="6232525" y="4541838"/>
          <p14:tracePt t="12080" x="6302375" y="4525963"/>
          <p14:tracePt t="12084" x="6370638" y="4518025"/>
          <p14:tracePt t="12096" x="6378575" y="4518025"/>
          <p14:tracePt t="12096" x="6499225" y="4511675"/>
          <p14:tracePt t="12101" x="6561138" y="4511675"/>
          <p14:tracePt t="12101" x="6575425" y="4511675"/>
          <p14:tracePt t="12113" x="6683375" y="4511675"/>
          <p14:tracePt t="12117" x="6743700" y="4511675"/>
          <p14:tracePt t="12117" x="6751638" y="4511675"/>
          <p14:tracePt t="12130" x="6759575" y="4511675"/>
          <p14:tracePt t="12130" x="6827838" y="4511675"/>
          <p14:tracePt t="12134" x="6865938" y="4511675"/>
          <p14:tracePt t="12147" x="6918325" y="4525963"/>
          <p14:tracePt t="12151" x="6934200" y="4533900"/>
          <p14:tracePt t="12163" x="6956425" y="4541838"/>
          <p14:tracePt t="12167" x="6964363" y="4541838"/>
          <p14:tracePt t="12180" x="6972300" y="4556125"/>
          <p14:tracePt t="12184" x="6980238" y="4564063"/>
          <p14:tracePt t="12196" x="6980238" y="4572000"/>
          <p14:tracePt t="12197" x="6980238" y="4587875"/>
          <p14:tracePt t="12200" x="6972300" y="4602163"/>
          <p14:tracePt t="12213" x="6926263" y="4632325"/>
          <p14:tracePt t="12217" x="6858000" y="4664075"/>
          <p14:tracePt t="12230" x="6842125" y="4670425"/>
          <p14:tracePt t="12230" x="6759575" y="4702175"/>
          <p14:tracePt t="12235" x="6689725" y="4716463"/>
          <p14:tracePt t="12235" x="6683375" y="4716463"/>
          <p14:tracePt t="12247" x="6575425" y="4724400"/>
          <p14:tracePt t="12251" x="6515100" y="4724400"/>
          <p14:tracePt t="12251" x="6507163" y="4724400"/>
          <p14:tracePt t="12263" x="6492875" y="4724400"/>
          <p14:tracePt t="12263" x="6392863" y="4724400"/>
          <p14:tracePt t="12267" x="6316663" y="4716463"/>
          <p14:tracePt t="12267" x="6302375" y="4716463"/>
          <p14:tracePt t="12280" x="6180138" y="4678363"/>
          <p14:tracePt t="12284" x="6118225" y="4648200"/>
          <p14:tracePt t="12296" x="6080125" y="4618038"/>
          <p14:tracePt t="12301" x="6057900" y="4594225"/>
          <p14:tracePt t="12301" x="6057900" y="4587875"/>
          <p14:tracePt t="12313" x="6035675" y="4541838"/>
          <p14:tracePt t="12317" x="6035675" y="4511675"/>
          <p14:tracePt t="12318" x="6035675" y="4503738"/>
          <p14:tracePt t="12331" x="6027738" y="4465638"/>
          <p14:tracePt t="12335" x="6027738" y="4441825"/>
          <p14:tracePt t="12346" x="6035675" y="4411663"/>
          <p14:tracePt t="12350" x="6049963" y="4381500"/>
          <p14:tracePt t="12363" x="6073775" y="4351338"/>
          <p14:tracePt t="12368" x="6096000" y="4327525"/>
          <p14:tracePt t="12368" x="6103938" y="4321175"/>
          <p14:tracePt t="12380" x="6134100" y="4305300"/>
          <p14:tracePt t="12384" x="6164263" y="4289425"/>
          <p14:tracePt t="12396" x="6210300" y="4275138"/>
          <p14:tracePt t="12401" x="6232525" y="4275138"/>
          <p14:tracePt t="12401" x="6240463" y="4275138"/>
          <p14:tracePt t="12413" x="6270625" y="4267200"/>
          <p14:tracePt t="12417" x="6302375" y="4267200"/>
          <p14:tracePt t="12430" x="6332538" y="4275138"/>
          <p14:tracePt t="12434" x="6346825" y="4283075"/>
          <p14:tracePt t="12435" x="6354763" y="4283075"/>
          <p14:tracePt t="12447" x="6370638" y="4305300"/>
          <p14:tracePt t="12451" x="6378575" y="4321175"/>
          <p14:tracePt t="12463" x="6384925" y="4335463"/>
          <p14:tracePt t="12468" x="6384925" y="4351338"/>
          <p14:tracePt t="12468" x="6384925" y="4359275"/>
          <p14:tracePt t="12480" x="6384925" y="4373563"/>
          <p14:tracePt t="12484" x="6378575" y="4389438"/>
          <p14:tracePt t="12485" x="6378575" y="4397375"/>
          <p14:tracePt t="12497" x="6370638" y="4411663"/>
          <p14:tracePt t="12501" x="6354763" y="4419600"/>
          <p14:tracePt t="12513" x="6340475" y="4435475"/>
          <p14:tracePt t="12517" x="6324600" y="4441825"/>
          <p14:tracePt t="12529" x="6316663" y="4449763"/>
          <p14:tracePt t="12533" x="6316663" y="4457700"/>
          <p14:tracePt t="12533" x="6308725" y="4457700"/>
          <p14:tracePt t="12546" x="6302375" y="4457700"/>
          <p14:tracePt t="12550" x="6294438" y="4465638"/>
          <p14:tracePt t="12565" x="6286500" y="4465638"/>
          <p14:tracePt t="12582" x="6278563" y="4465638"/>
          <p14:tracePt t="12598" x="6270625" y="4465638"/>
          <p14:tracePt t="12609" x="6264275" y="4465638"/>
          <p14:tracePt t="12619" x="6256338" y="4465638"/>
          <p14:tracePt t="12752" x="6256338" y="4473575"/>
          <p14:tracePt t="12757" x="6264275" y="4473575"/>
          <p14:tracePt t="12767" x="6264275" y="4479925"/>
          <p14:tracePt t="12777" x="6270625" y="4479925"/>
          <p14:tracePt t="12791" x="6278563" y="4487863"/>
          <p14:tracePt t="12802" x="6286500" y="4503738"/>
          <p14:tracePt t="12807" x="6294438" y="4518025"/>
          <p14:tracePt t="12811" x="6302375" y="4525963"/>
          <p14:tracePt t="12819" x="6316663" y="4541838"/>
          <p14:tracePt t="12829" x="6340475" y="4572000"/>
          <p14:tracePt t="12829" x="6346825" y="4579938"/>
          <p14:tracePt t="12836" x="6362700" y="4594225"/>
          <p14:tracePt t="12844" x="6400800" y="4618038"/>
          <p14:tracePt t="12852" x="6430963" y="4640263"/>
          <p14:tracePt t="12862" x="6469063" y="4656138"/>
          <p14:tracePt t="12862" x="6477000" y="4664075"/>
          <p14:tracePt t="12869" x="6492875" y="4670425"/>
          <p14:tracePt t="12878" x="6523038" y="4678363"/>
          <p14:tracePt t="12886" x="6545263" y="4686300"/>
          <p14:tracePt t="12896" x="6561138" y="4686300"/>
          <p14:tracePt t="12902" x="6569075" y="4686300"/>
          <p14:tracePt t="12911" x="6583363" y="4678363"/>
          <p14:tracePt t="12919" x="6591300" y="4670425"/>
          <p14:tracePt t="12929" x="6607175" y="4664075"/>
          <p14:tracePt t="12936" x="6613525" y="4656138"/>
          <p14:tracePt t="12944" x="6629400" y="4648200"/>
          <p14:tracePt t="12954" x="6645275" y="4640263"/>
          <p14:tracePt t="12955" x="6651625" y="4632325"/>
          <p14:tracePt t="12961" x="6667500" y="4632325"/>
          <p14:tracePt t="12969" x="6689725" y="4625975"/>
          <p14:tracePt t="12977" x="6727825" y="4625975"/>
          <p14:tracePt t="12986" x="6765925" y="4625975"/>
          <p14:tracePt t="12996" x="6804025" y="4625975"/>
          <p14:tracePt t="12996" x="6819900" y="4625975"/>
          <p14:tracePt t="13002" x="6842125" y="4625975"/>
          <p14:tracePt t="13011" x="6873875" y="4632325"/>
          <p14:tracePt t="13019" x="6904038" y="4640263"/>
          <p14:tracePt t="13029" x="6934200" y="4648200"/>
          <p14:tracePt t="13029" x="6942138" y="4648200"/>
          <p14:tracePt t="13036" x="6956425" y="4656138"/>
          <p14:tracePt t="13044" x="6972300" y="4664075"/>
          <p14:tracePt t="13053" x="6980238" y="4664075"/>
          <p14:tracePt t="13062" x="6988175" y="4670425"/>
          <p14:tracePt t="13073" x="6988175" y="4678363"/>
          <p14:tracePt t="13077" x="6994525" y="4678363"/>
          <p14:tracePt t="13086" x="6994525" y="4686300"/>
          <p14:tracePt t="13096" x="6994525" y="4694238"/>
          <p14:tracePt t="13103" x="7002463" y="4702175"/>
          <p14:tracePt t="13111" x="7002463" y="4708525"/>
          <p14:tracePt t="13119" x="7002463" y="4716463"/>
          <p14:tracePt t="13129" x="7002463" y="4724400"/>
          <p14:tracePt t="13136" x="7010400" y="4732338"/>
          <p14:tracePt t="13144" x="7010400" y="4762500"/>
          <p14:tracePt t="13152" x="7026275" y="4792663"/>
          <p14:tracePt t="13162" x="7040563" y="4822825"/>
          <p14:tracePt t="13163" x="7048500" y="4838700"/>
          <p14:tracePt t="13169" x="7056438" y="4860925"/>
          <p14:tracePt t="13177" x="7086600" y="4899025"/>
          <p14:tracePt t="13186" x="7116763" y="4937125"/>
          <p14:tracePt t="13196" x="7146925" y="4975225"/>
          <p14:tracePt t="13196" x="7154863" y="4991100"/>
          <p14:tracePt t="13203" x="7192963" y="5037138"/>
          <p14:tracePt t="13211" x="7375525" y="5227638"/>
          <p14:tracePt t="13219" x="7581900" y="5410200"/>
          <p14:tracePt t="13231" x="7794625" y="5578475"/>
          <p14:tracePt t="13231" x="7886700" y="5646738"/>
          <p14:tracePt t="13236" x="7978775" y="5707063"/>
          <p14:tracePt t="13244" x="8153400" y="5837238"/>
          <p14:tracePt t="13252" x="8328025" y="5973763"/>
          <p14:tracePt t="13263" x="8512175" y="6096000"/>
          <p14:tracePt t="13263" x="8556625" y="6126163"/>
          <p14:tracePt t="13269" x="8626475" y="6172200"/>
          <p14:tracePt t="13277" x="8686800" y="6218238"/>
          <p14:tracePt t="13286" x="8709025" y="6232525"/>
          <p14:tracePt t="13295" x="8716963" y="6240463"/>
          <p14:tracePt t="13383" x="8724900" y="6240463"/>
          <p14:tracePt t="13397" x="8732838" y="6248400"/>
          <p14:tracePt t="13405" x="8740775" y="6248400"/>
          <p14:tracePt t="13413" x="8740775" y="6256338"/>
          <p14:tracePt t="13414" x="8747125" y="6256338"/>
          <p14:tracePt t="13426" x="8755063" y="6256338"/>
          <p14:tracePt t="13429" x="8763000" y="6256338"/>
          <p14:tracePt t="13433" x="8770938" y="6256338"/>
          <p14:tracePt t="13446" x="8785225" y="6256338"/>
          <p14:tracePt t="13449" x="8801100" y="6256338"/>
          <p14:tracePt t="13450" x="8809038" y="6256338"/>
          <p14:tracePt t="13450" x="8816975" y="6256338"/>
          <p14:tracePt t="13464" x="8869363" y="6256338"/>
          <p14:tracePt t="13467" x="8893175" y="6256338"/>
          <p14:tracePt t="13479" x="8931275" y="6256338"/>
          <p14:tracePt t="13482" x="8969375" y="6240463"/>
          <p14:tracePt t="13483" x="8975725" y="6240463"/>
          <p14:tracePt t="13498" x="9021763" y="6232525"/>
          <p14:tracePt t="13502" x="9051925" y="6226175"/>
          <p14:tracePt t="13512" x="9075738" y="6218238"/>
          <p14:tracePt t="13516" x="9083675" y="6218238"/>
          <p14:tracePt t="13531" x="9090025" y="6218238"/>
          <p14:tracePt t="13531" x="9097963" y="6218238"/>
          <p14:tracePt t="13621" x="9090025" y="6218238"/>
          <p14:tracePt t="13631" x="9083675" y="6218238"/>
          <p14:tracePt t="13636" x="9075738" y="6218238"/>
          <p14:tracePt t="13647" x="9067800" y="6218238"/>
          <p14:tracePt t="13651" x="9059863" y="6218238"/>
          <p14:tracePt t="13656" x="9051925" y="6218238"/>
          <p14:tracePt t="13664" x="9051925" y="6226175"/>
          <p14:tracePt t="13667" x="9045575" y="6226175"/>
          <p14:tracePt t="13678" x="9029700" y="6232525"/>
          <p14:tracePt t="13688" x="9021763" y="6232525"/>
          <p14:tracePt t="13702" x="9013825" y="6232525"/>
          <p14:tracePt t="13721" x="9013825" y="6240463"/>
          <p14:tracePt t="13725" x="9007475" y="6240463"/>
          <p14:tracePt t="13739" x="8999538" y="6240463"/>
          <p14:tracePt t="13750" x="8991600" y="6240463"/>
          <p14:tracePt t="13756" x="8991600" y="6248400"/>
          <p14:tracePt t="13759" x="8983663" y="6248400"/>
          <p14:tracePt t="13768" x="8975725" y="6248400"/>
          <p14:tracePt t="13779" x="8969375" y="6248400"/>
          <p14:tracePt t="13813" x="8961438" y="6248400"/>
          <p14:tracePt t="14162" x="8961438" y="6240463"/>
          <p14:tracePt t="14173" x="8961438" y="6232525"/>
          <p14:tracePt t="14188" x="8961438" y="6218238"/>
          <p14:tracePt t="14189" x="8961438" y="6210300"/>
          <p14:tracePt t="14202" x="8953500" y="6194425"/>
          <p14:tracePt t="14211" x="8953500" y="6180138"/>
          <p14:tracePt t="14215" x="8953500" y="6172200"/>
          <p14:tracePt t="14231" x="8953500" y="6164263"/>
          <p14:tracePt t="14232" x="8953500" y="6156325"/>
          <p14:tracePt t="14248" x="8953500" y="6149975"/>
          <p14:tracePt t="14516" x="8953500" y="6142038"/>
          <p14:tracePt t="14529" x="8953500" y="6134100"/>
          <p14:tracePt t="14533" x="8961438" y="6134100"/>
          <p14:tracePt t="14534" x="8961438" y="6126163"/>
          <p14:tracePt t="14547" x="8975725" y="6111875"/>
          <p14:tracePt t="14548" x="8983663" y="6103938"/>
          <p14:tracePt t="14565" x="9013825" y="6073775"/>
          <p14:tracePt t="14565" x="9037638" y="6065838"/>
          <p14:tracePt t="14578" x="9151938" y="6027738"/>
          <p14:tracePt t="14583" x="9197975" y="6019800"/>
          <p14:tracePt t="14583" x="9212263" y="6019800"/>
          <p14:tracePt t="14596" x="9334500" y="5997575"/>
          <p14:tracePt t="14600" x="9342438" y="5997575"/>
          <p14:tracePt t="14601" x="9372600" y="5989638"/>
          <p14:tracePt t="14601" x="9380538" y="5989638"/>
          <p14:tracePt t="14614" x="9456738" y="5981700"/>
          <p14:tracePt t="14614" x="9486900" y="5981700"/>
          <p14:tracePt t="14629" x="9525000" y="5973763"/>
          <p14:tracePt t="14647" x="9532938" y="5973763"/>
          <p14:tracePt t="14665" x="9532938" y="5965825"/>
          <p14:tracePt t="14773" x="9540875" y="5965825"/>
          <p14:tracePt t="14781" x="9547225" y="5959475"/>
          <p14:tracePt t="14793" x="9563100" y="5951538"/>
          <p14:tracePt t="14796" x="9578975" y="5943600"/>
          <p14:tracePt t="14801" x="9585325" y="5943600"/>
          <p14:tracePt t="14809" x="9601200" y="5935663"/>
          <p14:tracePt t="14813" x="9609138" y="5927725"/>
          <p14:tracePt t="14813" x="9617075" y="5927725"/>
          <p14:tracePt t="14825" x="9639300" y="5921375"/>
          <p14:tracePt t="14831" x="9669463" y="5905500"/>
          <p14:tracePt t="14841" x="9693275" y="5897563"/>
          <p14:tracePt t="14846" x="9699625" y="5889625"/>
          <p14:tracePt t="14846" x="9707563" y="5889625"/>
          <p14:tracePt t="14858" x="9745663" y="5867400"/>
          <p14:tracePt t="14864" x="9769475" y="5859463"/>
          <p14:tracePt t="14875" x="9799638" y="5845175"/>
          <p14:tracePt t="14879" x="9807575" y="5837238"/>
          <p14:tracePt t="14879" x="9813925" y="5837238"/>
          <p14:tracePt t="14891" x="9852025" y="5829300"/>
          <p14:tracePt t="14897" x="9859963" y="5829300"/>
          <p14:tracePt t="14897" x="9875838" y="5821363"/>
          <p14:tracePt t="14908" x="9898063" y="5821363"/>
          <p14:tracePt t="14912" x="9906000" y="5821363"/>
          <p14:tracePt t="14913" x="9913938" y="5821363"/>
          <p14:tracePt t="14925" x="9936163" y="5821363"/>
          <p14:tracePt t="14931" x="9944100" y="5821363"/>
          <p14:tracePt t="14931" x="9952038" y="5821363"/>
          <p14:tracePt t="14941" x="9966325" y="5821363"/>
          <p14:tracePt t="14946" x="9966325" y="5829300"/>
          <p14:tracePt t="14959" x="9974263" y="5837238"/>
          <p14:tracePt t="14964" x="9966325" y="5851525"/>
          <p14:tracePt t="14975" x="9944100" y="5889625"/>
          <p14:tracePt t="14979" x="9913938" y="5921375"/>
          <p14:tracePt t="14979" x="9898063" y="5927725"/>
          <p14:tracePt t="14991" x="9799638" y="5989638"/>
          <p14:tracePt t="14999" x="9723438" y="6019800"/>
          <p14:tracePt t="15008" x="9661525" y="6035675"/>
          <p14:tracePt t="15013" x="9639300" y="6042025"/>
          <p14:tracePt t="15013" x="9609138" y="6042025"/>
          <p14:tracePt t="15025" x="9494838" y="6049963"/>
          <p14:tracePt t="15031" x="9372600" y="6049963"/>
          <p14:tracePt t="15032" x="9350375" y="6049963"/>
          <p14:tracePt t="15041" x="9334500" y="6049963"/>
          <p14:tracePt t="15042" x="9204325" y="6035675"/>
          <p14:tracePt t="15046" x="9121775" y="6027738"/>
          <p14:tracePt t="15046" x="9090025" y="6011863"/>
          <p14:tracePt t="15058" x="8931275" y="5959475"/>
          <p14:tracePt t="15065" x="8885238" y="5935663"/>
          <p14:tracePt t="15075" x="8855075" y="5913438"/>
          <p14:tracePt t="15079" x="8847138" y="5889625"/>
          <p14:tracePt t="15091" x="8847138" y="5851525"/>
          <p14:tracePt t="15097" x="8855075" y="5807075"/>
          <p14:tracePt t="15098" x="8855075" y="5799138"/>
          <p14:tracePt t="15108" x="8885238" y="5745163"/>
          <p14:tracePt t="15112" x="8899525" y="5722938"/>
          <p14:tracePt t="15112" x="8907463" y="5715000"/>
          <p14:tracePt t="15125" x="8953500" y="5654675"/>
          <p14:tracePt t="15131" x="8999538" y="5600700"/>
          <p14:tracePt t="15141" x="9051925" y="5540375"/>
          <p14:tracePt t="15146" x="9083675" y="5508625"/>
          <p14:tracePt t="15146" x="9090025" y="5502275"/>
          <p14:tracePt t="15158" x="9151938" y="5448300"/>
          <p14:tracePt t="15164" x="9190038" y="5426075"/>
          <p14:tracePt t="15165" x="9197975" y="5426075"/>
          <p14:tracePt t="15174" x="9204325" y="5426075"/>
          <p14:tracePt t="15175" x="9236075" y="5410200"/>
          <p14:tracePt t="15179" x="9250363" y="5402263"/>
          <p14:tracePt t="15179" x="9258300" y="5402263"/>
          <p14:tracePt t="15191" x="9296400" y="5394325"/>
          <p14:tracePt t="15197" x="9312275" y="5394325"/>
          <p14:tracePt t="15197" x="9318625" y="5394325"/>
          <p14:tracePt t="15208" x="9350375" y="5402263"/>
          <p14:tracePt t="15212" x="9356725" y="5402263"/>
          <p14:tracePt t="15212" x="9364663" y="5410200"/>
          <p14:tracePt t="15224" x="9394825" y="5432425"/>
          <p14:tracePt t="15231" x="9410700" y="5448300"/>
          <p14:tracePt t="15241" x="9426575" y="5486400"/>
          <p14:tracePt t="15245" x="9432925" y="5494338"/>
          <p14:tracePt t="15245" x="9432925" y="5508625"/>
          <p14:tracePt t="15258" x="9440863" y="5578475"/>
          <p14:tracePt t="15263" x="9440863" y="5600700"/>
          <p14:tracePt t="15263" x="9440863" y="5622925"/>
          <p14:tracePt t="15264" x="9440863" y="5630863"/>
          <p14:tracePt t="15274" x="9440863" y="5638800"/>
          <p14:tracePt t="15275" x="9426575" y="5707063"/>
          <p14:tracePt t="15279" x="9418638" y="5745163"/>
          <p14:tracePt t="15279" x="9418638" y="5753100"/>
          <p14:tracePt t="15291" x="9380538" y="5807075"/>
          <p14:tracePt t="15298" x="9356725" y="5829300"/>
          <p14:tracePt t="15308" x="9356725" y="5837238"/>
          <p14:tracePt t="15308" x="9326563" y="5851525"/>
          <p14:tracePt t="15313" x="9318625" y="5859463"/>
          <p14:tracePt t="15314" x="9304338" y="5859463"/>
          <p14:tracePt t="15325" x="9274175" y="5867400"/>
          <p14:tracePt t="15331" x="9242425" y="5867400"/>
          <p14:tracePt t="15341" x="9212263" y="5859463"/>
          <p14:tracePt t="15346" x="9197975" y="5851525"/>
          <p14:tracePt t="15358" x="9159875" y="5821363"/>
          <p14:tracePt t="15364" x="9151938" y="5791200"/>
          <p14:tracePt t="15375" x="9144000" y="5761038"/>
          <p14:tracePt t="15379" x="9144000" y="5745163"/>
          <p14:tracePt t="15379" x="9144000" y="5737225"/>
          <p14:tracePt t="15391" x="9151938" y="5699125"/>
          <p14:tracePt t="15397" x="9166225" y="5676900"/>
          <p14:tracePt t="15398" x="9166225" y="5668963"/>
          <p14:tracePt t="15408" x="9197975" y="5638800"/>
          <p14:tracePt t="15412" x="9212263" y="5630863"/>
          <p14:tracePt t="15412" x="9220200" y="5622925"/>
          <p14:tracePt t="15425" x="9274175" y="5600700"/>
          <p14:tracePt t="15431" x="9312275" y="5592763"/>
          <p14:tracePt t="15442" x="9342438" y="5584825"/>
          <p14:tracePt t="15446" x="9364663" y="5584825"/>
          <p14:tracePt t="15458" x="9394825" y="5584825"/>
          <p14:tracePt t="15464" x="9410700" y="5584825"/>
          <p14:tracePt t="15474" x="9418638" y="5592763"/>
          <p14:tracePt t="15475" x="9432925" y="5600700"/>
          <p14:tracePt t="15480" x="9440863" y="5608638"/>
          <p14:tracePt t="15491" x="9448800" y="5622925"/>
          <p14:tracePt t="15497" x="9448800" y="5630863"/>
          <p14:tracePt t="15508" x="9448800" y="5646738"/>
          <p14:tracePt t="15512" x="9448800" y="5654675"/>
          <p14:tracePt t="15512" x="9448800" y="5661025"/>
          <p14:tracePt t="15525" x="9440863" y="5684838"/>
          <p14:tracePt t="15531" x="9432925" y="5692775"/>
          <p14:tracePt t="15531" x="9432925" y="5699125"/>
          <p14:tracePt t="15541" x="9418638" y="5707063"/>
          <p14:tracePt t="15550" x="9410700" y="5707063"/>
          <p14:tracePt t="15561" x="9410700" y="5715000"/>
          <p14:tracePt t="15564" x="9402763" y="5715000"/>
          <p14:tracePt t="15625" x="9410700" y="5715000"/>
          <p14:tracePt t="15633" x="9418638" y="5715000"/>
          <p14:tracePt t="15637" x="9426575" y="5715000"/>
          <p14:tracePt t="15646" x="9432925" y="5715000"/>
          <p14:tracePt t="15651" x="9440863" y="5715000"/>
          <p14:tracePt t="15662" x="9448800" y="5715000"/>
          <p14:tracePt t="15679" x="9456738" y="5715000"/>
          <p14:tracePt t="15811" x="9464675" y="5715000"/>
          <p14:tracePt t="15820" x="9464675" y="5707063"/>
          <p14:tracePt t="15834" x="9471025" y="5707063"/>
          <p14:tracePt t="15924" x="9478963" y="5699125"/>
          <p14:tracePt t="15934" x="9471025" y="5699125"/>
          <p14:tracePt t="15939" x="9464675" y="5707063"/>
          <p14:tracePt t="15946" x="9456738" y="5715000"/>
          <p14:tracePt t="15950" x="9456738" y="5722938"/>
          <p14:tracePt t="15954" x="9448800" y="5722938"/>
          <p14:tracePt t="15964" x="9440863" y="5737225"/>
          <p14:tracePt t="15969" x="9432925" y="5745163"/>
          <p14:tracePt t="15981" x="9418638" y="5761038"/>
          <p14:tracePt t="15985" x="9410700" y="5768975"/>
          <p14:tracePt t="15986" x="9402763" y="5768975"/>
          <p14:tracePt t="15997" x="9380538" y="5783263"/>
          <p14:tracePt t="16002" x="9356725" y="5791200"/>
          <p14:tracePt t="16014" x="9242425" y="5829300"/>
          <p14:tracePt t="16018" x="9144000" y="5859463"/>
          <p14:tracePt t="16032" x="8716963" y="5965825"/>
          <p14:tracePt t="16033" x="8594725" y="5997575"/>
          <p14:tracePt t="16038" x="8428038" y="6027738"/>
          <p14:tracePt t="16038" x="8382000" y="6035675"/>
          <p14:tracePt t="16047" x="8008938" y="6073775"/>
          <p14:tracePt t="16052" x="7856538" y="6080125"/>
          <p14:tracePt t="16053" x="7650163" y="6088063"/>
          <p14:tracePt t="16064" x="7124700" y="6096000"/>
          <p14:tracePt t="16068" x="6858000" y="6096000"/>
          <p14:tracePt t="16081" x="6804025" y="6096000"/>
          <p14:tracePt t="16081" x="6264275" y="6096000"/>
          <p14:tracePt t="16084" x="6180138" y="6088063"/>
          <p14:tracePt t="16084" x="6096000" y="6088063"/>
          <p14:tracePt t="16086" x="6057900" y="6088063"/>
          <p14:tracePt t="16086" x="6019800" y="6080125"/>
          <p14:tracePt t="16098" x="5715000" y="6035675"/>
          <p14:tracePt t="16102" x="5600700" y="6011863"/>
          <p14:tracePt t="16114" x="5584825" y="6011863"/>
          <p14:tracePt t="16114" x="5508625" y="5989638"/>
          <p14:tracePt t="16117" x="5502275" y="5981700"/>
          <p14:tracePt t="16118" x="5494338" y="5981700"/>
          <p14:tracePt t="16131" x="5478463" y="5965825"/>
          <p14:tracePt t="16134" x="5470525" y="5965825"/>
          <p14:tracePt t="16149" x="5470525" y="5959475"/>
          <p14:tracePt t="16159" x="5470525" y="5951538"/>
          <p14:tracePt t="16170" x="5478463" y="5951538"/>
          <p14:tracePt t="16173" x="5478463" y="5943600"/>
          <p14:tracePt t="16193" x="5486400" y="5943600"/>
          <p14:tracePt t="16202" x="5486400" y="5935663"/>
          <p14:tracePt t="16233" x="5486400" y="5927725"/>
          <p14:tracePt t="16235" x="5494338" y="5927725"/>
          <p14:tracePt t="16239" x="5494338" y="5921375"/>
          <p14:tracePt t="16248" x="5502275" y="5905500"/>
          <p14:tracePt t="16252" x="5508625" y="5883275"/>
          <p14:tracePt t="16252" x="5508625" y="5875338"/>
          <p14:tracePt t="16264" x="5540375" y="5722938"/>
          <p14:tracePt t="16269" x="5554663" y="5570538"/>
          <p14:tracePt t="16280" x="5562600" y="5554663"/>
          <p14:tracePt t="16281" x="5608638" y="5287963"/>
          <p14:tracePt t="16286" x="5638800" y="5135563"/>
          <p14:tracePt t="16286" x="5638800" y="5097463"/>
          <p14:tracePt t="16298" x="5699125" y="4746625"/>
          <p14:tracePt t="16301" x="5722938" y="4602163"/>
          <p14:tracePt t="16302" x="5730875" y="4525963"/>
          <p14:tracePt t="16314" x="5737225" y="4495800"/>
          <p14:tracePt t="16314" x="5807075" y="4175125"/>
          <p14:tracePt t="16319" x="5837238" y="4046538"/>
          <p14:tracePt t="16319" x="5837238" y="4016375"/>
          <p14:tracePt t="16331" x="5883275" y="3848100"/>
          <p14:tracePt t="16335" x="5897563" y="3810000"/>
          <p14:tracePt t="16347" x="5905500" y="3756025"/>
          <p14:tracePt t="16352" x="5913438" y="3741738"/>
          <p14:tracePt t="16364" x="5921375" y="3725863"/>
          <p14:tracePt t="16429" x="5921375" y="3733800"/>
          <p14:tracePt t="16446" x="5913438" y="3733800"/>
          <p14:tracePt t="16507" x="5905500" y="3733800"/>
          <p14:tracePt t="16513" x="5905500" y="3741738"/>
          <p14:tracePt t="16520" x="5905500" y="3749675"/>
          <p14:tracePt t="16526" x="5905500" y="3756025"/>
          <p14:tracePt t="16532" x="5897563" y="3771900"/>
          <p14:tracePt t="16536" x="5897563" y="3787775"/>
          <p14:tracePt t="16549" x="5897563" y="3840163"/>
          <p14:tracePt t="16551" x="5897563" y="3856038"/>
          <p14:tracePt t="16552" x="5897563" y="3863975"/>
          <p14:tracePt t="16567" x="5897563" y="3908425"/>
          <p14:tracePt t="16567" x="5905500" y="3924300"/>
          <p14:tracePt t="16572" x="5905500" y="3940175"/>
          <p14:tracePt t="16582" x="5913438" y="3954463"/>
          <p14:tracePt t="16587" x="5913438" y="3962400"/>
          <p14:tracePt t="16609" x="5921375" y="3978275"/>
          <p14:tracePt t="16893" x="5927725" y="3984625"/>
          <p14:tracePt t="16915" x="5935663" y="3984625"/>
          <p14:tracePt t="16918" x="5935663" y="3992563"/>
          <p14:tracePt t="16921" x="5943600" y="3992563"/>
          <p14:tracePt t="16927" x="5951538" y="4000500"/>
          <p14:tracePt t="16932" x="5959475" y="4000500"/>
          <p14:tracePt t="16944" x="5965825" y="4008438"/>
          <p14:tracePt t="16947" x="5973763" y="4008438"/>
          <p14:tracePt t="16948" x="5973763" y="4016375"/>
          <p14:tracePt t="16961" x="5989638" y="4022725"/>
          <p14:tracePt t="16966" x="5997575" y="4030663"/>
          <p14:tracePt t="16978" x="6019800" y="4038600"/>
          <p14:tracePt t="16982" x="6019800" y="4046538"/>
          <p14:tracePt t="16983" x="6027738" y="4046538"/>
          <p14:tracePt t="16995" x="6049963" y="4060825"/>
          <p14:tracePt t="16999" x="6057900" y="4068763"/>
          <p14:tracePt t="17011" x="6073775" y="4084638"/>
          <p14:tracePt t="17016" x="6080125" y="4092575"/>
          <p14:tracePt t="17027" x="6088063" y="4098925"/>
          <p14:tracePt t="17031" x="6096000" y="4106863"/>
          <p14:tracePt t="17044" x="6103938" y="4114800"/>
          <p14:tracePt t="17049" x="6111875" y="4122738"/>
          <p14:tracePt t="17061" x="6118225" y="4130675"/>
          <p14:tracePt t="17065" x="6118225" y="4137025"/>
          <p14:tracePt t="17065" x="6126163" y="4137025"/>
          <p14:tracePt t="17078" x="6134100" y="4152900"/>
          <p14:tracePt t="17083" x="6134100" y="4160838"/>
          <p14:tracePt t="17094" x="6142038" y="4160838"/>
          <p14:tracePt t="17094" x="6142038" y="4168775"/>
          <p14:tracePt t="17098" x="6149975" y="4168775"/>
          <p14:tracePt t="17098" x="6149975" y="4175125"/>
          <p14:tracePt t="17115" x="6149975" y="4183063"/>
          <p14:tracePt t="17140" x="6156325" y="4183063"/>
          <p14:tracePt t="17172" x="6156325" y="4191000"/>
          <p14:tracePt t="17447" x="6156325" y="4183063"/>
          <p14:tracePt t="17569" x="6156325" y="4175125"/>
          <p14:tracePt t="17569" x="6156325" y="4168775"/>
          <p14:tracePt t="17583" x="6156325" y="4160838"/>
          <p14:tracePt t="17599" x="6156325" y="4144963"/>
          <p14:tracePt t="17601" x="6164263" y="4137025"/>
          <p14:tracePt t="17601" x="6164263" y="4130675"/>
          <p14:tracePt t="17610" x="6164263" y="4114800"/>
          <p14:tracePt t="17616" x="6164263" y="4098925"/>
          <p14:tracePt t="17633" x="6172200" y="4068763"/>
          <p14:tracePt t="17634" x="6172200" y="4054475"/>
          <p14:tracePt t="17635" x="6172200" y="4038600"/>
          <p14:tracePt t="17644" x="6180138" y="4000500"/>
          <p14:tracePt t="17650" x="6180138" y="3984625"/>
          <p14:tracePt t="17666" x="6188075" y="3908425"/>
          <p14:tracePt t="17668" x="6188075" y="3870325"/>
          <p14:tracePt t="17668" x="6188075" y="3848100"/>
          <p14:tracePt t="17683" x="6188075" y="3779838"/>
          <p14:tracePt t="17683" x="6194425" y="3741738"/>
          <p14:tracePt t="17699" x="6202363" y="3627438"/>
          <p14:tracePt t="17701" x="6210300" y="3589338"/>
          <p14:tracePt t="17701" x="6210300" y="3551238"/>
          <p14:tracePt t="17710" x="6226175" y="3482975"/>
          <p14:tracePt t="17716" x="6232525" y="3436938"/>
          <p14:tracePt t="17733" x="6264275" y="3368675"/>
          <p14:tracePt t="17735" x="6270625" y="3344863"/>
          <p14:tracePt t="17735" x="6286500" y="3314700"/>
          <p14:tracePt t="17744" x="6308725" y="3268663"/>
          <p14:tracePt t="17750" x="6316663" y="3246438"/>
          <p14:tracePt t="17766" x="6340475" y="3208338"/>
          <p14:tracePt t="17768" x="6354763" y="3192463"/>
          <p14:tracePt t="17768" x="6362700" y="3178175"/>
          <p14:tracePt t="17777" x="6384925" y="3162300"/>
          <p14:tracePt t="17782" x="6392863" y="3146425"/>
          <p14:tracePt t="17801" x="6423025" y="3116263"/>
          <p14:tracePt t="17802" x="6430963" y="3108325"/>
          <p14:tracePt t="17816" x="6438900" y="3101975"/>
          <p14:tracePt t="17817" x="6446838" y="3094038"/>
          <p14:tracePt t="17827" x="6454775" y="3086100"/>
          <p14:tracePt t="17882" x="6454775" y="3078163"/>
          <p14:tracePt t="17906" x="6438900" y="3063875"/>
          <p14:tracePt t="17911" x="6438900" y="3055938"/>
          <p14:tracePt t="17914" x="6430963" y="3055938"/>
          <p14:tracePt t="17914" x="6430963" y="3048000"/>
          <p14:tracePt t="17928" x="6400800" y="3009900"/>
          <p14:tracePt t="17928" x="6392863" y="3001963"/>
          <p14:tracePt t="17937" x="6370638" y="2941638"/>
          <p14:tracePt t="17943" x="6362700" y="2933700"/>
          <p14:tracePt t="17944" x="6340475" y="2887663"/>
          <p14:tracePt t="17948" x="6324600" y="2835275"/>
          <p14:tracePt t="17962" x="6278563" y="2667000"/>
          <p14:tracePt t="17963" x="6270625" y="2620963"/>
          <p14:tracePt t="17972" x="6240463" y="2454275"/>
          <p14:tracePt t="17973" x="6240463" y="2430463"/>
          <p14:tracePt t="17977" x="6232525" y="2416175"/>
          <p14:tracePt t="17977" x="6232525" y="2378075"/>
          <p14:tracePt t="17981" x="6218238" y="2316163"/>
          <p14:tracePt t="17995" x="6202363" y="2125663"/>
          <p14:tracePt t="17996" x="6194425" y="2095500"/>
          <p14:tracePt t="18000" x="6194425" y="2057400"/>
          <p14:tracePt t="18010" x="6194425" y="2003425"/>
          <p14:tracePt t="18013" x="6194425" y="1989138"/>
          <p14:tracePt t="18018" x="6194425" y="1981200"/>
          <p14:tracePt t="18018" x="6194425" y="1965325"/>
          <p14:tracePt t="18027" x="6194425" y="1951038"/>
          <p14:tracePt t="18030" x="6194425" y="1943100"/>
          <p14:tracePt t="18043" x="6194425" y="1935163"/>
          <p14:tracePt t="18101" x="6188075" y="1935163"/>
          <p14:tracePt t="18101" x="6180138" y="1935163"/>
          <p14:tracePt t="18106" x="6156325" y="1943100"/>
          <p14:tracePt t="18109" x="6126163" y="1951038"/>
          <p14:tracePt t="18115" x="6057900" y="1965325"/>
          <p14:tracePt t="18119" x="5959475" y="1981200"/>
          <p14:tracePt t="18132" x="5943600" y="1989138"/>
          <p14:tracePt t="18132" x="5715000" y="2003425"/>
          <p14:tracePt t="18136" x="5630863" y="2011363"/>
          <p14:tracePt t="18137" x="5608638" y="2011363"/>
          <p14:tracePt t="18150" x="5311775" y="2027238"/>
          <p14:tracePt t="18153" x="5159375" y="2035175"/>
          <p14:tracePt t="18154" x="5127625" y="2035175"/>
          <p14:tracePt t="18166" x="5105400" y="2035175"/>
          <p14:tracePt t="18167" x="4792663" y="2057400"/>
          <p14:tracePt t="18170" x="4670425" y="2065338"/>
          <p14:tracePt t="18170" x="4632325" y="2073275"/>
          <p14:tracePt t="18183" x="4244975" y="2117725"/>
          <p14:tracePt t="18187" x="4084638" y="2141538"/>
          <p14:tracePt t="18199" x="4060825" y="2141538"/>
          <p14:tracePt t="18200" x="3717925" y="2209800"/>
          <p14:tracePt t="18203" x="3635375" y="2225675"/>
          <p14:tracePt t="18203" x="3603625" y="2232025"/>
          <p14:tracePt t="18216" x="3298825" y="2332038"/>
          <p14:tracePt t="18221" x="3154363" y="2378075"/>
          <p14:tracePt t="18222" x="3132138" y="2392363"/>
          <p14:tracePt t="18233" x="2949575" y="2454275"/>
          <p14:tracePt t="18237" x="2895600" y="2476500"/>
          <p14:tracePt t="18237" x="2887663" y="2484438"/>
          <p14:tracePt t="18250" x="2811463" y="2506663"/>
          <p14:tracePt t="18254" x="2797175" y="2514600"/>
          <p14:tracePt t="18266" x="2789238" y="2522538"/>
          <p14:tracePt t="18398" x="2797175" y="2522538"/>
          <p14:tracePt t="18407" x="2819400" y="2514600"/>
          <p14:tracePt t="18408" x="2827338" y="2506663"/>
          <p14:tracePt t="18412" x="2835275" y="2506663"/>
          <p14:tracePt t="18414" x="2841625" y="2506663"/>
          <p14:tracePt t="18415" x="2849563" y="2498725"/>
          <p14:tracePt t="18427" x="2879725" y="2484438"/>
          <p14:tracePt t="18431" x="2895600" y="2484438"/>
          <p14:tracePt t="18444" x="2933700" y="2476500"/>
          <p14:tracePt t="18448" x="2941638" y="2468563"/>
          <p14:tracePt t="18462" x="2971800" y="2468563"/>
          <p14:tracePt t="18469" x="2979738" y="2468563"/>
          <p14:tracePt t="18479" x="2987675" y="2468563"/>
          <p14:tracePt t="18482" x="3001963" y="2468563"/>
          <p14:tracePt t="18483" x="3001963" y="2460625"/>
          <p14:tracePt t="18494" x="3017838" y="2460625"/>
          <p14:tracePt t="18498" x="3025775" y="2460625"/>
          <p14:tracePt t="18498" x="3032125" y="2460625"/>
          <p14:tracePt t="18513" x="3055938" y="2454275"/>
          <p14:tracePt t="18516" x="3063875" y="2454275"/>
          <p14:tracePt t="18528" x="3078163" y="2454275"/>
          <p14:tracePt t="18530" x="3086100" y="2454275"/>
          <p14:tracePt t="18546" x="3108325" y="2454275"/>
          <p14:tracePt t="18549" x="3124200" y="2446338"/>
          <p14:tracePt t="18561" x="3154363" y="2446338"/>
          <p14:tracePt t="18564" x="3162300" y="2446338"/>
          <p14:tracePt t="18564" x="3170238" y="2446338"/>
          <p14:tracePt t="18580" x="3254375" y="2438400"/>
          <p14:tracePt t="18583" x="3314700" y="2422525"/>
          <p14:tracePt t="18594" x="3322638" y="2422525"/>
          <p14:tracePt t="18595" x="3375025" y="2416175"/>
          <p14:tracePt t="18599" x="3444875" y="2400300"/>
          <p14:tracePt t="18599" x="3451225" y="2400300"/>
          <p14:tracePt t="18613" x="3619500" y="2378075"/>
          <p14:tracePt t="18617" x="3641725" y="2370138"/>
          <p14:tracePt t="18617" x="3679825" y="2370138"/>
          <p14:tracePt t="18618" x="3695700" y="2370138"/>
          <p14:tracePt t="18627" x="3703638" y="2370138"/>
          <p14:tracePt t="18628" x="3794125" y="2362200"/>
          <p14:tracePt t="18632" x="3916363" y="2354263"/>
          <p14:tracePt t="18632" x="3940175" y="2354263"/>
          <p14:tracePt t="18646" x="4098925" y="2346325"/>
          <p14:tracePt t="18650" x="4275138" y="2346325"/>
          <p14:tracePt t="18661" x="4297363" y="2346325"/>
          <p14:tracePt t="18662" x="4503738" y="2370138"/>
          <p14:tracePt t="18665" x="4541838" y="2378075"/>
          <p14:tracePt t="18679" x="4732338" y="2430463"/>
          <p14:tracePt t="18683" x="4876800" y="2492375"/>
          <p14:tracePt t="18694" x="4899025" y="2498725"/>
          <p14:tracePt t="18694" x="4975225" y="2552700"/>
          <p14:tracePt t="18699" x="5037138" y="2606675"/>
          <p14:tracePt t="18712" x="5097463" y="2713038"/>
          <p14:tracePt t="18716" x="5097463" y="2735263"/>
          <p14:tracePt t="18716" x="5097463" y="2759075"/>
          <p14:tracePt t="18717" x="5097463" y="2765425"/>
          <p14:tracePt t="18727" x="5097463" y="2773363"/>
          <p14:tracePt t="18728" x="5089525" y="2841625"/>
          <p14:tracePt t="18732" x="5013325" y="2933700"/>
          <p14:tracePt t="18732" x="5006975" y="2949575"/>
          <p14:tracePt t="18747" x="4822825" y="3094038"/>
          <p14:tracePt t="18751" x="4587875" y="3230563"/>
          <p14:tracePt t="18751" x="4549775" y="3246438"/>
          <p14:tracePt t="18762" x="4183063" y="3344863"/>
          <p14:tracePt t="18766" x="4016375" y="3368675"/>
          <p14:tracePt t="18766" x="3978275" y="3375025"/>
          <p14:tracePt t="18781" x="3382963" y="3382963"/>
          <p14:tracePt t="18784" x="3298825" y="3382963"/>
          <p14:tracePt t="18784" x="3260725" y="3382963"/>
          <p14:tracePt t="18784" x="3222625" y="3375025"/>
          <p14:tracePt t="18796" x="2797175" y="3322638"/>
          <p14:tracePt t="18800" x="2667000" y="3292475"/>
          <p14:tracePt t="18800" x="2628900" y="3284538"/>
          <p14:tracePt t="18814" x="2308225" y="3184525"/>
          <p14:tracePt t="18814" x="2293938" y="3184525"/>
          <p14:tracePt t="18815" x="2278063" y="3178175"/>
          <p14:tracePt t="18818" x="2255838" y="3162300"/>
          <p14:tracePt t="18819" x="2247900" y="3154363"/>
          <p14:tracePt t="18828" x="2239963" y="3154363"/>
          <p14:tracePt t="18828" x="2225675" y="3132138"/>
          <p14:tracePt t="18833" x="2209800" y="3116263"/>
          <p14:tracePt t="18834" x="2209800" y="3108325"/>
          <p14:tracePt t="18847" x="2201863" y="3094038"/>
          <p14:tracePt t="18850" x="2217738" y="3063875"/>
          <p14:tracePt t="18861" x="2263775" y="3025775"/>
          <p14:tracePt t="18866" x="2301875" y="2994025"/>
          <p14:tracePt t="18866" x="2308225" y="2987675"/>
          <p14:tracePt t="18880" x="2460625" y="2879725"/>
          <p14:tracePt t="18883" x="2522538" y="2849563"/>
          <p14:tracePt t="18894" x="2636838" y="2781300"/>
          <p14:tracePt t="18899" x="2735263" y="2743200"/>
          <p14:tracePt t="18899" x="2751138" y="2735263"/>
          <p14:tracePt t="18913" x="3017838" y="2674938"/>
          <p14:tracePt t="18916" x="3040063" y="2674938"/>
          <p14:tracePt t="18916" x="3086100" y="2667000"/>
          <p14:tracePt t="18917" x="3108325" y="2667000"/>
          <p14:tracePt t="18928" x="3132138" y="2667000"/>
          <p14:tracePt t="18928" x="3352800" y="2651125"/>
          <p14:tracePt t="18933" x="3482975" y="2651125"/>
          <p14:tracePt t="18933" x="3505200" y="2651125"/>
          <p14:tracePt t="18947" x="3717925" y="2651125"/>
          <p14:tracePt t="18950" x="3932238" y="2674938"/>
          <p14:tracePt t="18961" x="3946525" y="2674938"/>
          <p14:tracePt t="18962" x="4092575" y="2705100"/>
          <p14:tracePt t="18964" x="4098925" y="2705100"/>
          <p14:tracePt t="18964" x="4106863" y="2713038"/>
          <p14:tracePt t="18969" x="4130675" y="2720975"/>
          <p14:tracePt t="18980" x="4144963" y="2720975"/>
          <p14:tracePt t="18983" x="4160838" y="2727325"/>
          <p14:tracePt t="19024" x="4152900" y="2727325"/>
          <p14:tracePt t="19035" x="4144963" y="2735263"/>
          <p14:tracePt t="19040" x="4137025" y="2735263"/>
          <p14:tracePt t="19056" x="4130675" y="2743200"/>
          <p14:tracePt t="19090" x="4122738" y="2743200"/>
          <p14:tracePt t="19114" x="4114800" y="2743200"/>
          <p14:tracePt t="19138" x="4106863" y="2743200"/>
          <p14:tracePt t="19148" x="4098925" y="2743200"/>
          <p14:tracePt t="19169" x="4098925" y="2735263"/>
          <p14:tracePt t="19220" x="4098925" y="2727325"/>
          <p14:tracePt t="19384" x="4098925" y="2735263"/>
          <p14:tracePt t="19392" x="4098925" y="2743200"/>
          <p14:tracePt t="19399" x="4092575" y="2759075"/>
          <p14:tracePt t="19404" x="4092575" y="2765425"/>
          <p14:tracePt t="19410" x="4084638" y="2773363"/>
          <p14:tracePt t="19414" x="4084638" y="2781300"/>
          <p14:tracePt t="19427" x="4084638" y="2797175"/>
          <p14:tracePt t="19430" x="4076700" y="2803525"/>
          <p14:tracePt t="19440" x="4076700" y="2811463"/>
          <p14:tracePt t="19445" x="4076700" y="2819400"/>
          <p14:tracePt t="19458" x="4076700" y="2827338"/>
          <p14:tracePt t="19884" x="4068763" y="2835275"/>
        </p14:tracePtLst>
      </p14:laserTraceLst>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E46D11-6E80-47CB-96F1-5FE47771E651}"/>
              </a:ext>
            </a:extLst>
          </p:cNvPr>
          <p:cNvSpPr>
            <a:spLocks noGrp="1"/>
          </p:cNvSpPr>
          <p:nvPr>
            <p:ph type="title"/>
          </p:nvPr>
        </p:nvSpPr>
        <p:spPr/>
        <p:txBody>
          <a:bodyPr/>
          <a:lstStyle/>
          <a:p>
            <a:r>
              <a:rPr lang="en-US" altLang="zh-TW" dirty="0"/>
              <a:t>Memory-mapped file(cont.)</a:t>
            </a:r>
            <a:endParaRPr lang="zh-TW" altLang="en-US" dirty="0"/>
          </a:p>
        </p:txBody>
      </p:sp>
      <p:sp>
        <p:nvSpPr>
          <p:cNvPr id="3" name="內容版面配置區 2">
            <a:extLst>
              <a:ext uri="{FF2B5EF4-FFF2-40B4-BE49-F238E27FC236}">
                <a16:creationId xmlns:a16="http://schemas.microsoft.com/office/drawing/2014/main" id="{40B7D02D-1155-466C-B462-D516BA4EC5CA}"/>
              </a:ext>
            </a:extLst>
          </p:cNvPr>
          <p:cNvSpPr>
            <a:spLocks noGrp="1"/>
          </p:cNvSpPr>
          <p:nvPr>
            <p:ph idx="1"/>
          </p:nvPr>
        </p:nvSpPr>
        <p:spPr/>
        <p:txBody>
          <a:bodyPr/>
          <a:lstStyle/>
          <a:p>
            <a:r>
              <a:rPr lang="en-US" altLang="zh-TW" dirty="0"/>
              <a:t>We can use the </a:t>
            </a:r>
            <a:r>
              <a:rPr lang="en-US" altLang="zh-TW" dirty="0">
                <a:solidFill>
                  <a:srgbClr val="FF0000"/>
                </a:solidFill>
              </a:rPr>
              <a:t>virtual memory </a:t>
            </a:r>
            <a:r>
              <a:rPr lang="en-US" altLang="zh-TW" dirty="0"/>
              <a:t>techniques to treat file I/O as routine memory accesses. This approach, known as </a:t>
            </a:r>
            <a:r>
              <a:rPr lang="en-US" altLang="zh-TW" b="1" dirty="0"/>
              <a:t>memory mapping </a:t>
            </a:r>
            <a:r>
              <a:rPr lang="en-US" altLang="zh-TW" dirty="0"/>
              <a:t>a file, allows a part of the virtual address space to be </a:t>
            </a:r>
            <a:r>
              <a:rPr lang="en-US" altLang="zh-TW" dirty="0">
                <a:solidFill>
                  <a:srgbClr val="FF0000"/>
                </a:solidFill>
              </a:rPr>
              <a:t>logically</a:t>
            </a:r>
            <a:r>
              <a:rPr lang="en-US" altLang="zh-TW" dirty="0"/>
              <a:t> associated with the file.</a:t>
            </a:r>
            <a:endParaRPr lang="zh-TW" altLang="en-US" dirty="0"/>
          </a:p>
        </p:txBody>
      </p:sp>
      <p:cxnSp>
        <p:nvCxnSpPr>
          <p:cNvPr id="4" name="直線接點 3">
            <a:extLst>
              <a:ext uri="{FF2B5EF4-FFF2-40B4-BE49-F238E27FC236}">
                <a16:creationId xmlns:a16="http://schemas.microsoft.com/office/drawing/2014/main" id="{351D09AD-4353-42A5-AC73-6612384FCFA5}"/>
              </a:ext>
            </a:extLst>
          </p:cNvPr>
          <p:cNvCxnSpPr>
            <a:cxnSpLocks/>
          </p:cNvCxnSpPr>
          <p:nvPr/>
        </p:nvCxnSpPr>
        <p:spPr>
          <a:xfrm>
            <a:off x="2450592" y="3429000"/>
            <a:ext cx="8839200" cy="0"/>
          </a:xfrm>
          <a:prstGeom prst="line">
            <a:avLst/>
          </a:prstGeom>
        </p:spPr>
        <p:style>
          <a:lnRef idx="1">
            <a:schemeClr val="dk1"/>
          </a:lnRef>
          <a:fillRef idx="0">
            <a:schemeClr val="dk1"/>
          </a:fillRef>
          <a:effectRef idx="0">
            <a:schemeClr val="dk1"/>
          </a:effectRef>
          <a:fontRef idx="minor">
            <a:schemeClr val="tx1"/>
          </a:fontRef>
        </p:style>
      </p:cxnSp>
      <p:cxnSp>
        <p:nvCxnSpPr>
          <p:cNvPr id="5" name="直線接點 4">
            <a:extLst>
              <a:ext uri="{FF2B5EF4-FFF2-40B4-BE49-F238E27FC236}">
                <a16:creationId xmlns:a16="http://schemas.microsoft.com/office/drawing/2014/main" id="{9006D294-EBEF-4F8D-AC3C-E215C9C1A7A5}"/>
              </a:ext>
            </a:extLst>
          </p:cNvPr>
          <p:cNvCxnSpPr>
            <a:cxnSpLocks/>
          </p:cNvCxnSpPr>
          <p:nvPr/>
        </p:nvCxnSpPr>
        <p:spPr>
          <a:xfrm>
            <a:off x="2468880" y="4980432"/>
            <a:ext cx="8839200" cy="0"/>
          </a:xfrm>
          <a:prstGeom prst="line">
            <a:avLst/>
          </a:prstGeom>
        </p:spPr>
        <p:style>
          <a:lnRef idx="1">
            <a:schemeClr val="dk1"/>
          </a:lnRef>
          <a:fillRef idx="0">
            <a:schemeClr val="dk1"/>
          </a:fillRef>
          <a:effectRef idx="0">
            <a:schemeClr val="dk1"/>
          </a:effectRef>
          <a:fontRef idx="minor">
            <a:schemeClr val="tx1"/>
          </a:fontRef>
        </p:style>
      </p:cxnSp>
      <p:sp>
        <p:nvSpPr>
          <p:cNvPr id="6" name="文字方塊 5">
            <a:extLst>
              <a:ext uri="{FF2B5EF4-FFF2-40B4-BE49-F238E27FC236}">
                <a16:creationId xmlns:a16="http://schemas.microsoft.com/office/drawing/2014/main" id="{D4FD3666-3E28-481D-95B0-D2DBA84FE57F}"/>
              </a:ext>
            </a:extLst>
          </p:cNvPr>
          <p:cNvSpPr txBox="1"/>
          <p:nvPr/>
        </p:nvSpPr>
        <p:spPr>
          <a:xfrm>
            <a:off x="701040" y="4275082"/>
            <a:ext cx="1492716" cy="369332"/>
          </a:xfrm>
          <a:prstGeom prst="rect">
            <a:avLst/>
          </a:prstGeom>
          <a:noFill/>
        </p:spPr>
        <p:txBody>
          <a:bodyPr wrap="none" rtlCol="0">
            <a:spAutoFit/>
          </a:bodyPr>
          <a:lstStyle/>
          <a:p>
            <a:r>
              <a:rPr lang="en-US" altLang="zh-TW" dirty="0"/>
              <a:t>kernel space</a:t>
            </a:r>
          </a:p>
        </p:txBody>
      </p:sp>
      <p:sp>
        <p:nvSpPr>
          <p:cNvPr id="7" name="文字方塊 6">
            <a:extLst>
              <a:ext uri="{FF2B5EF4-FFF2-40B4-BE49-F238E27FC236}">
                <a16:creationId xmlns:a16="http://schemas.microsoft.com/office/drawing/2014/main" id="{3368EEB3-9BC4-4EDA-B87E-4E7E4F7F9CD4}"/>
              </a:ext>
            </a:extLst>
          </p:cNvPr>
          <p:cNvSpPr txBox="1"/>
          <p:nvPr/>
        </p:nvSpPr>
        <p:spPr>
          <a:xfrm>
            <a:off x="701040" y="2682764"/>
            <a:ext cx="1313180" cy="369332"/>
          </a:xfrm>
          <a:prstGeom prst="rect">
            <a:avLst/>
          </a:prstGeom>
          <a:noFill/>
        </p:spPr>
        <p:txBody>
          <a:bodyPr wrap="none" rtlCol="0">
            <a:spAutoFit/>
          </a:bodyPr>
          <a:lstStyle/>
          <a:p>
            <a:r>
              <a:rPr lang="en-US" altLang="zh-TW" dirty="0"/>
              <a:t>user space</a:t>
            </a:r>
          </a:p>
        </p:txBody>
      </p:sp>
      <p:sp>
        <p:nvSpPr>
          <p:cNvPr id="8" name="文字方塊 7">
            <a:extLst>
              <a:ext uri="{FF2B5EF4-FFF2-40B4-BE49-F238E27FC236}">
                <a16:creationId xmlns:a16="http://schemas.microsoft.com/office/drawing/2014/main" id="{49D1F751-0027-4DD7-9243-B66400A079AD}"/>
              </a:ext>
            </a:extLst>
          </p:cNvPr>
          <p:cNvSpPr txBox="1"/>
          <p:nvPr/>
        </p:nvSpPr>
        <p:spPr>
          <a:xfrm>
            <a:off x="2980944" y="2651986"/>
            <a:ext cx="1665596" cy="400110"/>
          </a:xfrm>
          <a:prstGeom prst="rect">
            <a:avLst/>
          </a:prstGeom>
          <a:noFill/>
          <a:ln w="19050">
            <a:solidFill>
              <a:schemeClr val="tx1"/>
            </a:solidFill>
          </a:ln>
        </p:spPr>
        <p:txBody>
          <a:bodyPr wrap="square" rtlCol="0">
            <a:spAutoFit/>
          </a:bodyPr>
          <a:lstStyle/>
          <a:p>
            <a:pPr algn="ctr"/>
            <a:r>
              <a:rPr lang="en-US" altLang="zh-TW" sz="2000" dirty="0"/>
              <a:t>user buffer</a:t>
            </a:r>
          </a:p>
        </p:txBody>
      </p:sp>
      <p:sp>
        <p:nvSpPr>
          <p:cNvPr id="9" name="文字方塊 8">
            <a:extLst>
              <a:ext uri="{FF2B5EF4-FFF2-40B4-BE49-F238E27FC236}">
                <a16:creationId xmlns:a16="http://schemas.microsoft.com/office/drawing/2014/main" id="{DB53F123-D75E-4006-B3D2-4963E05C4AA5}"/>
              </a:ext>
            </a:extLst>
          </p:cNvPr>
          <p:cNvSpPr txBox="1"/>
          <p:nvPr/>
        </p:nvSpPr>
        <p:spPr>
          <a:xfrm>
            <a:off x="5519928" y="4029201"/>
            <a:ext cx="1665596" cy="400110"/>
          </a:xfrm>
          <a:prstGeom prst="rect">
            <a:avLst/>
          </a:prstGeom>
          <a:noFill/>
          <a:ln w="19050">
            <a:solidFill>
              <a:schemeClr val="tx1"/>
            </a:solidFill>
          </a:ln>
        </p:spPr>
        <p:txBody>
          <a:bodyPr wrap="square" rtlCol="0">
            <a:spAutoFit/>
          </a:bodyPr>
          <a:lstStyle/>
          <a:p>
            <a:pPr algn="ctr"/>
            <a:r>
              <a:rPr lang="en-US" altLang="zh-TW" sz="2000" dirty="0"/>
              <a:t>kernel buffer</a:t>
            </a:r>
          </a:p>
        </p:txBody>
      </p:sp>
      <p:sp>
        <p:nvSpPr>
          <p:cNvPr id="10" name="文字方塊 9">
            <a:extLst>
              <a:ext uri="{FF2B5EF4-FFF2-40B4-BE49-F238E27FC236}">
                <a16:creationId xmlns:a16="http://schemas.microsoft.com/office/drawing/2014/main" id="{0513305C-76FB-4721-84CC-EA5F97FD6753}"/>
              </a:ext>
            </a:extLst>
          </p:cNvPr>
          <p:cNvSpPr txBox="1"/>
          <p:nvPr/>
        </p:nvSpPr>
        <p:spPr>
          <a:xfrm>
            <a:off x="8564880" y="5531554"/>
            <a:ext cx="1665596" cy="400110"/>
          </a:xfrm>
          <a:prstGeom prst="rect">
            <a:avLst/>
          </a:prstGeom>
          <a:noFill/>
          <a:ln w="19050">
            <a:solidFill>
              <a:schemeClr val="tx1"/>
            </a:solidFill>
          </a:ln>
        </p:spPr>
        <p:txBody>
          <a:bodyPr wrap="square" rtlCol="0">
            <a:spAutoFit/>
          </a:bodyPr>
          <a:lstStyle/>
          <a:p>
            <a:pPr algn="ctr"/>
            <a:r>
              <a:rPr lang="en-US" altLang="zh-TW" sz="2000" dirty="0"/>
              <a:t>disk</a:t>
            </a:r>
          </a:p>
        </p:txBody>
      </p:sp>
      <p:sp>
        <p:nvSpPr>
          <p:cNvPr id="11" name="文字方塊 10">
            <a:extLst>
              <a:ext uri="{FF2B5EF4-FFF2-40B4-BE49-F238E27FC236}">
                <a16:creationId xmlns:a16="http://schemas.microsoft.com/office/drawing/2014/main" id="{39DDDD35-ECA2-4AD4-9FC8-2C090612261E}"/>
              </a:ext>
            </a:extLst>
          </p:cNvPr>
          <p:cNvSpPr txBox="1"/>
          <p:nvPr/>
        </p:nvSpPr>
        <p:spPr>
          <a:xfrm>
            <a:off x="880576" y="5561766"/>
            <a:ext cx="954107" cy="369332"/>
          </a:xfrm>
          <a:prstGeom prst="rect">
            <a:avLst/>
          </a:prstGeom>
          <a:noFill/>
        </p:spPr>
        <p:txBody>
          <a:bodyPr wrap="none" rtlCol="0">
            <a:spAutoFit/>
          </a:bodyPr>
          <a:lstStyle/>
          <a:p>
            <a:r>
              <a:rPr lang="en-US" altLang="zh-TW" dirty="0"/>
              <a:t>storage</a:t>
            </a:r>
          </a:p>
        </p:txBody>
      </p:sp>
      <p:cxnSp>
        <p:nvCxnSpPr>
          <p:cNvPr id="12" name="接點: 肘形 11">
            <a:extLst>
              <a:ext uri="{FF2B5EF4-FFF2-40B4-BE49-F238E27FC236}">
                <a16:creationId xmlns:a16="http://schemas.microsoft.com/office/drawing/2014/main" id="{7F5A014E-B315-4E7C-9978-37E97F8C4BB3}"/>
              </a:ext>
            </a:extLst>
          </p:cNvPr>
          <p:cNvCxnSpPr>
            <a:stCxn id="8" idx="2"/>
            <a:endCxn id="9" idx="1"/>
          </p:cNvCxnSpPr>
          <p:nvPr/>
        </p:nvCxnSpPr>
        <p:spPr>
          <a:xfrm rot="16200000" flipH="1">
            <a:off x="4078255" y="2787583"/>
            <a:ext cx="1177160" cy="1706186"/>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文字方塊 12">
            <a:extLst>
              <a:ext uri="{FF2B5EF4-FFF2-40B4-BE49-F238E27FC236}">
                <a16:creationId xmlns:a16="http://schemas.microsoft.com/office/drawing/2014/main" id="{6D511BC9-3798-43A9-9EAF-084686EFDE7F}"/>
              </a:ext>
            </a:extLst>
          </p:cNvPr>
          <p:cNvSpPr txBox="1"/>
          <p:nvPr/>
        </p:nvSpPr>
        <p:spPr>
          <a:xfrm>
            <a:off x="3333243" y="3810192"/>
            <a:ext cx="415498" cy="369332"/>
          </a:xfrm>
          <a:prstGeom prst="rect">
            <a:avLst/>
          </a:prstGeom>
          <a:noFill/>
        </p:spPr>
        <p:txBody>
          <a:bodyPr wrap="none" rtlCol="0">
            <a:spAutoFit/>
          </a:bodyPr>
          <a:lstStyle/>
          <a:p>
            <a:r>
              <a:rPr lang="zh-TW" altLang="en-US" dirty="0"/>
              <a:t>①</a:t>
            </a:r>
          </a:p>
        </p:txBody>
      </p:sp>
      <p:sp>
        <p:nvSpPr>
          <p:cNvPr id="15" name="文字方塊 14">
            <a:extLst>
              <a:ext uri="{FF2B5EF4-FFF2-40B4-BE49-F238E27FC236}">
                <a16:creationId xmlns:a16="http://schemas.microsoft.com/office/drawing/2014/main" id="{FAD490DE-7FF9-4EC3-B277-068D7A281D40}"/>
              </a:ext>
            </a:extLst>
          </p:cNvPr>
          <p:cNvSpPr txBox="1"/>
          <p:nvPr/>
        </p:nvSpPr>
        <p:spPr>
          <a:xfrm>
            <a:off x="5939945" y="5101007"/>
            <a:ext cx="415498" cy="369332"/>
          </a:xfrm>
          <a:prstGeom prst="rect">
            <a:avLst/>
          </a:prstGeom>
          <a:noFill/>
        </p:spPr>
        <p:txBody>
          <a:bodyPr wrap="none" rtlCol="0">
            <a:spAutoFit/>
          </a:bodyPr>
          <a:lstStyle/>
          <a:p>
            <a:r>
              <a:rPr lang="zh-TW" altLang="en-US" dirty="0"/>
              <a:t>②</a:t>
            </a:r>
          </a:p>
        </p:txBody>
      </p:sp>
      <p:cxnSp>
        <p:nvCxnSpPr>
          <p:cNvPr id="16" name="接點: 肘形 15">
            <a:extLst>
              <a:ext uri="{FF2B5EF4-FFF2-40B4-BE49-F238E27FC236}">
                <a16:creationId xmlns:a16="http://schemas.microsoft.com/office/drawing/2014/main" id="{61672C91-5F58-4EBA-AFA8-3F62DEF5DB76}"/>
              </a:ext>
            </a:extLst>
          </p:cNvPr>
          <p:cNvCxnSpPr>
            <a:stCxn id="9" idx="2"/>
            <a:endCxn id="10" idx="1"/>
          </p:cNvCxnSpPr>
          <p:nvPr/>
        </p:nvCxnSpPr>
        <p:spPr>
          <a:xfrm rot="16200000" flipH="1">
            <a:off x="6807654" y="3974383"/>
            <a:ext cx="1302298" cy="2212154"/>
          </a:xfrm>
          <a:prstGeom prst="bentConnector2">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18" name="文字方塊 17">
            <a:extLst>
              <a:ext uri="{FF2B5EF4-FFF2-40B4-BE49-F238E27FC236}">
                <a16:creationId xmlns:a16="http://schemas.microsoft.com/office/drawing/2014/main" id="{72E01A6D-9B07-44B7-8AD3-F1B863552058}"/>
              </a:ext>
            </a:extLst>
          </p:cNvPr>
          <p:cNvSpPr txBox="1"/>
          <p:nvPr/>
        </p:nvSpPr>
        <p:spPr>
          <a:xfrm>
            <a:off x="4868741" y="6287711"/>
            <a:ext cx="2454518" cy="369332"/>
          </a:xfrm>
          <a:prstGeom prst="rect">
            <a:avLst/>
          </a:prstGeom>
          <a:noFill/>
        </p:spPr>
        <p:txBody>
          <a:bodyPr wrap="none" rtlCol="0">
            <a:spAutoFit/>
          </a:bodyPr>
          <a:lstStyle/>
          <a:p>
            <a:r>
              <a:rPr lang="en-US" altLang="zh-TW" dirty="0"/>
              <a:t>memory-mapped read</a:t>
            </a:r>
            <a:endParaRPr lang="zh-TW" altLang="en-US" dirty="0"/>
          </a:p>
        </p:txBody>
      </p:sp>
      <p:sp>
        <p:nvSpPr>
          <p:cNvPr id="22" name="文字方塊 21">
            <a:extLst>
              <a:ext uri="{FF2B5EF4-FFF2-40B4-BE49-F238E27FC236}">
                <a16:creationId xmlns:a16="http://schemas.microsoft.com/office/drawing/2014/main" id="{B388FBD0-5C95-4F4A-969B-71BAE9540880}"/>
              </a:ext>
            </a:extLst>
          </p:cNvPr>
          <p:cNvSpPr txBox="1"/>
          <p:nvPr/>
        </p:nvSpPr>
        <p:spPr>
          <a:xfrm>
            <a:off x="3068907" y="4179524"/>
            <a:ext cx="1359668" cy="307777"/>
          </a:xfrm>
          <a:prstGeom prst="rect">
            <a:avLst/>
          </a:prstGeom>
          <a:noFill/>
        </p:spPr>
        <p:txBody>
          <a:bodyPr wrap="none" rtlCol="0">
            <a:spAutoFit/>
          </a:bodyPr>
          <a:lstStyle/>
          <a:p>
            <a:r>
              <a:rPr lang="en-US" altLang="zh-TW" sz="1400" dirty="0"/>
              <a:t>directly access</a:t>
            </a:r>
            <a:endParaRPr lang="zh-TW" altLang="en-US" sz="1400" dirty="0"/>
          </a:p>
        </p:txBody>
      </p:sp>
      <p:sp>
        <p:nvSpPr>
          <p:cNvPr id="14" name="投影片編號版面配置區 13">
            <a:extLst>
              <a:ext uri="{FF2B5EF4-FFF2-40B4-BE49-F238E27FC236}">
                <a16:creationId xmlns:a16="http://schemas.microsoft.com/office/drawing/2014/main" id="{6691B680-4E03-46D4-AC9A-DC15C75E2865}"/>
              </a:ext>
            </a:extLst>
          </p:cNvPr>
          <p:cNvSpPr>
            <a:spLocks noGrp="1"/>
          </p:cNvSpPr>
          <p:nvPr>
            <p:ph type="sldNum" sz="quarter" idx="11"/>
          </p:nvPr>
        </p:nvSpPr>
        <p:spPr/>
        <p:txBody>
          <a:bodyPr/>
          <a:lstStyle/>
          <a:p>
            <a:fld id="{224A732B-4120-4015-8395-334063D92438}" type="slidenum">
              <a:rPr lang="zh-TW" altLang="en-US" smtClean="0"/>
              <a:t>29</a:t>
            </a:fld>
            <a:endParaRPr lang="zh-TW" altLang="en-US"/>
          </a:p>
        </p:txBody>
      </p:sp>
      <p:pic>
        <p:nvPicPr>
          <p:cNvPr id="21" name="音訊 20">
            <a:hlinkClick r:id="" action="ppaction://media"/>
            <a:extLst>
              <a:ext uri="{FF2B5EF4-FFF2-40B4-BE49-F238E27FC236}">
                <a16:creationId xmlns:a16="http://schemas.microsoft.com/office/drawing/2014/main" id="{83B97CD9-AF6F-9545-92EA-C0563B74A598}"/>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608257315"/>
      </p:ext>
    </p:extLst>
  </p:cSld>
  <p:clrMapOvr>
    <a:masterClrMapping/>
  </p:clrMapOvr>
  <mc:AlternateContent xmlns:mc="http://schemas.openxmlformats.org/markup-compatibility/2006" xmlns:p14="http://schemas.microsoft.com/office/powerpoint/2010/main">
    <mc:Choice Requires="p14">
      <p:transition spd="slow" p14:dur="2000" advTm="14850"/>
    </mc:Choice>
    <mc:Fallback xmlns="">
      <p:transition spd="slow" advTm="14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par>
                                <p:cTn id="12" presetID="10" presetClass="entr" presetSubtype="0" fill="hold" nodeType="with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6" fill="hold" display="0">
                  <p:stCondLst>
                    <p:cond delay="indefinite"/>
                  </p:stCondLst>
                  <p:endCondLst>
                    <p:cond evt="onStopAudio" delay="0">
                      <p:tgtEl>
                        <p:sldTgt/>
                      </p:tgtEl>
                    </p:cond>
                  </p:endCondLst>
                </p:cTn>
                <p:tgtEl>
                  <p:spTgt spid="21"/>
                </p:tgtEl>
              </p:cMediaNode>
            </p:audio>
          </p:childTnLst>
        </p:cTn>
      </p:par>
    </p:tnLst>
    <p:bldLst>
      <p:bldP spid="13" grpId="0"/>
      <p:bldP spid="15" grpId="0"/>
      <p:bldP spid="22" grpId="0"/>
    </p:bldLst>
  </p:timing>
  <p:extLst>
    <p:ext uri="{3A86A75C-4F4B-4683-9AE1-C65F6400EC91}">
      <p14:laserTraceLst xmlns:p14="http://schemas.microsoft.com/office/powerpoint/2010/main">
        <p14:tracePtLst>
          <p14:tracePt t="150" x="5257800" y="2903538"/>
          <p14:tracePt t="154" x="5249863" y="2911475"/>
          <p14:tracePt t="165" x="5181600" y="2994025"/>
          <p14:tracePt t="169" x="5143500" y="3040063"/>
          <p14:tracePt t="170" x="5135563" y="3055938"/>
          <p14:tracePt t="173" x="5127625" y="3063875"/>
          <p14:tracePt t="181" x="5051425" y="3162300"/>
          <p14:tracePt t="193" x="4983163" y="3238500"/>
          <p14:tracePt t="193" x="4937125" y="3292475"/>
          <p14:tracePt t="199" x="4884738" y="3352800"/>
          <p14:tracePt t="200" x="4876800" y="3360738"/>
          <p14:tracePt t="206" x="4868863" y="3368675"/>
          <p14:tracePt t="206" x="4830763" y="3406775"/>
          <p14:tracePt t="214" x="4754563" y="3482975"/>
          <p14:tracePt t="234" x="4694238" y="3535363"/>
          <p14:tracePt t="235" x="4594225" y="3627438"/>
          <p14:tracePt t="239" x="4572000" y="3641725"/>
          <p14:tracePt t="246" x="4541838" y="3665538"/>
          <p14:tracePt t="250" x="4533900" y="3673475"/>
          <p14:tracePt t="256" x="4518025" y="3679825"/>
          <p14:tracePt t="270" x="4487863" y="3695700"/>
          <p14:tracePt t="276" x="4479925" y="3703638"/>
          <p14:tracePt t="281" x="4473575" y="3703638"/>
          <p14:tracePt t="511" x="4465638" y="3725863"/>
          <p14:tracePt t="516" x="4449763" y="3763963"/>
          <p14:tracePt t="516" x="4441825" y="3771900"/>
          <p14:tracePt t="520" x="4441825" y="3787775"/>
          <p14:tracePt t="529" x="4435475" y="3817938"/>
          <p14:tracePt t="530" x="4427538" y="3825875"/>
          <p14:tracePt t="534" x="4427538" y="3840163"/>
          <p14:tracePt t="534" x="4427538" y="3848100"/>
          <p14:tracePt t="551" x="4403725" y="3908425"/>
          <p14:tracePt t="551" x="4397375" y="3924300"/>
          <p14:tracePt t="561" x="4389438" y="3954463"/>
          <p14:tracePt t="562" x="4389438" y="3962400"/>
          <p14:tracePt t="567" x="4381500" y="3978275"/>
          <p14:tracePt t="571" x="4381500" y="3984625"/>
          <p14:tracePt t="581" x="4373563" y="4008438"/>
          <p14:tracePt t="597" x="4373563" y="4016375"/>
          <p14:tracePt t="597" x="4365625" y="4030663"/>
          <p14:tracePt t="601" x="4365625" y="4038600"/>
          <p14:tracePt t="604" x="4359275" y="4038600"/>
          <p14:tracePt t="615" x="4359275" y="4046538"/>
          <p14:tracePt t="1697" x="4365625" y="4046538"/>
          <p14:tracePt t="1715" x="4381500" y="4038600"/>
          <p14:tracePt t="1718" x="4389438" y="4038600"/>
          <p14:tracePt t="1722" x="4397375" y="4038600"/>
          <p14:tracePt t="1727" x="4411663" y="4030663"/>
          <p14:tracePt t="1728" x="4411663" y="4022725"/>
          <p14:tracePt t="1733" x="4419600" y="4016375"/>
          <p14:tracePt t="1734" x="4427538" y="4016375"/>
          <p14:tracePt t="1740" x="4435475" y="4016375"/>
          <p14:tracePt t="1748" x="4441825" y="3992563"/>
          <p14:tracePt t="1756" x="4457700" y="3978275"/>
          <p14:tracePt t="1764" x="4465638" y="3962400"/>
          <p14:tracePt t="1774" x="4473575" y="3954463"/>
          <p14:tracePt t="1774" x="4473575" y="3946525"/>
          <p14:tracePt t="1784" x="4479925" y="3924300"/>
          <p14:tracePt t="1793" x="4479925" y="3916363"/>
          <p14:tracePt t="1798" x="4479925" y="3908425"/>
          <p14:tracePt t="1807" x="4487863" y="3894138"/>
          <p14:tracePt t="1814" x="4487863" y="3886200"/>
          <p14:tracePt t="1823" x="4487863" y="3878263"/>
          <p14:tracePt t="1831" x="4487863" y="3870325"/>
          <p14:tracePt t="1841" x="4487863" y="3863975"/>
          <p14:tracePt t="1913" x="4487863" y="3856038"/>
          <p14:tracePt t="1925" x="4487863" y="3848100"/>
          <p14:tracePt t="1929" x="4487863" y="3840163"/>
          <p14:tracePt t="1933" x="4487863" y="3832225"/>
          <p14:tracePt t="1939" x="4495800" y="3832225"/>
          <p14:tracePt t="1939" x="4495800" y="3825875"/>
          <p14:tracePt t="1947" x="4518025" y="3779838"/>
          <p14:tracePt t="1957" x="4579938" y="3665538"/>
          <p14:tracePt t="1958" x="4618038" y="3611563"/>
          <p14:tracePt t="1965" x="4694238" y="3497263"/>
          <p14:tracePt t="1966" x="4724400" y="3459163"/>
          <p14:tracePt t="1972" x="4800600" y="3360738"/>
          <p14:tracePt t="1981" x="4960938" y="3170238"/>
          <p14:tracePt t="1991" x="5097463" y="2949575"/>
          <p14:tracePt t="1991" x="5143500" y="2865438"/>
          <p14:tracePt t="1997" x="5211763" y="2727325"/>
          <p14:tracePt t="2006" x="5257800" y="2590800"/>
          <p14:tracePt t="2014" x="5273675" y="2476500"/>
          <p14:tracePt t="2024" x="5273675" y="2422525"/>
          <p14:tracePt t="2024" x="5273675" y="2408238"/>
          <p14:tracePt t="2031" x="5273675" y="2378075"/>
          <p14:tracePt t="2039" x="5265738" y="2346325"/>
          <p14:tracePt t="2048" x="5241925" y="2316163"/>
          <p14:tracePt t="2057" x="5227638" y="2301875"/>
          <p14:tracePt t="2058" x="5219700" y="2293938"/>
          <p14:tracePt t="2064" x="5197475" y="2278063"/>
          <p14:tracePt t="2072" x="5173663" y="2263775"/>
          <p14:tracePt t="2081" x="5121275" y="2247900"/>
          <p14:tracePt t="2091" x="5059363" y="2232025"/>
          <p14:tracePt t="2092" x="5029200" y="2232025"/>
          <p14:tracePt t="2098" x="4983163" y="2232025"/>
          <p14:tracePt t="2106" x="4906963" y="2225675"/>
          <p14:tracePt t="2114" x="4816475" y="2225675"/>
          <p14:tracePt t="2124" x="4740275" y="2225675"/>
          <p14:tracePt t="2124" x="4716463" y="2225675"/>
          <p14:tracePt t="2131" x="4664075" y="2225675"/>
          <p14:tracePt t="2139" x="4610100" y="2225675"/>
          <p14:tracePt t="2147" x="4587875" y="2225675"/>
          <p14:tracePt t="2157" x="4572000" y="2217738"/>
          <p14:tracePt t="2202" x="4572000" y="2209800"/>
          <p14:tracePt t="2211" x="4572000" y="2201863"/>
          <p14:tracePt t="2219" x="4572000" y="2193925"/>
          <p14:tracePt t="2227" x="4572000" y="2187575"/>
          <p14:tracePt t="2229" x="4564063" y="2187575"/>
          <p14:tracePt t="2232" x="4564063" y="2179638"/>
          <p14:tracePt t="2239" x="4564063" y="2171700"/>
          <p14:tracePt t="2247" x="4564063" y="2149475"/>
          <p14:tracePt t="2257" x="4564063" y="2125663"/>
          <p14:tracePt t="2258" x="4564063" y="2117725"/>
          <p14:tracePt t="2264" x="4564063" y="2103438"/>
          <p14:tracePt t="2272" x="4572000" y="2073275"/>
          <p14:tracePt t="2281" x="4587875" y="2041525"/>
          <p14:tracePt t="2291" x="4610100" y="2003425"/>
          <p14:tracePt t="2291" x="4618038" y="1997075"/>
          <p14:tracePt t="2297" x="4632325" y="1973263"/>
          <p14:tracePt t="2306" x="4656138" y="1943100"/>
          <p14:tracePt t="2314" x="4678363" y="1912938"/>
          <p14:tracePt t="2324" x="4694238" y="1897063"/>
          <p14:tracePt t="2325" x="4708525" y="1889125"/>
          <p14:tracePt t="2331" x="4716463" y="1882775"/>
          <p14:tracePt t="2339" x="4732338" y="1866900"/>
          <p14:tracePt t="2348" x="4740275" y="1858963"/>
          <p14:tracePt t="2357" x="4746625" y="1851025"/>
          <p14:tracePt t="2357" x="4754563" y="1851025"/>
          <p14:tracePt t="2441" x="4746625" y="1851025"/>
          <p14:tracePt t="2445" x="4746625" y="1844675"/>
          <p14:tracePt t="2453" x="4740275" y="1844675"/>
          <p14:tracePt t="2456" x="4740275" y="1836738"/>
          <p14:tracePt t="2464" x="4732338" y="1820863"/>
          <p14:tracePt t="2472" x="4732338" y="1806575"/>
          <p14:tracePt t="2482" x="4740275" y="1774825"/>
          <p14:tracePt t="2483" x="4740275" y="1760538"/>
          <p14:tracePt t="2489" x="4746625" y="1736725"/>
          <p14:tracePt t="2497" x="4778375" y="1706563"/>
          <p14:tracePt t="2506" x="4808538" y="1676400"/>
          <p14:tracePt t="2516" x="4830763" y="1654175"/>
          <p14:tracePt t="2516" x="4838700" y="1646238"/>
          <p14:tracePt t="2522" x="4854575" y="1630363"/>
          <p14:tracePt t="2531" x="4884738" y="1608138"/>
          <p14:tracePt t="2539" x="4914900" y="1592263"/>
          <p14:tracePt t="2549" x="4945063" y="1577975"/>
          <p14:tracePt t="2549" x="4953000" y="1570038"/>
          <p14:tracePt t="2556" x="4968875" y="1562100"/>
          <p14:tracePt t="2564" x="4991100" y="1554163"/>
          <p14:tracePt t="2573" x="5006975" y="1554163"/>
          <p14:tracePt t="2582" x="5029200" y="1554163"/>
          <p14:tracePt t="2582" x="5037138" y="1554163"/>
          <p14:tracePt t="2589" x="5051425" y="1554163"/>
          <p14:tracePt t="2597" x="5067300" y="1577975"/>
          <p14:tracePt t="2606" x="5083175" y="1616075"/>
          <p14:tracePt t="2616" x="5089525" y="1660525"/>
          <p14:tracePt t="2616" x="5089525" y="1676400"/>
          <p14:tracePt t="2623" x="5089525" y="1706563"/>
          <p14:tracePt t="2631" x="5051425" y="1774825"/>
          <p14:tracePt t="2639" x="4975225" y="1882775"/>
          <p14:tracePt t="2649" x="4838700" y="2035175"/>
          <p14:tracePt t="2649" x="4792663" y="2073275"/>
          <p14:tracePt t="2656" x="4656138" y="2179638"/>
          <p14:tracePt t="2664" x="4411663" y="2332038"/>
          <p14:tracePt t="2672" x="4191000" y="2422525"/>
          <p14:tracePt t="2682" x="3878263" y="2514600"/>
          <p14:tracePt t="2683" x="3779838" y="2530475"/>
          <p14:tracePt t="2689" x="3603625" y="2544763"/>
          <p14:tracePt t="2697" x="3330575" y="2552700"/>
          <p14:tracePt t="2705" x="3116263" y="2536825"/>
          <p14:tracePt t="2716" x="2895600" y="2476500"/>
          <p14:tracePt t="2716" x="2849563" y="2460625"/>
          <p14:tracePt t="2722" x="2743200" y="2416175"/>
          <p14:tracePt t="2731" x="2582863" y="2324100"/>
          <p14:tracePt t="2739" x="2460625" y="2225675"/>
          <p14:tracePt t="2749" x="2332038" y="2087563"/>
          <p14:tracePt t="2750" x="2293938" y="2041525"/>
          <p14:tracePt t="2756" x="2255838" y="1973263"/>
          <p14:tracePt t="2764" x="2193925" y="1836738"/>
          <p14:tracePt t="2773" x="2171700" y="1730375"/>
          <p14:tracePt t="2782" x="2171700" y="1584325"/>
          <p14:tracePt t="2782" x="2171700" y="1554163"/>
          <p14:tracePt t="2791" x="2193925" y="1470025"/>
          <p14:tracePt t="2798" x="2270125" y="1333500"/>
          <p14:tracePt t="2806" x="2384425" y="1196975"/>
          <p14:tracePt t="2816" x="2544763" y="1058863"/>
          <p14:tracePt t="2816" x="2574925" y="1036638"/>
          <p14:tracePt t="2822" x="2682875" y="960438"/>
          <p14:tracePt t="2831" x="2865438" y="854075"/>
          <p14:tracePt t="2839" x="3055938" y="777875"/>
          <p14:tracePt t="2849" x="3254375" y="701675"/>
          <p14:tracePt t="2849" x="3306763" y="693738"/>
          <p14:tracePt t="2856" x="3421063" y="663575"/>
          <p14:tracePt t="2864" x="3649663" y="631825"/>
          <p14:tracePt t="2877" x="3924300" y="631825"/>
          <p14:tracePt t="2878" x="3946525" y="631825"/>
          <p14:tracePt t="2889" x="4114800" y="669925"/>
          <p14:tracePt t="2894" x="4191000" y="693738"/>
          <p14:tracePt t="2897" x="4206875" y="701675"/>
          <p14:tracePt t="2898" x="4221163" y="708025"/>
          <p14:tracePt t="2906" x="4275138" y="746125"/>
          <p14:tracePt t="2915" x="4297363" y="792163"/>
          <p14:tracePt t="2924" x="4313238" y="854075"/>
          <p14:tracePt t="2924" x="4313238" y="876300"/>
          <p14:tracePt t="2931" x="4305300" y="930275"/>
          <p14:tracePt t="2939" x="4275138" y="1006475"/>
          <p14:tracePt t="2947" x="4198938" y="1096963"/>
          <p14:tracePt t="2957" x="4106863" y="1173163"/>
          <p14:tracePt t="2958" x="4068763" y="1196975"/>
          <p14:tracePt t="2965" x="4008438" y="1227138"/>
          <p14:tracePt t="2966" x="3992563" y="1241425"/>
          <p14:tracePt t="2966" x="3978275" y="1241425"/>
          <p14:tracePt t="2972" x="3962400" y="1249363"/>
          <p14:tracePt t="2972" x="3932238" y="1265238"/>
          <p14:tracePt t="2981" x="3832225" y="1311275"/>
          <p14:tracePt t="2991" x="3749675" y="1341438"/>
          <p14:tracePt t="2991" x="3725863" y="1349375"/>
          <p14:tracePt t="2998" x="3679825" y="1363663"/>
          <p14:tracePt t="3005" x="3627438" y="1379538"/>
          <p14:tracePt t="3014" x="3589338" y="1387475"/>
          <p14:tracePt t="3024" x="3573463" y="1387475"/>
          <p14:tracePt t="3024" x="3565525" y="1387475"/>
          <p14:tracePt t="3031" x="3559175" y="1387475"/>
          <p14:tracePt t="3039" x="3551238" y="1387475"/>
          <p14:tracePt t="3047" x="3543300" y="1387475"/>
          <p14:tracePt t="3100" x="3543300" y="1393825"/>
          <p14:tracePt t="3104" x="3543300" y="1401763"/>
          <p14:tracePt t="3109" x="3543300" y="1409700"/>
          <p14:tracePt t="3114" x="3543300" y="1431925"/>
          <p14:tracePt t="3124" x="3551238" y="1470025"/>
          <p14:tracePt t="3124" x="3551238" y="1493838"/>
          <p14:tracePt t="3131" x="3551238" y="1539875"/>
          <p14:tracePt t="3139" x="3559175" y="1622425"/>
          <p14:tracePt t="3148" x="3559175" y="1798638"/>
          <p14:tracePt t="3157" x="3573463" y="2019300"/>
          <p14:tracePt t="3157" x="3581400" y="2117725"/>
          <p14:tracePt t="3164" x="3597275" y="2286000"/>
          <p14:tracePt t="3172" x="3611563" y="2498725"/>
          <p14:tracePt t="3181" x="3649663" y="2789238"/>
          <p14:tracePt t="3192" x="3673475" y="2987675"/>
          <p14:tracePt t="3192" x="3679825" y="3017838"/>
          <p14:tracePt t="3197" x="3711575" y="3298825"/>
          <p14:tracePt t="3206" x="3725863" y="3451225"/>
          <p14:tracePt t="3214" x="3725863" y="3543300"/>
          <p14:tracePt t="3224" x="3725863" y="3589338"/>
          <p14:tracePt t="3224" x="3725863" y="3603625"/>
          <p14:tracePt t="3231" x="3725863" y="3619500"/>
          <p14:tracePt t="3239" x="3725863" y="3641725"/>
          <p14:tracePt t="3247" x="3717925" y="3649663"/>
          <p14:tracePt t="3257" x="3711575" y="3649663"/>
          <p14:tracePt t="3304" x="3711575" y="3641725"/>
          <p14:tracePt t="3318" x="3711575" y="3635375"/>
          <p14:tracePt t="3325" x="3711575" y="3627438"/>
          <p14:tracePt t="3328" x="3711575" y="3619500"/>
          <p14:tracePt t="3335" x="3711575" y="3611563"/>
          <p14:tracePt t="3339" x="3703638" y="3611563"/>
          <p14:tracePt t="3347" x="3703638" y="3597275"/>
          <p14:tracePt t="3358" x="3703638" y="3589338"/>
          <p14:tracePt t="3358" x="3703638" y="3581400"/>
          <p14:tracePt t="3366" x="3703638" y="3573463"/>
          <p14:tracePt t="3376" x="3703638" y="3565525"/>
          <p14:tracePt t="3386" x="3695700" y="3565525"/>
          <p14:tracePt t="3394" x="3695700" y="3559175"/>
          <p14:tracePt t="3405" x="3695700" y="3551238"/>
          <p14:tracePt t="3416" x="3695700" y="3543300"/>
          <p14:tracePt t="3426" x="3695700" y="3535363"/>
          <p14:tracePt t="3435" x="3695700" y="3527425"/>
          <p14:tracePt t="3444" x="3695700" y="3521075"/>
          <p14:tracePt t="3455" x="3695700" y="3513138"/>
          <p14:tracePt t="3469" x="3703638" y="3505200"/>
          <p14:tracePt t="3479" x="3703638" y="3497263"/>
          <p14:tracePt t="3496" x="3703638" y="3489325"/>
          <p14:tracePt t="3515" x="3703638" y="3482975"/>
          <p14:tracePt t="3568" x="3711575" y="3482975"/>
          <p14:tracePt t="3630" x="3711575" y="3475038"/>
          <p14:tracePt t="3648" x="3711575" y="3467100"/>
          <p14:tracePt t="3666" x="3711575" y="3459163"/>
          <p14:tracePt t="3680" x="3711575" y="3451225"/>
          <p14:tracePt t="3692" x="3711575" y="3444875"/>
          <p14:tracePt t="3705" x="3711575" y="3436938"/>
          <p14:tracePt t="3720" x="3711575" y="3429000"/>
          <p14:tracePt t="3741" x="3711575" y="3421063"/>
          <p14:tracePt t="3748" x="3711575" y="3413125"/>
          <p14:tracePt t="3756" x="3711575" y="3406775"/>
          <p14:tracePt t="3774" x="3711575" y="3398838"/>
          <p14:tracePt t="3781" x="3711575" y="3390900"/>
          <p14:tracePt t="3789" x="3703638" y="3390900"/>
          <p14:tracePt t="3806" x="3703638" y="3382963"/>
          <p14:tracePt t="3807" x="3695700" y="3382963"/>
          <p14:tracePt t="3822" x="3687763" y="3375025"/>
          <p14:tracePt t="3839" x="3679825" y="3368675"/>
          <p14:tracePt t="3842" x="3673475" y="3360738"/>
          <p14:tracePt t="3864" x="3665538" y="3360738"/>
          <p14:tracePt t="3890" x="3657600" y="3360738"/>
          <p14:tracePt t="3907" x="3649663" y="3360738"/>
          <p14:tracePt t="3972" x="3649663" y="3375025"/>
          <p14:tracePt t="3976" x="3657600" y="3398838"/>
          <p14:tracePt t="3976" x="3665538" y="3413125"/>
          <p14:tracePt t="3982" x="3665538" y="3429000"/>
          <p14:tracePt t="3989" x="3679825" y="3444875"/>
          <p14:tracePt t="4005" x="3687763" y="3459163"/>
          <p14:tracePt t="4007" x="3687763" y="3475038"/>
          <p14:tracePt t="4022" x="3687763" y="3482975"/>
          <p14:tracePt t="4065" x="3687763" y="3475038"/>
          <p14:tracePt t="4076" x="3687763" y="3459163"/>
          <p14:tracePt t="4081" x="3687763" y="3451225"/>
          <p14:tracePt t="4089" x="3679825" y="3413125"/>
          <p14:tracePt t="4106" x="3679825" y="3368675"/>
          <p14:tracePt t="4108" x="3673475" y="3330575"/>
          <p14:tracePt t="4108" x="3673475" y="3314700"/>
          <p14:tracePt t="4114" x="3673475" y="3298825"/>
          <p14:tracePt t="4122" x="3673475" y="3268663"/>
          <p14:tracePt t="4139" x="3673475" y="3238500"/>
          <p14:tracePt t="4141" x="3673475" y="3222625"/>
          <p14:tracePt t="4141" x="3673475" y="3216275"/>
          <p14:tracePt t="4148" x="3673475" y="3208338"/>
          <p14:tracePt t="4156" x="3673475" y="3200400"/>
          <p14:tracePt t="4172" x="3673475" y="3192463"/>
          <p14:tracePt t="4174" x="3673475" y="3184525"/>
          <p14:tracePt t="4174" x="3673475" y="3178175"/>
          <p14:tracePt t="4189" x="3673475" y="3170238"/>
          <p14:tracePt t="4206" x="3665538" y="3162300"/>
          <p14:tracePt t="4207" x="3657600" y="3154363"/>
          <p14:tracePt t="4222" x="3649663" y="3146425"/>
          <p14:tracePt t="4223" x="3641725" y="3140075"/>
          <p14:tracePt t="4268" x="3589338" y="3094038"/>
          <p14:tracePt t="4275" x="3589338" y="3086100"/>
          <p14:tracePt t="4275" x="3581400" y="3086100"/>
          <p14:tracePt t="4279" x="3581400" y="3078163"/>
          <p14:tracePt t="4282" x="3573463" y="3070225"/>
          <p14:tracePt t="4394" x="3573463" y="3063875"/>
          <p14:tracePt t="4412" x="3573463" y="3055938"/>
          <p14:tracePt t="4448" x="3573463" y="3048000"/>
          <p14:tracePt t="4458" x="3581400" y="3048000"/>
          <p14:tracePt t="4465" x="3581400" y="3040063"/>
          <p14:tracePt t="4483" x="3581400" y="3032125"/>
          <p14:tracePt t="4491" x="3589338" y="3032125"/>
          <p14:tracePt t="4495" x="3589338" y="3025775"/>
          <p14:tracePt t="4509" x="3597275" y="3017838"/>
          <p14:tracePt t="4526" x="3597275" y="3009900"/>
          <p14:tracePt t="4549" x="3597275" y="3001963"/>
          <p14:tracePt t="4595" x="3603625" y="3001963"/>
          <p14:tracePt t="4676" x="3603625" y="3009900"/>
          <p14:tracePt t="4683" x="3603625" y="3025775"/>
          <p14:tracePt t="4686" x="3603625" y="3032125"/>
          <p14:tracePt t="4692" x="3603625" y="3040063"/>
          <p14:tracePt t="4697" x="3603625" y="3048000"/>
          <p14:tracePt t="4705" x="3611563" y="3063875"/>
          <p14:tracePt t="4715" x="3611563" y="3078163"/>
          <p14:tracePt t="4723" x="3611563" y="3094038"/>
          <p14:tracePt t="4730" x="3611563" y="3116263"/>
          <p14:tracePt t="4739" x="3611563" y="3132138"/>
          <p14:tracePt t="4748" x="3611563" y="3146425"/>
          <p14:tracePt t="4749" x="3611563" y="3154363"/>
          <p14:tracePt t="4756" x="3611563" y="3170238"/>
          <p14:tracePt t="4763" x="3611563" y="3184525"/>
          <p14:tracePt t="4772" x="3611563" y="3200400"/>
          <p14:tracePt t="4782" x="3611563" y="3222625"/>
          <p14:tracePt t="4782" x="3611563" y="3230563"/>
          <p14:tracePt t="4789" x="3611563" y="3254375"/>
          <p14:tracePt t="4797" x="3611563" y="3276600"/>
          <p14:tracePt t="4805" x="3611563" y="3298825"/>
          <p14:tracePt t="4815" x="3611563" y="3322638"/>
          <p14:tracePt t="4815" x="3611563" y="3330575"/>
          <p14:tracePt t="4822" x="3611563" y="3344863"/>
          <p14:tracePt t="4830" x="3611563" y="3368675"/>
          <p14:tracePt t="4839" x="3611563" y="3382963"/>
          <p14:tracePt t="4848" x="3611563" y="3398838"/>
          <p14:tracePt t="4849" x="3611563" y="3406775"/>
          <p14:tracePt t="4856" x="3611563" y="3421063"/>
          <p14:tracePt t="4864" x="3611563" y="3436938"/>
          <p14:tracePt t="4878" x="3611563" y="3475038"/>
          <p14:tracePt t="4886" x="3611563" y="3489325"/>
          <p14:tracePt t="4889" x="3611563" y="3497263"/>
          <p14:tracePt t="4897" x="3611563" y="3513138"/>
          <p14:tracePt t="4905" x="3611563" y="3521075"/>
          <p14:tracePt t="4914" x="3611563" y="3535363"/>
          <p14:tracePt t="4925" x="3611563" y="3551238"/>
          <p14:tracePt t="4925" x="3611563" y="3559175"/>
          <p14:tracePt t="4930" x="3611563" y="3573463"/>
          <p14:tracePt t="4939" x="3611563" y="3589338"/>
          <p14:tracePt t="4947" x="3611563" y="3603625"/>
          <p14:tracePt t="4957" x="3611563" y="3627438"/>
          <p14:tracePt t="4963" x="3611563" y="3641725"/>
          <p14:tracePt t="4972" x="3611563" y="3649663"/>
          <p14:tracePt t="4972" x="3611563" y="3657600"/>
          <p14:tracePt t="4980" x="3611563" y="3679825"/>
          <p14:tracePt t="4991" x="3611563" y="3687763"/>
          <p14:tracePt t="4991" x="3611563" y="3695700"/>
          <p14:tracePt t="4997" x="3611563" y="3703638"/>
          <p14:tracePt t="5005" x="3611563" y="3717925"/>
          <p14:tracePt t="5013" x="3611563" y="3733800"/>
          <p14:tracePt t="5024" x="3611563" y="3741738"/>
          <p14:tracePt t="5024" x="3611563" y="3749675"/>
          <p14:tracePt t="5030" x="3611563" y="3763963"/>
          <p14:tracePt t="5039" x="3611563" y="3771900"/>
          <p14:tracePt t="5047" x="3611563" y="3787775"/>
          <p14:tracePt t="5057" x="3611563" y="3825875"/>
          <p14:tracePt t="5058" x="3611563" y="3832225"/>
          <p14:tracePt t="5063" x="3611563" y="3856038"/>
          <p14:tracePt t="5072" x="3619500" y="3886200"/>
          <p14:tracePt t="5080" x="3619500" y="3916363"/>
          <p14:tracePt t="5091" x="3619500" y="3946525"/>
          <p14:tracePt t="5091" x="3619500" y="3954463"/>
          <p14:tracePt t="5097" x="3619500" y="3970338"/>
          <p14:tracePt t="5105" x="3619500" y="3992563"/>
          <p14:tracePt t="5113" x="3619500" y="4016375"/>
          <p14:tracePt t="5124" x="3619500" y="4038600"/>
          <p14:tracePt t="5124" x="3619500" y="4046538"/>
          <p14:tracePt t="5130" x="3619500" y="4060825"/>
          <p14:tracePt t="5139" x="3619500" y="4084638"/>
          <p14:tracePt t="5147" x="3619500" y="4106863"/>
          <p14:tracePt t="5157" x="3619500" y="4130675"/>
          <p14:tracePt t="5158" x="3619500" y="4137025"/>
          <p14:tracePt t="5164" x="3619500" y="4152900"/>
          <p14:tracePt t="5172" x="3619500" y="4168775"/>
          <p14:tracePt t="5180" x="3619500" y="4191000"/>
          <p14:tracePt t="5191" x="3627438" y="4206875"/>
          <p14:tracePt t="5191" x="3627438" y="4213225"/>
          <p14:tracePt t="5197" x="3627438" y="4229100"/>
          <p14:tracePt t="5205" x="3627438" y="4244975"/>
          <p14:tracePt t="5213" x="3627438" y="4251325"/>
          <p14:tracePt t="5224" x="3627438" y="4259263"/>
          <p14:tracePt t="5230" x="3627438" y="4267200"/>
          <p14:tracePt t="5239" x="3627438" y="4275138"/>
          <p14:tracePt t="5247" x="3627438" y="4283075"/>
          <p14:tracePt t="5257" x="3635375" y="4289425"/>
          <p14:tracePt t="5257" x="3635375" y="4297363"/>
          <p14:tracePt t="5275" x="3635375" y="4305300"/>
          <p14:tracePt t="5278" x="3635375" y="4313238"/>
          <p14:tracePt t="5286" x="3641725" y="4321175"/>
          <p14:tracePt t="5294" x="3641725" y="4327525"/>
          <p14:tracePt t="5303" x="3641725" y="4335463"/>
          <p14:tracePt t="5318" x="3641725" y="4343400"/>
          <p14:tracePt t="5327" x="3641725" y="4351338"/>
          <p14:tracePt t="5344" x="3649663" y="4359275"/>
          <p14:tracePt t="5500" x="3649663" y="4365625"/>
          <p14:tracePt t="5515" x="3641725" y="4365625"/>
          <p14:tracePt t="5517" x="3641725" y="4373563"/>
          <p14:tracePt t="5528" x="3641725" y="4381500"/>
          <p14:tracePt t="5534" x="3641725" y="4389438"/>
          <p14:tracePt t="5542" x="3641725" y="4397375"/>
          <p14:tracePt t="5547" x="3635375" y="4397375"/>
          <p14:tracePt t="5558" x="3635375" y="4403725"/>
          <p14:tracePt t="5577" x="3635375" y="4411663"/>
          <p14:tracePt t="5596" x="3635375" y="4419600"/>
          <p14:tracePt t="5659" x="3635375" y="4427538"/>
          <p14:tracePt t="5660" x="3641725" y="4427538"/>
          <p14:tracePt t="5662" x="3649663" y="4435475"/>
          <p14:tracePt t="5666" x="3665538" y="4435475"/>
          <p14:tracePt t="5672" x="3679825" y="4435475"/>
          <p14:tracePt t="5680" x="3733800" y="4435475"/>
          <p14:tracePt t="5689" x="3787775" y="4435475"/>
          <p14:tracePt t="5698" x="3856038" y="4435475"/>
          <p14:tracePt t="5699" x="3886200" y="4435475"/>
          <p14:tracePt t="5705" x="3946525" y="4435475"/>
          <p14:tracePt t="5714" x="4030663" y="4435475"/>
          <p14:tracePt t="5715" x="4054475" y="4435475"/>
          <p14:tracePt t="5722" x="4098925" y="4435475"/>
          <p14:tracePt t="5732" x="4168775" y="4435475"/>
          <p14:tracePt t="5732" x="4183063" y="4435475"/>
          <p14:tracePt t="5739" x="4221163" y="4435475"/>
          <p14:tracePt t="5747" x="4267200" y="4435475"/>
          <p14:tracePt t="5756" x="4321175" y="4435475"/>
          <p14:tracePt t="5765" x="4381500" y="4435475"/>
          <p14:tracePt t="5765" x="4403725" y="4435475"/>
          <p14:tracePt t="5772" x="4473575" y="4435475"/>
          <p14:tracePt t="5780" x="4602163" y="4435475"/>
          <p14:tracePt t="5789" x="4708525" y="4435475"/>
          <p14:tracePt t="5799" x="4822825" y="4435475"/>
          <p14:tracePt t="5799" x="4868863" y="4435475"/>
          <p14:tracePt t="5806" x="4960938" y="4435475"/>
          <p14:tracePt t="5813" x="5075238" y="4435475"/>
          <p14:tracePt t="5822" x="5173663" y="4435475"/>
          <p14:tracePt t="5832" x="5273675" y="4435475"/>
          <p14:tracePt t="5832" x="5295900" y="4435475"/>
          <p14:tracePt t="5839" x="5349875" y="4435475"/>
          <p14:tracePt t="5847" x="5402263" y="4435475"/>
          <p14:tracePt t="5856" x="5440363" y="4435475"/>
          <p14:tracePt t="5865" x="5464175" y="4435475"/>
          <p14:tracePt t="5879" x="5494338" y="4435475"/>
          <p14:tracePt t="5883" x="5502275" y="4435475"/>
          <p14:tracePt t="5894" x="5502275" y="4427538"/>
          <p14:tracePt t="5894" x="5508625" y="4427538"/>
          <p14:tracePt t="5918" x="5516563" y="4427538"/>
          <p14:tracePt t="6047" x="5524500" y="4419600"/>
          <p14:tracePt t="6050" x="5532438" y="4419600"/>
          <p14:tracePt t="6051" x="5540375" y="4419600"/>
          <p14:tracePt t="6054" x="5546725" y="4419600"/>
          <p14:tracePt t="6064" x="5584825" y="4403725"/>
          <p14:tracePt t="6067" x="5592763" y="4403725"/>
          <p14:tracePt t="6067" x="5600700" y="4403725"/>
          <p14:tracePt t="6080" x="5654675" y="4389438"/>
          <p14:tracePt t="6084" x="5684838" y="4389438"/>
          <p14:tracePt t="6097" x="5745163" y="4381500"/>
          <p14:tracePt t="6100" x="5775325" y="4381500"/>
          <p14:tracePt t="6101" x="5783263" y="4381500"/>
          <p14:tracePt t="6113" x="5883275" y="4365625"/>
          <p14:tracePt t="6117" x="5921375" y="4359275"/>
          <p14:tracePt t="6130" x="6035675" y="4343400"/>
          <p14:tracePt t="6134" x="6049963" y="4343400"/>
          <p14:tracePt t="6134" x="6065838" y="4343400"/>
          <p14:tracePt t="6134" x="6073775" y="4335463"/>
          <p14:tracePt t="6147" x="6134100" y="4327525"/>
          <p14:tracePt t="6150" x="6142038" y="4327525"/>
          <p14:tracePt t="6151" x="6149975" y="4327525"/>
          <p14:tracePt t="6163" x="6180138" y="4321175"/>
          <p14:tracePt t="6167" x="6188075" y="4321175"/>
          <p14:tracePt t="6180" x="6194425" y="4321175"/>
          <p14:tracePt t="6185" x="6194425" y="4313238"/>
          <p14:tracePt t="6213" x="6194425" y="4321175"/>
          <p14:tracePt t="6225" x="6194425" y="4327525"/>
          <p14:tracePt t="6229" x="6194425" y="4335463"/>
          <p14:tracePt t="6231" x="6188075" y="4335463"/>
          <p14:tracePt t="6239" x="6188075" y="4343400"/>
          <p14:tracePt t="6239" x="6180138" y="4351338"/>
          <p14:tracePt t="6247" x="6180138" y="4365625"/>
          <p14:tracePt t="6257" x="6172200" y="4381500"/>
          <p14:tracePt t="6268" x="6164263" y="4389438"/>
          <p14:tracePt t="6279" x="6164263" y="4397375"/>
          <p14:tracePt t="6292" x="6156325" y="4397375"/>
          <p14:tracePt t="6298" x="6149975" y="4397375"/>
          <p14:tracePt t="6307" x="6142038" y="4397375"/>
          <p14:tracePt t="6310" x="6142038" y="4403725"/>
          <p14:tracePt t="6314" x="6134100" y="4403725"/>
          <p14:tracePt t="6324" x="6126163" y="4403725"/>
          <p14:tracePt t="6330" x="6118225" y="4403725"/>
          <p14:tracePt t="6339" x="6103938" y="4403725"/>
          <p14:tracePt t="6347" x="6096000" y="4411663"/>
          <p14:tracePt t="6357" x="6088063" y="4403725"/>
          <p14:tracePt t="6358" x="6080125" y="4403725"/>
          <p14:tracePt t="6364" x="6080125" y="4397375"/>
          <p14:tracePt t="6372" x="6088063" y="4381500"/>
          <p14:tracePt t="6380" x="6111875" y="4351338"/>
          <p14:tracePt t="6391" x="6134100" y="4327525"/>
          <p14:tracePt t="6391" x="6142038" y="4321175"/>
          <p14:tracePt t="6397" x="6149975" y="4305300"/>
          <p14:tracePt t="6405" x="6180138" y="4283075"/>
          <p14:tracePt t="6414" x="6202363" y="4259263"/>
          <p14:tracePt t="6424" x="6232525" y="4244975"/>
          <p14:tracePt t="6424" x="6240463" y="4237038"/>
          <p14:tracePt t="6430" x="6264275" y="4229100"/>
          <p14:tracePt t="6439" x="6294438" y="4221163"/>
          <p14:tracePt t="6447" x="6324600" y="4221163"/>
          <p14:tracePt t="6457" x="6370638" y="4221163"/>
          <p14:tracePt t="6458" x="6384925" y="4221163"/>
          <p14:tracePt t="6463" x="6416675" y="4229100"/>
          <p14:tracePt t="6472" x="6454775" y="4237038"/>
          <p14:tracePt t="6480" x="6507163" y="4259263"/>
          <p14:tracePt t="6491" x="6553200" y="4283075"/>
          <p14:tracePt t="6491" x="6569075" y="4283075"/>
          <p14:tracePt t="6497" x="6591300" y="4289425"/>
          <p14:tracePt t="6506" x="6613525" y="4305300"/>
          <p14:tracePt t="6514" x="6637338" y="4321175"/>
          <p14:tracePt t="6524" x="6645275" y="4321175"/>
          <p14:tracePt t="6524" x="6651625" y="4321175"/>
          <p14:tracePt t="6530" x="6659563" y="4327525"/>
          <p14:tracePt t="6539" x="6667500" y="4327525"/>
          <p14:tracePt t="6575" x="6675438" y="4327525"/>
          <p14:tracePt t="6585" x="6683375" y="4327525"/>
          <p14:tracePt t="6598" x="6689725" y="4327525"/>
          <p14:tracePt t="6602" x="6689725" y="4335463"/>
          <p14:tracePt t="6609" x="6697663" y="4335463"/>
          <p14:tracePt t="6614" x="6697663" y="4343400"/>
          <p14:tracePt t="6617" x="6705600" y="4343400"/>
          <p14:tracePt t="6630" x="6721475" y="4359275"/>
          <p14:tracePt t="6633" x="6727825" y="4359275"/>
          <p14:tracePt t="6634" x="6727825" y="4365625"/>
          <p14:tracePt t="6647" x="6743700" y="4373563"/>
          <p14:tracePt t="6651" x="6751638" y="4381500"/>
          <p14:tracePt t="6664" x="6765925" y="4389438"/>
          <p14:tracePt t="6668" x="6773863" y="4389438"/>
          <p14:tracePt t="6680" x="6781800" y="4397375"/>
          <p14:tracePt t="6684" x="6789738" y="4397375"/>
          <p14:tracePt t="6697" x="6804025" y="4397375"/>
          <p14:tracePt t="6700" x="6811963" y="4397375"/>
          <p14:tracePt t="6714" x="6827838" y="4397375"/>
          <p14:tracePt t="6717" x="6835775" y="4397375"/>
          <p14:tracePt t="6730" x="6858000" y="4397375"/>
          <p14:tracePt t="6735" x="6865938" y="4397375"/>
          <p14:tracePt t="6747" x="6880225" y="4397375"/>
          <p14:tracePt t="6750" x="6888163" y="4397375"/>
          <p14:tracePt t="6763" x="6904038" y="4403725"/>
          <p14:tracePt t="6767" x="6911975" y="4403725"/>
          <p14:tracePt t="6780" x="6926263" y="4411663"/>
          <p14:tracePt t="6788" x="6934200" y="4419600"/>
          <p14:tracePt t="6797" x="6942138" y="4427538"/>
          <p14:tracePt t="6800" x="6950075" y="4427538"/>
          <p14:tracePt t="6813" x="6956425" y="4441825"/>
          <p14:tracePt t="6821" x="6964363" y="4449763"/>
          <p14:tracePt t="6830" x="6972300" y="4473575"/>
          <p14:tracePt t="6834" x="6972300" y="4487863"/>
          <p14:tracePt t="6847" x="6972300" y="4495800"/>
          <p14:tracePt t="6847" x="6972300" y="4549775"/>
          <p14:tracePt t="6850" x="6972300" y="4564063"/>
          <p14:tracePt t="6863" x="6964363" y="4625975"/>
          <p14:tracePt t="6867" x="6964363" y="4640263"/>
          <p14:tracePt t="6867" x="6956425" y="4640263"/>
          <p14:tracePt t="6881" x="6926263" y="4694238"/>
          <p14:tracePt t="6885" x="6911975" y="4716463"/>
          <p14:tracePt t="6885" x="6904038" y="4724400"/>
          <p14:tracePt t="6897" x="6827838" y="4778375"/>
          <p14:tracePt t="6900" x="6789738" y="4808538"/>
          <p14:tracePt t="6901" x="6773863" y="4816475"/>
          <p14:tracePt t="6913" x="6765925" y="4816475"/>
          <p14:tracePt t="6914" x="6569075" y="4892675"/>
          <p14:tracePt t="6917" x="6477000" y="4914900"/>
          <p14:tracePt t="6918" x="6454775" y="4922838"/>
          <p14:tracePt t="6930" x="6164263" y="4960938"/>
          <p14:tracePt t="6932" x="6080125" y="4968875"/>
          <p14:tracePt t="6947" x="6057900" y="4968875"/>
          <p14:tracePt t="6947" x="5722938" y="4975225"/>
          <p14:tracePt t="6950" x="5622925" y="4975225"/>
          <p14:tracePt t="6951" x="5600700" y="4975225"/>
          <p14:tracePt t="6965" x="5326063" y="4937125"/>
          <p14:tracePt t="6965" x="5273675" y="4922838"/>
          <p14:tracePt t="6965" x="5257800" y="4914900"/>
          <p14:tracePt t="6970" x="5181600" y="4899025"/>
          <p14:tracePt t="6980" x="5159375" y="4892675"/>
          <p14:tracePt t="6980" x="5037138" y="4838700"/>
          <p14:tracePt t="6984" x="4999038" y="4816475"/>
          <p14:tracePt t="6985" x="4991100" y="4816475"/>
          <p14:tracePt t="6997" x="4937125" y="4754563"/>
          <p14:tracePt t="7000" x="4922838" y="4732338"/>
          <p14:tracePt t="7001" x="4914900" y="4724400"/>
          <p14:tracePt t="7013" x="4884738" y="4640263"/>
          <p14:tracePt t="7017" x="4876800" y="4610100"/>
          <p14:tracePt t="7017" x="4876800" y="4602163"/>
          <p14:tracePt t="7030" x="4868863" y="4457700"/>
          <p14:tracePt t="7034" x="4876800" y="4403725"/>
          <p14:tracePt t="7047" x="4884738" y="4389438"/>
          <p14:tracePt t="7047" x="4953000" y="4237038"/>
          <p14:tracePt t="7051" x="5021263" y="4152900"/>
          <p14:tracePt t="7052" x="5037138" y="4137025"/>
          <p14:tracePt t="7063" x="5235575" y="3924300"/>
          <p14:tracePt t="7067" x="5318125" y="3848100"/>
          <p14:tracePt t="7080" x="5592763" y="3649663"/>
          <p14:tracePt t="7083" x="5654675" y="3611563"/>
          <p14:tracePt t="7084" x="5684838" y="3603625"/>
          <p14:tracePt t="7097" x="5935663" y="3527425"/>
          <p14:tracePt t="7100" x="6011863" y="3521075"/>
          <p14:tracePt t="7100" x="6027738" y="3521075"/>
          <p14:tracePt t="7100" x="6057900" y="3521075"/>
          <p14:tracePt t="7113" x="6370638" y="3527425"/>
          <p14:tracePt t="7116" x="6461125" y="3543300"/>
          <p14:tracePt t="7117" x="6492875" y="3543300"/>
          <p14:tracePt t="7130" x="6888163" y="3665538"/>
          <p14:tracePt t="7132" x="6950075" y="3687763"/>
          <p14:tracePt t="7133" x="6980238" y="3703638"/>
          <p14:tracePt t="7147" x="7383463" y="3908425"/>
          <p14:tracePt t="7149" x="7475538" y="3962400"/>
          <p14:tracePt t="7150" x="7505700" y="3984625"/>
          <p14:tracePt t="7163" x="7826375" y="4267200"/>
          <p14:tracePt t="7166" x="7886700" y="4327525"/>
          <p14:tracePt t="7180" x="7902575" y="4351338"/>
          <p14:tracePt t="7180" x="8069263" y="4648200"/>
          <p14:tracePt t="7184" x="8085138" y="4740275"/>
          <p14:tracePt t="7185" x="8085138" y="4754563"/>
          <p14:tracePt t="7197" x="8061325" y="4930775"/>
          <p14:tracePt t="7200" x="8008938" y="5006975"/>
          <p14:tracePt t="7213" x="7993063" y="5021263"/>
          <p14:tracePt t="7214" x="7794625" y="5127625"/>
          <p14:tracePt t="7218" x="7673975" y="5159375"/>
          <p14:tracePt t="7230" x="7369175" y="5181600"/>
          <p14:tracePt t="7233" x="7292975" y="5181600"/>
          <p14:tracePt t="7247" x="7261225" y="5181600"/>
          <p14:tracePt t="7247" x="6934200" y="5097463"/>
          <p14:tracePt t="7250" x="6835775" y="5059363"/>
          <p14:tracePt t="7251" x="6819900" y="5045075"/>
          <p14:tracePt t="7263" x="6583363" y="4906963"/>
          <p14:tracePt t="7266" x="6523038" y="4868863"/>
          <p14:tracePt t="7266" x="6515100" y="4854575"/>
          <p14:tracePt t="7280" x="6392863" y="4716463"/>
          <p14:tracePt t="7284" x="6378575" y="4686300"/>
          <p14:tracePt t="7284" x="6370638" y="4686300"/>
          <p14:tracePt t="7297" x="6346825" y="4610100"/>
          <p14:tracePt t="7300" x="6346825" y="4594225"/>
          <p14:tracePt t="7300" x="6346825" y="4587875"/>
          <p14:tracePt t="7313" x="6346825" y="4579938"/>
          <p14:tracePt t="7314" x="6362700" y="4541838"/>
          <p14:tracePt t="7317" x="6370638" y="4533900"/>
          <p14:tracePt t="7330" x="6392863" y="4503738"/>
          <p14:tracePt t="7334" x="6408738" y="4495800"/>
          <p14:tracePt t="7347" x="6438900" y="4465638"/>
          <p14:tracePt t="7350" x="6446838" y="4457700"/>
          <p14:tracePt t="7363" x="6477000" y="4435475"/>
          <p14:tracePt t="7367" x="6484938" y="4435475"/>
          <p14:tracePt t="7380" x="6492875" y="4435475"/>
          <p14:tracePt t="7380" x="6507163" y="4427538"/>
          <p14:tracePt t="7384" x="6515100" y="4427538"/>
          <p14:tracePt t="7397" x="6530975" y="4427538"/>
          <p14:tracePt t="7399" x="6537325" y="4427538"/>
          <p14:tracePt t="7413" x="6553200" y="4427538"/>
          <p14:tracePt t="7421" x="6561138" y="4427538"/>
          <p14:tracePt t="7435" x="6569075" y="4427538"/>
          <p14:tracePt t="7448" x="6569075" y="4435475"/>
          <p14:tracePt t="7459" x="6575425" y="4435475"/>
          <p14:tracePt t="7470" x="6583363" y="4435475"/>
          <p14:tracePt t="7472" x="6583363" y="4441825"/>
          <p14:tracePt t="7481" x="6591300" y="4449763"/>
          <p14:tracePt t="7489" x="6591300" y="4457700"/>
          <p14:tracePt t="7493" x="6591300" y="4465638"/>
          <p14:tracePt t="7506" x="6591300" y="4479925"/>
          <p14:tracePt t="7508" x="6591300" y="4487863"/>
          <p14:tracePt t="7522" x="6591300" y="4511675"/>
          <p14:tracePt t="7525" x="6591300" y="4518025"/>
          <p14:tracePt t="7539" x="6591300" y="4556125"/>
          <p14:tracePt t="7542" x="6591300" y="4587875"/>
          <p14:tracePt t="7543" x="6591300" y="4594225"/>
          <p14:tracePt t="7556" x="6569075" y="4702175"/>
          <p14:tracePt t="7559" x="6569075" y="4732338"/>
          <p14:tracePt t="7572" x="6561138" y="4838700"/>
          <p14:tracePt t="7576" x="6561138" y="4892675"/>
          <p14:tracePt t="7577" x="6561138" y="4906963"/>
          <p14:tracePt t="7589" x="6561138" y="4914900"/>
          <p14:tracePt t="7589" x="6561138" y="5075238"/>
          <p14:tracePt t="7592" x="6561138" y="5151438"/>
          <p14:tracePt t="7593" x="6561138" y="5165725"/>
          <p14:tracePt t="7605" x="6569075" y="5387975"/>
          <p14:tracePt t="7609" x="6583363" y="5470525"/>
          <p14:tracePt t="7609" x="6583363" y="5494338"/>
          <p14:tracePt t="7622" x="6621463" y="5722938"/>
          <p14:tracePt t="7625" x="6637338" y="5799138"/>
          <p14:tracePt t="7639" x="6705600" y="6027738"/>
          <p14:tracePt t="7642" x="6713538" y="6065838"/>
          <p14:tracePt t="7643" x="6727825" y="6111875"/>
          <p14:tracePt t="7655" x="6735763" y="6142038"/>
          <p14:tracePt t="7656" x="6804025" y="6302375"/>
          <p14:tracePt t="7659" x="6835775" y="6362700"/>
          <p14:tracePt t="7660" x="6835775" y="6370638"/>
          <p14:tracePt t="7672" x="6888163" y="6469063"/>
          <p14:tracePt t="7676" x="6904038" y="6492875"/>
          <p14:tracePt t="7689" x="6904038" y="6499225"/>
          <p14:tracePt t="7689" x="6934200" y="6537325"/>
          <p14:tracePt t="7692" x="6934200" y="6545263"/>
          <p14:tracePt t="7693" x="6942138" y="6553200"/>
          <p14:tracePt t="7705" x="6950075" y="6561138"/>
          <p14:tracePt t="7724" x="6956425" y="6561138"/>
          <p14:tracePt t="7763" x="6956425" y="6553200"/>
          <p14:tracePt t="7769" x="6956425" y="6545263"/>
          <p14:tracePt t="7776" x="6956425" y="6537325"/>
          <p14:tracePt t="7782" x="6956425" y="6530975"/>
          <p14:tracePt t="7794" x="6964363" y="6515100"/>
          <p14:tracePt t="7799" x="6964363" y="6507163"/>
          <p14:tracePt t="7809" x="6964363" y="6499225"/>
          <p14:tracePt t="7814" x="6972300" y="6492875"/>
          <p14:tracePt t="7820" x="6972300" y="6484938"/>
          <p14:tracePt t="7830" x="6972300" y="6477000"/>
          <p14:tracePt t="7833" x="6972300" y="6469063"/>
          <p14:tracePt t="7847" x="6980238" y="6454775"/>
          <p14:tracePt t="7850" x="6980238" y="6446838"/>
          <p14:tracePt t="7865" x="6980238" y="6430963"/>
          <p14:tracePt t="7865" x="6980238" y="6423025"/>
          <p14:tracePt t="7879" x="6988175" y="6416675"/>
          <p14:tracePt t="7883" x="6988175" y="6408738"/>
          <p14:tracePt t="7895" x="6988175" y="6392863"/>
          <p14:tracePt t="7899" x="6988175" y="6384925"/>
          <p14:tracePt t="7907" x="6994525" y="6378575"/>
          <p14:tracePt t="7914" x="6994525" y="6370638"/>
          <p14:tracePt t="7927" x="7002463" y="6362700"/>
          <p14:tracePt t="7930" x="7002463" y="6354763"/>
          <p14:tracePt t="7934" x="7002463" y="6346825"/>
          <p14:tracePt t="7947" x="7002463" y="6340475"/>
          <p14:tracePt t="7950" x="7010400" y="6332538"/>
          <p14:tracePt t="7964" x="7018338" y="6316663"/>
          <p14:tracePt t="7968" x="7026275" y="6316663"/>
          <p14:tracePt t="7968" x="7026275" y="6308725"/>
          <p14:tracePt t="7980" x="7032625" y="6294438"/>
          <p14:tracePt t="7984" x="7032625" y="6286500"/>
          <p14:tracePt t="7997" x="7040563" y="6270625"/>
          <p14:tracePt t="8000" x="7040563" y="6264275"/>
          <p14:tracePt t="8014" x="7056438" y="6240463"/>
          <p14:tracePt t="8017" x="7064375" y="6240463"/>
          <p14:tracePt t="8031" x="7078663" y="6226175"/>
          <p14:tracePt t="8036" x="7094538" y="6210300"/>
          <p14:tracePt t="8047" x="7108825" y="6202363"/>
          <p14:tracePt t="8063" x="7108825" y="6194425"/>
          <p14:tracePt t="8065" x="7132638" y="6180138"/>
          <p14:tracePt t="8080" x="7146925" y="6172200"/>
          <p14:tracePt t="8098" x="7162800" y="6164263"/>
          <p14:tracePt t="8102" x="7170738" y="6164263"/>
          <p14:tracePt t="8116" x="7208838" y="6156325"/>
          <p14:tracePt t="8117" x="7223125" y="6149975"/>
          <p14:tracePt t="8130" x="7254875" y="6149975"/>
          <p14:tracePt t="8134" x="7261225" y="6149975"/>
          <p14:tracePt t="8147" x="7277100" y="6149975"/>
          <p14:tracePt t="8151" x="7285038" y="6149975"/>
          <p14:tracePt t="8180" x="7299325" y="6149975"/>
          <p14:tracePt t="8197" x="7307263" y="6149975"/>
          <p14:tracePt t="8198" x="7331075" y="6164263"/>
          <p14:tracePt t="8198" x="7337425" y="6164263"/>
          <p14:tracePt t="8203" x="7345363" y="6164263"/>
          <p14:tracePt t="8217" x="7581900" y="6232525"/>
          <p14:tracePt t="8232" x="7878763" y="6308725"/>
          <p14:tracePt t="8232" x="7924800" y="6324600"/>
          <p14:tracePt t="8236" x="7993063" y="6346825"/>
          <p14:tracePt t="8237" x="8016875" y="6354763"/>
          <p14:tracePt t="8247" x="8169275" y="6400800"/>
          <p14:tracePt t="8263" x="8237538" y="6416675"/>
          <p14:tracePt t="8265" x="8359775" y="6446838"/>
          <p14:tracePt t="8265" x="8374063" y="6454775"/>
          <p14:tracePt t="8270" x="8404225" y="6461125"/>
          <p14:tracePt t="8280" x="8458200" y="6469063"/>
          <p14:tracePt t="8297" x="8488363" y="6469063"/>
          <p14:tracePt t="8299" x="8550275" y="6469063"/>
          <p14:tracePt t="8299" x="8564563" y="6469063"/>
          <p14:tracePt t="8316" x="8648700" y="6469063"/>
          <p14:tracePt t="8317" x="8686800" y="6461125"/>
          <p14:tracePt t="8330" x="8801100" y="6438900"/>
          <p14:tracePt t="8335" x="8847138" y="6423025"/>
          <p14:tracePt t="8347" x="8953500" y="6378575"/>
          <p14:tracePt t="8363" x="9007475" y="6354763"/>
          <p14:tracePt t="8365" x="9113838" y="6308725"/>
          <p14:tracePt t="8365" x="9121775" y="6302375"/>
          <p14:tracePt t="8380" x="9159875" y="6286500"/>
          <p14:tracePt t="8380" x="9212263" y="6256338"/>
          <p14:tracePt t="8397" x="9250363" y="6232525"/>
          <p14:tracePt t="8398" x="9296400" y="6210300"/>
          <p14:tracePt t="8399" x="9312275" y="6202363"/>
          <p14:tracePt t="8404" x="9334500" y="6194425"/>
          <p14:tracePt t="8417" x="9356725" y="6180138"/>
          <p14:tracePt t="8417" x="9372600" y="6180138"/>
          <p14:tracePt t="8418" x="9372600" y="6172200"/>
          <p14:tracePt t="8430" x="9394825" y="6156325"/>
          <p14:tracePt t="8435" x="9402763" y="6149975"/>
          <p14:tracePt t="8435" x="9410700" y="6149975"/>
          <p14:tracePt t="8447" x="9418638" y="6134100"/>
          <p14:tracePt t="8451" x="9426575" y="6126163"/>
          <p14:tracePt t="8464" x="9432925" y="6111875"/>
          <p14:tracePt t="8468" x="9432925" y="6103938"/>
          <p14:tracePt t="8480" x="9432925" y="6080125"/>
          <p14:tracePt t="8497" x="9432925" y="6065838"/>
          <p14:tracePt t="8498" x="9426575" y="6042025"/>
          <p14:tracePt t="8498" x="9426575" y="6035675"/>
          <p14:tracePt t="8517" x="9410700" y="5997575"/>
          <p14:tracePt t="8517" x="9410700" y="5989638"/>
          <p14:tracePt t="8533" x="9402763" y="5965825"/>
          <p14:tracePt t="8534" x="9402763" y="5959475"/>
          <p14:tracePt t="8556" x="9402763" y="5943600"/>
          <p14:tracePt t="8564" x="9402763" y="5935663"/>
          <p14:tracePt t="8564" x="9410700" y="5921375"/>
          <p14:tracePt t="8568" x="9410700" y="5913438"/>
          <p14:tracePt t="8577" x="9410700" y="5905500"/>
          <p14:tracePt t="8578" x="9410700" y="5897563"/>
          <p14:tracePt t="8580" x="9418638" y="5897563"/>
          <p14:tracePt t="8589" x="9426575" y="5889625"/>
          <p14:tracePt t="8598" x="9426575" y="5875338"/>
          <p14:tracePt t="8599" x="9432925" y="5875338"/>
          <p14:tracePt t="8606" x="9432925" y="5867400"/>
          <p14:tracePt t="8614" x="9432925" y="5859463"/>
          <p14:tracePt t="8622" x="9440863" y="5851525"/>
          <p14:tracePt t="8635" x="9448800" y="5845175"/>
          <p14:tracePt t="8657" x="9456738" y="5845175"/>
          <p14:tracePt t="8670" x="9464675" y="5845175"/>
          <p14:tracePt t="8680" x="9471025" y="5845175"/>
          <p14:tracePt t="8700" x="9478963" y="5845175"/>
          <p14:tracePt t="8716" x="9486900" y="5845175"/>
          <p14:tracePt t="8729" x="9502775" y="5829300"/>
          <p14:tracePt t="8733" x="9509125" y="5821363"/>
          <p14:tracePt t="8738" x="9517063" y="5813425"/>
          <p14:tracePt t="8747" x="9532938" y="5799138"/>
          <p14:tracePt t="8751" x="9540875" y="5791200"/>
          <p14:tracePt t="8751" x="9540875" y="5783263"/>
          <p14:tracePt t="8764" x="9563100" y="5768975"/>
          <p14:tracePt t="8768" x="9563100" y="5761038"/>
          <p14:tracePt t="8769" x="9571038" y="5761038"/>
          <p14:tracePt t="8780" x="9578975" y="5753100"/>
          <p14:tracePt t="8783" x="9585325" y="5753100"/>
          <p14:tracePt t="8784" x="9585325" y="5745163"/>
          <p14:tracePt t="8797" x="9601200" y="5737225"/>
          <p14:tracePt t="8801" x="9609138" y="5737225"/>
          <p14:tracePt t="8813" x="9617075" y="5730875"/>
          <p14:tracePt t="8817" x="9623425" y="5730875"/>
          <p14:tracePt t="8830" x="9639300" y="5722938"/>
          <p14:tracePt t="8835" x="9647238" y="5722938"/>
          <p14:tracePt t="8847" x="9655175" y="5722938"/>
          <p14:tracePt t="8849" x="9661525" y="5722938"/>
          <p14:tracePt t="8864" x="9685338" y="5722938"/>
          <p14:tracePt t="8870" x="9693275" y="5722938"/>
          <p14:tracePt t="8881" x="9707563" y="5722938"/>
          <p14:tracePt t="8884" x="9707563" y="5730875"/>
          <p14:tracePt t="8885" x="9715500" y="5730875"/>
          <p14:tracePt t="8897" x="9723438" y="5737225"/>
          <p14:tracePt t="8901" x="9731375" y="5737225"/>
          <p14:tracePt t="8914" x="9737725" y="5745163"/>
          <p14:tracePt t="8917" x="9737725" y="5753100"/>
          <p14:tracePt t="8930" x="9745663" y="5761038"/>
          <p14:tracePt t="8942" x="9745663" y="5768975"/>
          <p14:tracePt t="8947" x="9745663" y="5775325"/>
          <p14:tracePt t="8954" x="9745663" y="5783263"/>
          <p14:tracePt t="8965" x="9737725" y="5799138"/>
          <p14:tracePt t="8970" x="9731375" y="5813425"/>
          <p14:tracePt t="8980" x="9699625" y="5829300"/>
          <p14:tracePt t="8984" x="9693275" y="5837238"/>
          <p14:tracePt t="8997" x="9669463" y="5845175"/>
          <p14:tracePt t="9001" x="9669463" y="5851525"/>
          <p14:tracePt t="9013" x="9647238" y="5859463"/>
          <p14:tracePt t="9019" x="9639300" y="5859463"/>
          <p14:tracePt t="9030" x="9631363" y="5859463"/>
          <p14:tracePt t="9033" x="9623425" y="5859463"/>
          <p14:tracePt t="9047" x="9609138" y="5859463"/>
          <p14:tracePt t="9049" x="9601200" y="5859463"/>
          <p14:tracePt t="9064" x="9578975" y="5851525"/>
          <p14:tracePt t="9067" x="9571038" y="5851525"/>
          <p14:tracePt t="9080" x="9555163" y="5845175"/>
          <p14:tracePt t="9088" x="9547225" y="5845175"/>
          <p14:tracePt t="9097" x="9547225" y="5837238"/>
          <p14:tracePt t="9100" x="9540875" y="5837238"/>
          <p14:tracePt t="9114" x="9525000" y="5821363"/>
          <p14:tracePt t="9117" x="9525000" y="5813425"/>
          <p14:tracePt t="9118" x="9525000" y="5807075"/>
          <p14:tracePt t="9130" x="9525000" y="5783263"/>
          <p14:tracePt t="9134" x="9525000" y="5775325"/>
          <p14:tracePt t="9147" x="9525000" y="5745163"/>
          <p14:tracePt t="9149" x="9532938" y="5737225"/>
          <p14:tracePt t="9163" x="9547225" y="5699125"/>
          <p14:tracePt t="9167" x="9555163" y="5692775"/>
          <p14:tracePt t="9168" x="9563100" y="5692775"/>
          <p14:tracePt t="9180" x="9578975" y="5661025"/>
          <p14:tracePt t="9183" x="9585325" y="5654675"/>
          <p14:tracePt t="9197" x="9617075" y="5630863"/>
          <p14:tracePt t="9200" x="9623425" y="5630863"/>
          <p14:tracePt t="9201" x="9623425" y="5622925"/>
          <p14:tracePt t="9214" x="9655175" y="5608638"/>
          <p14:tracePt t="9217" x="9661525" y="5608638"/>
          <p14:tracePt t="9230" x="9699625" y="5600700"/>
          <p14:tracePt t="9234" x="9707563" y="5592763"/>
          <p14:tracePt t="9247" x="9745663" y="5592763"/>
          <p14:tracePt t="9250" x="9753600" y="5592763"/>
          <p14:tracePt t="9263" x="9761538" y="5592763"/>
          <p14:tracePt t="9264" x="9783763" y="5592763"/>
          <p14:tracePt t="9267" x="9799638" y="5592763"/>
          <p14:tracePt t="9280" x="9829800" y="5600700"/>
          <p14:tracePt t="9284" x="9837738" y="5608638"/>
          <p14:tracePt t="9297" x="9859963" y="5630863"/>
          <p14:tracePt t="9301" x="9875838" y="5638800"/>
          <p14:tracePt t="9314" x="9906000" y="5676900"/>
          <p14:tracePt t="9317" x="9913938" y="5692775"/>
          <p14:tracePt t="9330" x="9944100" y="5753100"/>
          <p14:tracePt t="9334" x="9952038" y="5768975"/>
          <p14:tracePt t="9335" x="9952038" y="5775325"/>
          <p14:tracePt t="9347" x="9966325" y="5837238"/>
          <p14:tracePt t="9351" x="9966325" y="5867400"/>
          <p14:tracePt t="9364" x="9959975" y="5935663"/>
          <p14:tracePt t="9369" x="9936163" y="5981700"/>
          <p14:tracePt t="9369" x="9936163" y="5989638"/>
          <p14:tracePt t="9380" x="9821863" y="6088063"/>
          <p14:tracePt t="9383" x="9783763" y="6111875"/>
          <p14:tracePt t="9383" x="9769475" y="6118225"/>
          <p14:tracePt t="9397" x="9753600" y="6126163"/>
          <p14:tracePt t="9397" x="9578975" y="6188075"/>
          <p14:tracePt t="9401" x="9486900" y="6202363"/>
          <p14:tracePt t="9402" x="9471025" y="6202363"/>
          <p14:tracePt t="9413" x="9236075" y="6218238"/>
          <p14:tracePt t="9416" x="9174163" y="6218238"/>
          <p14:tracePt t="9417" x="9151938" y="6218238"/>
          <p14:tracePt t="9429" x="8893175" y="6172200"/>
          <p14:tracePt t="9433" x="8831263" y="6149975"/>
          <p14:tracePt t="9433" x="8816975" y="6142038"/>
          <p14:tracePt t="9446" x="8618538" y="6035675"/>
          <p14:tracePt t="9450" x="8556625" y="5997575"/>
          <p14:tracePt t="9450" x="8550275" y="5989638"/>
          <p14:tracePt t="9463" x="8450263" y="5867400"/>
          <p14:tracePt t="9467" x="8435975" y="5829300"/>
          <p14:tracePt t="9479" x="8420100" y="5722938"/>
          <p14:tracePt t="9483" x="8420100" y="5692775"/>
          <p14:tracePt t="9484" x="8420100" y="5676900"/>
          <p14:tracePt t="9496" x="8420100" y="5668963"/>
          <p14:tracePt t="9497" x="8442325" y="5578475"/>
          <p14:tracePt t="9500" x="8458200" y="5546725"/>
          <p14:tracePt t="9501" x="8466138" y="5540375"/>
          <p14:tracePt t="9513" x="8564563" y="5418138"/>
          <p14:tracePt t="9517" x="8588375" y="5394325"/>
          <p14:tracePt t="9517" x="8602663" y="5380038"/>
          <p14:tracePt t="9518" x="8618538" y="5372100"/>
          <p14:tracePt t="9529" x="8626475" y="5364163"/>
          <p14:tracePt t="9530" x="8716963" y="5295900"/>
          <p14:tracePt t="9534" x="8755063" y="5273675"/>
          <p14:tracePt t="9535" x="8763000" y="5273675"/>
          <p14:tracePt t="9546" x="8831263" y="5257800"/>
          <p14:tracePt t="9549" x="8847138" y="5249863"/>
          <p14:tracePt t="9550" x="8855075" y="5249863"/>
          <p14:tracePt t="9563" x="8961438" y="5241925"/>
          <p14:tracePt t="9567" x="8991600" y="5241925"/>
          <p14:tracePt t="9568" x="9007475" y="5241925"/>
          <p14:tracePt t="9580" x="9105900" y="5257800"/>
          <p14:tracePt t="9583" x="9144000" y="5265738"/>
          <p14:tracePt t="9584" x="9151938" y="5265738"/>
          <p14:tracePt t="9596" x="9159875" y="5273675"/>
          <p14:tracePt t="9597" x="9250363" y="5318125"/>
          <p14:tracePt t="9601" x="9288463" y="5341938"/>
          <p14:tracePt t="9613" x="9380538" y="5432425"/>
          <p14:tracePt t="9616" x="9402763" y="5470525"/>
          <p14:tracePt t="9617" x="9410700" y="5470525"/>
          <p14:tracePt t="9629" x="9410700" y="5478463"/>
          <p14:tracePt t="9630" x="9456738" y="5600700"/>
          <p14:tracePt t="9634" x="9456738" y="5668963"/>
          <p14:tracePt t="9634" x="9456738" y="5684838"/>
          <p14:tracePt t="9646" x="9394825" y="5837238"/>
          <p14:tracePt t="9650" x="9350375" y="5867400"/>
          <p14:tracePt t="9650" x="9334500" y="5875338"/>
          <p14:tracePt t="9663" x="9318625" y="5883275"/>
          <p14:tracePt t="9663" x="9144000" y="5951538"/>
          <p14:tracePt t="9668" x="9045575" y="5965825"/>
          <p14:tracePt t="9680" x="8778875" y="5973763"/>
          <p14:tracePt t="9682" x="8709025" y="5973763"/>
          <p14:tracePt t="9683" x="8686800" y="5973763"/>
          <p14:tracePt t="9696" x="8664575" y="5965825"/>
          <p14:tracePt t="9697" x="8374063" y="5897563"/>
          <p14:tracePt t="9701" x="8297863" y="5859463"/>
          <p14:tracePt t="9701" x="8275638" y="5851525"/>
          <p14:tracePt t="9713" x="8077200" y="5715000"/>
          <p14:tracePt t="9717" x="8047038" y="5692775"/>
          <p14:tracePt t="9717" x="8023225" y="5668963"/>
          <p14:tracePt t="9718" x="8008938" y="5661025"/>
          <p14:tracePt t="9729" x="7940675" y="5546725"/>
          <p14:tracePt t="9733" x="7932738" y="5516563"/>
          <p14:tracePt t="9734" x="7924800" y="5508625"/>
          <p14:tracePt t="9746" x="7947025" y="5418138"/>
          <p14:tracePt t="9750" x="7962900" y="5387975"/>
          <p14:tracePt t="9763" x="7978775" y="5372100"/>
          <p14:tracePt t="9763" x="8123238" y="5227638"/>
          <p14:tracePt t="9768" x="8213725" y="5173663"/>
          <p14:tracePt t="9780" x="8458200" y="5067300"/>
          <p14:tracePt t="9783" x="8556625" y="5029200"/>
          <p14:tracePt t="9797" x="8885238" y="4983163"/>
          <p14:tracePt t="9801" x="8991600" y="4975225"/>
          <p14:tracePt t="9801" x="9013825" y="4975225"/>
          <p14:tracePt t="9817" x="9440863" y="5006975"/>
          <p14:tracePt t="9820" x="9502775" y="5013325"/>
          <p14:tracePt t="9820" x="9563100" y="5037138"/>
          <p14:tracePt t="9830" x="9799638" y="5097463"/>
          <p14:tracePt t="9833" x="9867900" y="5127625"/>
          <p14:tracePt t="9833" x="9890125" y="5135563"/>
          <p14:tracePt t="9846" x="10118725" y="5257800"/>
          <p14:tracePt t="9849" x="10156825" y="5280025"/>
          <p14:tracePt t="9850" x="10164763" y="5295900"/>
          <p14:tracePt t="9863" x="10172700" y="5303838"/>
          <p14:tracePt t="9863" x="10218738" y="5372100"/>
          <p14:tracePt t="9868" x="10218738" y="5402263"/>
          <p14:tracePt t="9869" x="10218738" y="5410200"/>
          <p14:tracePt t="9881" x="10194925" y="5464175"/>
          <p14:tracePt t="9881" x="10180638" y="5478463"/>
          <p14:tracePt t="9882" x="10180638" y="5486400"/>
          <p14:tracePt t="9887" x="10164763" y="5494338"/>
          <p14:tracePt t="9887" x="10134600" y="5516563"/>
          <p14:tracePt t="9887" x="10126663" y="5532438"/>
          <p14:tracePt t="9888" x="10112375" y="5540375"/>
          <p14:tracePt t="9897" x="9944100" y="5622925"/>
          <p14:tracePt t="9901" x="9821863" y="5668963"/>
          <p14:tracePt t="9901" x="9783763" y="5676900"/>
          <p14:tracePt t="9913" x="9426575" y="5722938"/>
          <p14:tracePt t="9916" x="9288463" y="5730875"/>
          <p14:tracePt t="9917" x="9250363" y="5730875"/>
          <p14:tracePt t="9929" x="9220200" y="5730875"/>
          <p14:tracePt t="9930" x="8839200" y="5715000"/>
          <p14:tracePt t="9933" x="8716963" y="5699125"/>
          <p14:tracePt t="9934" x="8686800" y="5692775"/>
          <p14:tracePt t="9946" x="8343900" y="5608638"/>
          <p14:tracePt t="9949" x="8267700" y="5584825"/>
          <p14:tracePt t="9950" x="8237538" y="5578475"/>
          <p14:tracePt t="9963" x="8213725" y="5570538"/>
          <p14:tracePt t="9964" x="7962900" y="5456238"/>
          <p14:tracePt t="9965" x="7902575" y="5426075"/>
          <p14:tracePt t="9966" x="7878763" y="5410200"/>
          <p14:tracePt t="9971" x="7802563" y="5372100"/>
          <p14:tracePt t="9971" x="7780338" y="5356225"/>
          <p14:tracePt t="9980" x="7635875" y="5273675"/>
          <p14:tracePt t="9983" x="7559675" y="5227638"/>
          <p14:tracePt t="9984" x="7543800" y="5211763"/>
          <p14:tracePt t="9996" x="7521575" y="5203825"/>
          <p14:tracePt t="9997" x="7261225" y="5067300"/>
          <p14:tracePt t="10001" x="7140575" y="5021263"/>
          <p14:tracePt t="10013" x="6858000" y="4892675"/>
          <p14:tracePt t="10016" x="6789738" y="4860925"/>
          <p14:tracePt t="10017" x="6773863" y="4854575"/>
          <p14:tracePt t="10029" x="6751638" y="4846638"/>
          <p14:tracePt t="10030" x="6569075" y="4746625"/>
          <p14:tracePt t="10035" x="6545263" y="4732338"/>
          <p14:tracePt t="10035" x="6537325" y="4724400"/>
          <p14:tracePt t="10046" x="6523038" y="4702175"/>
          <p14:tracePt t="10050" x="6523038" y="4694238"/>
          <p14:tracePt t="10063" x="6530975" y="4670425"/>
          <p14:tracePt t="10067" x="6537325" y="4656138"/>
          <p14:tracePt t="10080" x="6575425" y="4602163"/>
          <p14:tracePt t="10083" x="6591300" y="4587875"/>
          <p14:tracePt t="10084" x="6591300" y="4579938"/>
          <p14:tracePt t="10096" x="6637338" y="4518025"/>
          <p14:tracePt t="10101" x="6651625" y="4503738"/>
          <p14:tracePt t="10113" x="6675438" y="4465638"/>
          <p14:tracePt t="10117" x="6683375" y="4457700"/>
          <p14:tracePt t="10118" x="6683375" y="4449763"/>
          <p14:tracePt t="10130" x="6689725" y="4427538"/>
          <p14:tracePt t="10134" x="6689725" y="4411663"/>
          <p14:tracePt t="10146" x="6689725" y="4397375"/>
          <p14:tracePt t="10149" x="6689725" y="4389438"/>
          <p14:tracePt t="10163" x="6689725" y="4373563"/>
          <p14:tracePt t="10166" x="6689725" y="4365625"/>
          <p14:tracePt t="10179" x="6683375" y="4351338"/>
          <p14:tracePt t="10187" x="6683375" y="4343400"/>
          <p14:tracePt t="10270" x="6675438" y="4343400"/>
          <p14:tracePt t="10277" x="6675438" y="4351338"/>
          <p14:tracePt t="10290" x="6675438" y="4359275"/>
          <p14:tracePt t="10302" x="6675438" y="4365625"/>
          <p14:tracePt t="10305" x="6675438" y="4373563"/>
          <p14:tracePt t="10309" x="6675438" y="4389438"/>
          <p14:tracePt t="10313" x="6683375" y="4403725"/>
          <p14:tracePt t="10322" x="6735763" y="4511675"/>
          <p14:tracePt t="10330" x="6819900" y="4664075"/>
          <p14:tracePt t="10341" x="6964363" y="4868863"/>
          <p14:tracePt t="10341" x="7026275" y="4945063"/>
          <p14:tracePt t="10346" x="7132638" y="5083175"/>
          <p14:tracePt t="10356" x="7369175" y="5356225"/>
          <p14:tracePt t="10363" x="7573963" y="5570538"/>
          <p14:tracePt t="10374" x="7840663" y="5813425"/>
          <p14:tracePt t="10374" x="7932738" y="5889625"/>
          <p14:tracePt t="10380" x="8093075" y="5997575"/>
          <p14:tracePt t="10390" x="8328025" y="6142038"/>
          <p14:tracePt t="10396" x="8526463" y="6218238"/>
          <p14:tracePt t="10407" x="8740775" y="6264275"/>
          <p14:tracePt t="10408" x="8816975" y="6278563"/>
          <p14:tracePt t="10413" x="8899525" y="6286500"/>
          <p14:tracePt t="10422" x="9067800" y="6302375"/>
          <p14:tracePt t="10430" x="9190038" y="6302375"/>
          <p14:tracePt t="10441" x="9296400" y="6278563"/>
          <p14:tracePt t="10441" x="9318625" y="6270625"/>
          <p14:tracePt t="10446" x="9350375" y="6264275"/>
          <p14:tracePt t="10456" x="9388475" y="6240463"/>
          <p14:tracePt t="10463" x="9410700" y="6232525"/>
          <p14:tracePt t="10474" x="9418638" y="6218238"/>
          <p14:tracePt t="10474" x="9426575" y="6218238"/>
          <p14:tracePt t="10483" x="9426575" y="6210300"/>
          <p14:tracePt t="10493" x="9432925" y="6210300"/>
          <p14:tracePt t="10498" x="9432925" y="6202363"/>
          <p14:tracePt t="10532" x="9440863" y="6202363"/>
          <p14:tracePt t="10542" x="9440863" y="6194425"/>
          <p14:tracePt t="10557" x="9448800" y="6194425"/>
          <p14:tracePt t="10559" x="9448800" y="6188075"/>
          <p14:tracePt t="10569" x="9448800" y="6180138"/>
          <p14:tracePt t="10576" x="9456738" y="6172200"/>
          <p14:tracePt t="10579" x="9456738" y="6164263"/>
          <p14:tracePt t="10589" x="9471025" y="6149975"/>
          <p14:tracePt t="10592" x="9478963" y="6142038"/>
          <p14:tracePt t="10605" x="9555163" y="6073775"/>
          <p14:tracePt t="10610" x="9585325" y="6042025"/>
          <p14:tracePt t="10610" x="9593263" y="6042025"/>
          <p14:tracePt t="10622" x="9715500" y="5965825"/>
          <p14:tracePt t="10627" x="9791700" y="5927725"/>
          <p14:tracePt t="10627" x="9807575" y="5927725"/>
          <p14:tracePt t="10639" x="9913938" y="5883275"/>
          <p14:tracePt t="10642" x="9944100" y="5867400"/>
          <p14:tracePt t="10643" x="9952038" y="5867400"/>
          <p14:tracePt t="10655" x="10020300" y="5845175"/>
          <p14:tracePt t="10659" x="10042525" y="5845175"/>
          <p14:tracePt t="10672" x="10050463" y="5845175"/>
          <p14:tracePt t="10672" x="10080625" y="5837238"/>
          <p14:tracePt t="10676" x="10088563" y="5837238"/>
          <p14:tracePt t="10689" x="10096500" y="5837238"/>
          <p14:tracePt t="10692" x="10104438" y="5837238"/>
          <p14:tracePt t="10706" x="10104438" y="5845175"/>
          <p14:tracePt t="10715" x="10104438" y="5851525"/>
          <p14:tracePt t="10723" x="10104438" y="5867400"/>
          <p14:tracePt t="10726" x="10104438" y="5883275"/>
          <p14:tracePt t="10739" x="10096500" y="5927725"/>
          <p14:tracePt t="10744" x="10088563" y="5943600"/>
          <p14:tracePt t="10756" x="10074275" y="5965825"/>
          <p14:tracePt t="10760" x="10058400" y="5981700"/>
          <p14:tracePt t="10772" x="10036175" y="5997575"/>
          <p14:tracePt t="10777" x="10028238" y="6003925"/>
          <p14:tracePt t="10790" x="10004425" y="6011863"/>
          <p14:tracePt t="10796" x="9990138" y="6011863"/>
          <p14:tracePt t="10808" x="9982200" y="6011863"/>
          <p14:tracePt t="10829" x="9974263" y="6011863"/>
          <p14:tracePt t="10841" x="9974263" y="6003925"/>
          <p14:tracePt t="10849" x="9974263" y="5997575"/>
          <p14:tracePt t="10864" x="9974263" y="5989638"/>
          <p14:tracePt t="10870" x="9974263" y="5981700"/>
          <p14:tracePt t="10881" x="9974263" y="5973763"/>
          <p14:tracePt t="10892" x="9974263" y="5965825"/>
          <p14:tracePt t="10899" x="9974263" y="5959475"/>
          <p14:tracePt t="10912" x="9974263" y="5951538"/>
          <p14:tracePt t="10915" x="9974263" y="5943600"/>
          <p14:tracePt t="10927" x="9974263" y="5935663"/>
          <p14:tracePt t="10936" x="9974263" y="5927725"/>
          <p14:tracePt t="10941" x="9982200" y="5927725"/>
          <p14:tracePt t="10947" x="9982200" y="5921375"/>
          <p14:tracePt t="10949" x="9982200" y="5913438"/>
          <p14:tracePt t="10963" x="9990138" y="5889625"/>
          <p14:tracePt t="10967" x="9990138" y="5883275"/>
          <p14:tracePt t="10968" x="9998075" y="5875338"/>
          <p14:tracePt t="10980" x="10004425" y="5859463"/>
          <p14:tracePt t="10984" x="10012363" y="5845175"/>
          <p14:tracePt t="10997" x="10020300" y="5821363"/>
          <p14:tracePt t="11000" x="10028238" y="5821363"/>
          <p14:tracePt t="11014" x="10028238" y="5813425"/>
          <p14:tracePt t="11031" x="10028238" y="5821363"/>
          <p14:tracePt t="11034" x="10036175" y="5821363"/>
          <p14:tracePt t="11035" x="10036175" y="5829300"/>
          <p14:tracePt t="11040" x="10036175" y="5837238"/>
          <p14:tracePt t="11047" x="10036175" y="5859463"/>
          <p14:tracePt t="11049" x="10036175" y="5875338"/>
          <p14:tracePt t="11063" x="10020300" y="5951538"/>
          <p14:tracePt t="11067" x="10012363" y="5989638"/>
          <p14:tracePt t="11080" x="10012363" y="5997575"/>
          <p14:tracePt t="11080" x="9974263" y="6096000"/>
          <p14:tracePt t="11083" x="9966325" y="6111875"/>
          <p14:tracePt t="11084" x="9936163" y="6142038"/>
          <p14:tracePt t="11085" x="9921875" y="6156325"/>
          <p14:tracePt t="11096" x="9913938" y="6172200"/>
          <p14:tracePt t="11097" x="9753600" y="6308725"/>
          <p14:tracePt t="11101" x="9677400" y="6354763"/>
          <p14:tracePt t="11113" x="9655175" y="6362700"/>
          <p14:tracePt t="11113" x="9486900" y="6423025"/>
          <p14:tracePt t="11117" x="9456738" y="6430963"/>
          <p14:tracePt t="11118" x="9410700" y="6438900"/>
          <p14:tracePt t="11129" x="9388475" y="6438900"/>
          <p14:tracePt t="11130" x="9212263" y="6454775"/>
          <p14:tracePt t="11133" x="9144000" y="6446838"/>
          <p14:tracePt t="11134" x="9136063" y="6446838"/>
          <p14:tracePt t="11135" x="9113838" y="6446838"/>
          <p14:tracePt t="11146" x="8975725" y="6384925"/>
          <p14:tracePt t="11150" x="8931275" y="6354763"/>
          <p14:tracePt t="11163" x="8847138" y="6270625"/>
          <p14:tracePt t="11167" x="8831263" y="6256338"/>
          <p14:tracePt t="11179" x="8831263" y="6248400"/>
          <p14:tracePt t="11180" x="8801100" y="6164263"/>
          <p14:tracePt t="11183" x="8801100" y="6126163"/>
          <p14:tracePt t="11184" x="8801100" y="6111875"/>
          <p14:tracePt t="11196" x="8801100" y="6103938"/>
          <p14:tracePt t="11197" x="8801100" y="6011863"/>
          <p14:tracePt t="11199" x="8809038" y="5989638"/>
          <p14:tracePt t="11200" x="8816975" y="5981700"/>
          <p14:tracePt t="11213" x="8869363" y="5897563"/>
          <p14:tracePt t="11217" x="8899525" y="5859463"/>
          <p14:tracePt t="11230" x="8969375" y="5807075"/>
          <p14:tracePt t="11234" x="8991600" y="5791200"/>
          <p14:tracePt t="11248" x="9059863" y="5761038"/>
          <p14:tracePt t="11248" x="9075738" y="5753100"/>
          <p14:tracePt t="11253" x="9113838" y="5745163"/>
          <p14:tracePt t="11263" x="9182100" y="5730875"/>
          <p14:tracePt t="11267" x="9197975" y="5730875"/>
          <p14:tracePt t="11268" x="9212263" y="5730875"/>
          <p14:tracePt t="11279" x="9220200" y="5730875"/>
          <p14:tracePt t="11280" x="9266238" y="5730875"/>
          <p14:tracePt t="11283" x="9274175" y="5722938"/>
          <p14:tracePt t="11296" x="9280525" y="5722938"/>
          <p14:tracePt t="11297" x="9304338" y="5722938"/>
          <p14:tracePt t="11299" x="9312275" y="5722938"/>
          <p14:tracePt t="11314" x="9318625" y="5730875"/>
          <p14:tracePt t="11327" x="9318625" y="5737225"/>
          <p14:tracePt t="11331" x="9318625" y="5745163"/>
          <p14:tracePt t="11343" x="9312275" y="5761038"/>
          <p14:tracePt t="11347" x="9304338" y="5768975"/>
          <p14:tracePt t="11352" x="9296400" y="5775325"/>
          <p14:tracePt t="11363" x="9288463" y="5775325"/>
          <p14:tracePt t="11363" x="9266238" y="5791200"/>
          <p14:tracePt t="11367" x="9258300" y="5791200"/>
          <p14:tracePt t="11379" x="9242425" y="5799138"/>
          <p14:tracePt t="11383" x="9236075" y="5799138"/>
          <p14:tracePt t="11397" x="9220200" y="5799138"/>
          <p14:tracePt t="11400" x="9212263" y="5799138"/>
          <p14:tracePt t="11413" x="9204325" y="5799138"/>
          <p14:tracePt t="11413" x="9197975" y="5799138"/>
          <p14:tracePt t="11415" x="9190038" y="5799138"/>
          <p14:tracePt t="11431" x="9190038" y="5791200"/>
          <p14:tracePt t="11443" x="9197975" y="5783263"/>
          <p14:tracePt t="11447" x="9204325" y="5775325"/>
          <p14:tracePt t="11451" x="9212263" y="5768975"/>
          <p14:tracePt t="11463" x="9220200" y="5768975"/>
          <p14:tracePt t="11463" x="9258300" y="5761038"/>
          <p14:tracePt t="11467" x="9280525" y="5761038"/>
          <p14:tracePt t="11480" x="9356725" y="5761038"/>
          <p14:tracePt t="11483" x="9394825" y="5768975"/>
          <p14:tracePt t="11496" x="9571038" y="5813425"/>
          <p14:tracePt t="11500" x="9639300" y="5829300"/>
          <p14:tracePt t="11501" x="9655175" y="5837238"/>
          <p14:tracePt t="11513" x="9837738" y="5913438"/>
          <p14:tracePt t="11517" x="9906000" y="5959475"/>
          <p14:tracePt t="11518" x="9921875" y="5965825"/>
          <p14:tracePt t="11529" x="9944100" y="5973763"/>
          <p14:tracePt t="11530" x="10066338" y="6065838"/>
          <p14:tracePt t="11535" x="10118725" y="6126163"/>
          <p14:tracePt t="11547" x="10134600" y="6134100"/>
          <p14:tracePt t="11547" x="10156825" y="6188075"/>
          <p14:tracePt t="11551" x="10156825" y="6210300"/>
          <p14:tracePt t="11552" x="10156825" y="6218238"/>
          <p14:tracePt t="11563" x="10150475" y="6218238"/>
          <p14:tracePt t="11563" x="10112375" y="6256338"/>
          <p14:tracePt t="11567" x="10074275" y="6278563"/>
          <p14:tracePt t="11581" x="9883775" y="6332538"/>
          <p14:tracePt t="11581" x="9837738" y="6340475"/>
          <p14:tracePt t="11586" x="9723438" y="6340475"/>
          <p14:tracePt t="11587" x="9699625" y="6340475"/>
          <p14:tracePt t="11597" x="9464675" y="6308725"/>
          <p14:tracePt t="11599" x="9380538" y="6278563"/>
          <p14:tracePt t="11600" x="9342438" y="6270625"/>
          <p14:tracePt t="11613" x="8991600" y="6134100"/>
          <p14:tracePt t="11616" x="8915400" y="6103938"/>
          <p14:tracePt t="11616" x="8893175" y="6096000"/>
          <p14:tracePt t="11629" x="8869363" y="6080125"/>
          <p14:tracePt t="11630" x="8648700" y="5951538"/>
          <p14:tracePt t="11634" x="8580438" y="5897563"/>
          <p14:tracePt t="11635" x="8564563" y="5889625"/>
          <p14:tracePt t="11646" x="8518525" y="5821363"/>
          <p14:tracePt t="11650" x="8512175" y="5813425"/>
          <p14:tracePt t="11651" x="8512175" y="5807075"/>
          <p14:tracePt t="11663" x="8518525" y="5775325"/>
          <p14:tracePt t="11667" x="8534400" y="5768975"/>
          <p14:tracePt t="11668" x="8534400" y="5761038"/>
          <p14:tracePt t="11680" x="8588375" y="5745163"/>
          <p14:tracePt t="11684" x="8626475" y="5730875"/>
          <p14:tracePt t="11696" x="8747125" y="5715000"/>
          <p14:tracePt t="11700" x="8793163" y="5707063"/>
          <p14:tracePt t="11701" x="8801100" y="5707063"/>
          <p14:tracePt t="11713" x="8907463" y="5707063"/>
          <p14:tracePt t="11714" x="8923338" y="5707063"/>
          <p14:tracePt t="11715" x="8931275" y="5707063"/>
          <p14:tracePt t="11718" x="8937625" y="5715000"/>
          <p14:tracePt t="11718" x="8953500" y="5715000"/>
          <p14:tracePt t="11730" x="9013825" y="5722938"/>
          <p14:tracePt t="11733" x="9021763" y="5730875"/>
          <p14:tracePt t="11746" x="9045575" y="5737225"/>
          <p14:tracePt t="11750" x="9045575" y="5745163"/>
          <p14:tracePt t="11763" x="9051925" y="5753100"/>
          <p14:tracePt t="11767" x="9051925" y="5761038"/>
          <p14:tracePt t="11780" x="9051925" y="5775325"/>
          <p14:tracePt t="11782" x="9045575" y="5783263"/>
          <p14:tracePt t="11797" x="9029700" y="5807075"/>
          <p14:tracePt t="11800" x="9021763" y="5813425"/>
          <p14:tracePt t="11861" x="9029700" y="5807075"/>
          <p14:tracePt t="11865" x="9037638" y="5807075"/>
          <p14:tracePt t="11865" x="9037638" y="5799138"/>
          <p14:tracePt t="11868" x="9045575" y="5799138"/>
          <p14:tracePt t="11880" x="9067800" y="5768975"/>
          <p14:tracePt t="11884" x="9075738" y="5761038"/>
          <p14:tracePt t="11885" x="9083675" y="5753100"/>
          <p14:tracePt t="11897" x="9105900" y="5730875"/>
          <p14:tracePt t="11902" x="9121775" y="5722938"/>
          <p14:tracePt t="11913" x="9151938" y="5699125"/>
          <p14:tracePt t="11917" x="9159875" y="5692775"/>
          <p14:tracePt t="11918" x="9166225" y="5692775"/>
          <p14:tracePt t="11930" x="9197975" y="5676900"/>
          <p14:tracePt t="11934" x="9204325" y="5668963"/>
          <p14:tracePt t="11946" x="9236075" y="5661025"/>
          <p14:tracePt t="11950" x="9250363" y="5661025"/>
          <p14:tracePt t="11950" x="9250363" y="5654675"/>
          <p14:tracePt t="11963" x="9258300" y="5654675"/>
          <p14:tracePt t="11963" x="9288463" y="5646738"/>
          <p14:tracePt t="11965" x="9304338" y="5646738"/>
          <p14:tracePt t="11970" x="9312275" y="5646738"/>
          <p14:tracePt t="11970" x="9318625" y="5646738"/>
          <p14:tracePt t="11971" x="9326563" y="5646738"/>
          <p14:tracePt t="11980" x="9356725" y="5638800"/>
          <p14:tracePt t="11983" x="9364663" y="5638800"/>
          <p14:tracePt t="11984" x="9372600" y="5638800"/>
          <p14:tracePt t="11997" x="9410700" y="5638800"/>
          <p14:tracePt t="12000" x="9418638" y="5638800"/>
          <p14:tracePt t="12013" x="9440863" y="5638800"/>
          <p14:tracePt t="12016" x="9448800" y="5638800"/>
          <p14:tracePt t="12030" x="9456738" y="5638800"/>
          <p14:tracePt t="12135" x="9464675" y="5630863"/>
          <p14:tracePt t="12149" x="9464675" y="5622925"/>
          <p14:tracePt t="12160" x="9464675" y="5616575"/>
          <p14:tracePt t="12163" x="9471025" y="5616575"/>
          <p14:tracePt t="12169" x="9471025" y="5608638"/>
          <p14:tracePt t="12180" x="9478963" y="5608638"/>
          <p14:tracePt t="12183" x="9478963" y="5600700"/>
          <p14:tracePt t="12196" x="9486900" y="5592763"/>
          <p14:tracePt t="12202" x="9494838" y="5592763"/>
          <p14:tracePt t="12213" x="9494838" y="5584825"/>
          <p14:tracePt t="12221" x="9502775" y="5584825"/>
          <p14:tracePt t="12230" x="9502775" y="5578475"/>
          <p14:tracePt t="12250" x="9509125" y="5578475"/>
          <p14:tracePt t="12267" x="9509125" y="5584825"/>
          <p14:tracePt t="12275" x="9509125" y="5592763"/>
          <p14:tracePt t="12278" x="9509125" y="5600700"/>
          <p14:tracePt t="12282" x="9509125" y="5608638"/>
          <p14:tracePt t="12289" x="9502775" y="5622925"/>
          <p14:tracePt t="12296" x="9486900" y="5646738"/>
          <p14:tracePt t="12305" x="9464675" y="5668963"/>
          <p14:tracePt t="12313" x="9440863" y="5692775"/>
          <p14:tracePt t="12324" x="9418638" y="5715000"/>
          <p14:tracePt t="12324" x="9410700" y="5722938"/>
          <p14:tracePt t="12330" x="9394825" y="5730875"/>
          <p14:tracePt t="12339" x="9364663" y="5753100"/>
          <p14:tracePt t="12346" x="9318625" y="5775325"/>
          <p14:tracePt t="12358" x="9274175" y="5807075"/>
          <p14:tracePt t="12358" x="9250363" y="5813425"/>
          <p14:tracePt t="12363" x="9220200" y="5837238"/>
          <p14:tracePt t="12372" x="9136063" y="5883275"/>
          <p14:tracePt t="12380" x="9029700" y="5927725"/>
          <p14:tracePt t="12391" x="8893175" y="5981700"/>
          <p14:tracePt t="12391" x="8831263" y="6003925"/>
          <p14:tracePt t="12397" x="8686800" y="6057900"/>
          <p14:tracePt t="12406" x="8428038" y="6142038"/>
          <p14:tracePt t="12413" x="8213725" y="6194425"/>
          <p14:tracePt t="12424" x="8031163" y="6226175"/>
          <p14:tracePt t="12424" x="7978775" y="6232525"/>
          <p14:tracePt t="12430" x="7894638" y="6248400"/>
          <p14:tracePt t="12439" x="7734300" y="6256338"/>
          <p14:tracePt t="12446" x="7597775" y="6256338"/>
          <p14:tracePt t="12458" x="7459663" y="6256338"/>
          <p14:tracePt t="12458" x="7407275" y="6256338"/>
          <p14:tracePt t="12463" x="7331075" y="6256338"/>
          <p14:tracePt t="12472" x="7200900" y="6248400"/>
          <p14:tracePt t="12480" x="7078663" y="6232525"/>
          <p14:tracePt t="12491" x="6942138" y="6194425"/>
          <p14:tracePt t="12491" x="6896100" y="6172200"/>
          <p14:tracePt t="12496" x="6819900" y="6149975"/>
          <p14:tracePt t="12506" x="6697663" y="6088063"/>
          <p14:tracePt t="12513" x="6561138" y="6011863"/>
          <p14:tracePt t="12524" x="6416675" y="5897563"/>
          <p14:tracePt t="12524" x="6370638" y="5851525"/>
          <p14:tracePt t="12530" x="6270625" y="5761038"/>
          <p14:tracePt t="12539" x="6103938" y="5562600"/>
          <p14:tracePt t="12547" x="5959475" y="5349875"/>
          <p14:tracePt t="12558" x="5821363" y="5121275"/>
          <p14:tracePt t="12558" x="5761038" y="5006975"/>
          <p14:tracePt t="12563" x="5707063" y="4899025"/>
          <p14:tracePt t="12572" x="5592763" y="4632325"/>
          <p14:tracePt t="12580" x="5524500" y="4419600"/>
          <p14:tracePt t="12591" x="5486400" y="4221163"/>
          <p14:tracePt t="12591" x="5478463" y="4175125"/>
          <p14:tracePt t="12596" x="5470525" y="4106863"/>
          <p14:tracePt t="12606" x="5470525" y="4046538"/>
          <p14:tracePt t="12613" x="5470525" y="4016375"/>
          <p14:tracePt t="12625" x="5478463" y="3992563"/>
          <p14:tracePt t="12630" x="5478463" y="3984625"/>
          <p14:tracePt t="12639" x="5486400" y="3984625"/>
          <p14:tracePt t="12697" x="5494338" y="3978275"/>
          <p14:tracePt t="12710" x="5494338" y="3970338"/>
          <p14:tracePt t="12715" x="5494338" y="3962400"/>
          <p14:tracePt t="12724" x="5494338" y="3954463"/>
          <p14:tracePt t="12749" x="5494338" y="3946525"/>
          <p14:tracePt t="12815" x="5486400" y="3962400"/>
          <p14:tracePt t="12815" x="5478463" y="3978275"/>
          <p14:tracePt t="12820" x="5478463" y="4016375"/>
          <p14:tracePt t="12820" x="5478463" y="4022725"/>
          <p14:tracePt t="12821" x="5478463" y="4046538"/>
          <p14:tracePt t="12827" x="5478463" y="4137025"/>
          <p14:tracePt t="12830" x="5478463" y="4175125"/>
          <p14:tracePt t="12839" x="5478463" y="4206875"/>
          <p14:tracePt t="12839" x="5486400" y="4327525"/>
          <p14:tracePt t="12848" x="5486400" y="4441825"/>
          <p14:tracePt t="12848" x="5486400" y="4465638"/>
          <p14:tracePt t="12856" x="5486400" y="4518025"/>
          <p14:tracePt t="12863" x="5486400" y="4541838"/>
          <p14:tracePt t="12872" x="5478463" y="4549775"/>
          <p14:tracePt t="12894" x="5470525" y="4549775"/>
          <p14:tracePt t="12898" x="5470525" y="4541838"/>
          <p14:tracePt t="12901" x="5464175" y="4533900"/>
          <p14:tracePt t="12913" x="5426075" y="4441825"/>
          <p14:tracePt t="12918" x="5410200" y="4373563"/>
          <p14:tracePt t="12918" x="5410200" y="4365625"/>
          <p14:tracePt t="12930" x="5394325" y="4237038"/>
          <p14:tracePt t="12934" x="5394325" y="4183063"/>
          <p14:tracePt t="12946" x="5394325" y="4084638"/>
          <p14:tracePt t="12950" x="5394325" y="4054475"/>
          <p14:tracePt t="12964" x="5418138" y="4000500"/>
          <p14:tracePt t="12965" x="5432425" y="3984625"/>
          <p14:tracePt t="12971" x="5448300" y="3970338"/>
          <p14:tracePt t="12971" x="5456238" y="3962400"/>
          <p14:tracePt t="12980" x="5502275" y="3940175"/>
          <p14:tracePt t="12984" x="5546725" y="3916363"/>
          <p14:tracePt t="12985" x="5546725" y="3908425"/>
          <p14:tracePt t="12996" x="5707063" y="3856038"/>
          <p14:tracePt t="13001" x="5791200" y="3832225"/>
          <p14:tracePt t="13013" x="6027738" y="3802063"/>
          <p14:tracePt t="13017" x="6080125" y="3802063"/>
          <p14:tracePt t="13017" x="6103938" y="3802063"/>
          <p14:tracePt t="13030" x="6354763" y="3802063"/>
          <p14:tracePt t="13033" x="6423025" y="3802063"/>
          <p14:tracePt t="13033" x="6438900" y="3802063"/>
          <p14:tracePt t="13047" x="6721475" y="3802063"/>
          <p14:tracePt t="13050" x="6811963" y="3802063"/>
          <p14:tracePt t="13051" x="6842125" y="3802063"/>
          <p14:tracePt t="13065" x="7116763" y="3825875"/>
          <p14:tracePt t="13068" x="7146925" y="3832225"/>
          <p14:tracePt t="13069" x="7170738" y="3832225"/>
          <p14:tracePt t="13080" x="7185025" y="3840163"/>
          <p14:tracePt t="13080" x="7254875" y="3863975"/>
          <p14:tracePt t="13085" x="7285038" y="3878263"/>
          <p14:tracePt t="13096" x="7307263" y="3902075"/>
          <p14:tracePt t="13100" x="7307263" y="3908425"/>
          <p14:tracePt t="13101" x="7307263" y="3916363"/>
          <p14:tracePt t="13113" x="7285038" y="3962400"/>
          <p14:tracePt t="13118" x="7246938" y="4000500"/>
          <p14:tracePt t="13118" x="7231063" y="4008438"/>
          <p14:tracePt t="13130" x="7064375" y="4122738"/>
          <p14:tracePt t="13134" x="6956425" y="4168775"/>
          <p14:tracePt t="13146" x="6942138" y="4175125"/>
          <p14:tracePt t="13147" x="6743700" y="4229100"/>
          <p14:tracePt t="13152" x="6637338" y="4237038"/>
          <p14:tracePt t="13153" x="6613525" y="4237038"/>
          <p14:tracePt t="13163" x="6423025" y="4229100"/>
          <p14:tracePt t="13167" x="6324600" y="4206875"/>
          <p14:tracePt t="13180" x="6142038" y="4137025"/>
          <p14:tracePt t="13184" x="6111875" y="4122738"/>
          <p14:tracePt t="13184" x="6103938" y="4114800"/>
          <p14:tracePt t="13196" x="6057900" y="4076700"/>
          <p14:tracePt t="13200" x="6049963" y="4060825"/>
          <p14:tracePt t="13213" x="6042025" y="4022725"/>
          <p14:tracePt t="13218" x="6042025" y="4016375"/>
          <p14:tracePt t="13230" x="6049963" y="3992563"/>
          <p14:tracePt t="13233" x="6049963" y="3984625"/>
          <p14:tracePt t="13234" x="6057900" y="3978275"/>
          <p14:tracePt t="13247" x="6088063" y="3946525"/>
          <p14:tracePt t="13251" x="6103938" y="3932238"/>
          <p14:tracePt t="13251" x="6111875" y="3932238"/>
          <p14:tracePt t="13263" x="6164263" y="3902075"/>
          <p14:tracePt t="13267" x="6188075" y="3886200"/>
          <p14:tracePt t="13268" x="6194425" y="3886200"/>
          <p14:tracePt t="13280" x="6202363" y="3878263"/>
          <p14:tracePt t="13280" x="6240463" y="3863975"/>
          <p14:tracePt t="13286" x="6256338" y="3856038"/>
          <p14:tracePt t="13286" x="6256338" y="3848100"/>
          <p14:tracePt t="13296" x="6278563" y="3840163"/>
          <p14:tracePt t="13300" x="6286500" y="3840163"/>
          <p14:tracePt t="13313" x="6294438" y="3840163"/>
          <p14:tracePt t="13316" x="6302375" y="3840163"/>
          <p14:tracePt t="13330" x="6308725" y="3848100"/>
          <p14:tracePt t="13334" x="6316663" y="3848100"/>
          <p14:tracePt t="13347" x="6316663" y="3863975"/>
          <p14:tracePt t="13350" x="6316663" y="3870325"/>
          <p14:tracePt t="13363" x="6324600" y="3878263"/>
          <p14:tracePt t="13366" x="6324600" y="3886200"/>
          <p14:tracePt t="13386" x="6324600" y="3894138"/>
          <p14:tracePt t="13393" x="6324600" y="3902075"/>
          <p14:tracePt t="13398" x="6316663" y="3902075"/>
          <p14:tracePt t="13399" x="6316663" y="3908425"/>
          <p14:tracePt t="13404" x="6316663" y="3916363"/>
          <p14:tracePt t="13413" x="6316663" y="3924300"/>
          <p14:tracePt t="13416" x="6308725" y="3932238"/>
          <p14:tracePt t="13430" x="6302375" y="3946525"/>
          <p14:tracePt t="13434" x="6286500" y="3962400"/>
          <p14:tracePt t="13446" x="6286500" y="3970338"/>
          <p14:tracePt t="13447" x="6248400" y="4022725"/>
          <p14:tracePt t="13451" x="6240463" y="4038600"/>
          <p14:tracePt t="13452" x="6232525" y="4046538"/>
          <p14:tracePt t="13463" x="6210300" y="4076700"/>
          <p14:tracePt t="13468" x="6202363" y="4084638"/>
          <p14:tracePt t="13480" x="6188075" y="4106863"/>
          <p14:tracePt t="13493" x="6180138" y="4106863"/>
          <p14:tracePt t="13565" x="6180138" y="4114800"/>
          <p14:tracePt t="13578" x="6180138" y="4122738"/>
          <p14:tracePt t="13586" x="6180138" y="4130675"/>
          <p14:tracePt t="13602" x="6180138" y="4137025"/>
          <p14:tracePt t="13609" x="6180138" y="4144963"/>
          <p14:tracePt t="13617" x="6180138" y="4152900"/>
          <p14:tracePt t="13624" x="6180138" y="4160838"/>
          <p14:tracePt t="13628" x="6180138" y="4168775"/>
          <p14:tracePt t="13632" x="6180138" y="4175125"/>
          <p14:tracePt t="13639" x="6180138" y="4191000"/>
          <p14:tracePt t="13646" x="6180138" y="4213225"/>
          <p14:tracePt t="13656" x="6172200" y="4244975"/>
          <p14:tracePt t="13663" x="6164263" y="4267200"/>
          <p14:tracePt t="13674" x="6149975" y="4305300"/>
          <p14:tracePt t="13674" x="6149975" y="4313238"/>
          <p14:tracePt t="13680" x="6134100" y="4343400"/>
          <p14:tracePt t="13689" x="6118225" y="4381500"/>
          <p14:tracePt t="13696" x="6111875" y="4403725"/>
          <p14:tracePt t="13708" x="6088063" y="4435475"/>
          <p14:tracePt t="13708" x="6080125" y="4449763"/>
          <p14:tracePt t="13714" x="6065838" y="4465638"/>
          <p14:tracePt t="13715" x="6065838" y="4473575"/>
          <p14:tracePt t="13715" x="6057900" y="4473575"/>
          <p14:tracePt t="13722" x="6042025" y="4495800"/>
          <p14:tracePt t="13730" x="6019800" y="4511675"/>
          <p14:tracePt t="13741" x="5997575" y="4525963"/>
          <p14:tracePt t="13741" x="5989638" y="4525963"/>
          <p14:tracePt t="13746" x="5981700" y="4525963"/>
          <p14:tracePt t="13755" x="5973763" y="4533900"/>
          <p14:tracePt t="13776" x="5965825" y="453390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C6D6DC73-CEC4-434D-BFC6-CB01CB2BFE1E}"/>
              </a:ext>
            </a:extLst>
          </p:cNvPr>
          <p:cNvSpPr>
            <a:spLocks noGrp="1" noChangeArrowheads="1"/>
          </p:cNvSpPr>
          <p:nvPr>
            <p:ph type="title"/>
          </p:nvPr>
        </p:nvSpPr>
        <p:spPr/>
        <p:txBody>
          <a:bodyPr/>
          <a:lstStyle/>
          <a:p>
            <a:pPr algn="ctr" eaLnBrk="1" hangingPunct="1"/>
            <a:r>
              <a:rPr lang="en-US" altLang="zh-TW" sz="3600"/>
              <a:t>File Input / Output</a:t>
            </a:r>
          </a:p>
        </p:txBody>
      </p:sp>
      <p:sp>
        <p:nvSpPr>
          <p:cNvPr id="9219" name="Rectangle 3">
            <a:extLst>
              <a:ext uri="{FF2B5EF4-FFF2-40B4-BE49-F238E27FC236}">
                <a16:creationId xmlns:a16="http://schemas.microsoft.com/office/drawing/2014/main" id="{59446937-9AA1-456B-A029-BC2612C3B4CE}"/>
              </a:ext>
            </a:extLst>
          </p:cNvPr>
          <p:cNvSpPr>
            <a:spLocks noGrp="1" noChangeArrowheads="1"/>
          </p:cNvSpPr>
          <p:nvPr>
            <p:ph type="body" idx="1"/>
          </p:nvPr>
        </p:nvSpPr>
        <p:spPr/>
        <p:txBody>
          <a:bodyPr/>
          <a:lstStyle/>
          <a:p>
            <a:pPr eaLnBrk="1" hangingPunct="1"/>
            <a:r>
              <a:rPr lang="en-US" altLang="zh-TW"/>
              <a:t>Read Operation</a:t>
            </a:r>
          </a:p>
        </p:txBody>
      </p:sp>
      <p:sp>
        <p:nvSpPr>
          <p:cNvPr id="2" name="流程圖: 磁碟 1">
            <a:extLst>
              <a:ext uri="{FF2B5EF4-FFF2-40B4-BE49-F238E27FC236}">
                <a16:creationId xmlns:a16="http://schemas.microsoft.com/office/drawing/2014/main" id="{F0C3C581-F6FB-4784-8500-DD002E9A3175}"/>
              </a:ext>
            </a:extLst>
          </p:cNvPr>
          <p:cNvSpPr/>
          <p:nvPr/>
        </p:nvSpPr>
        <p:spPr>
          <a:xfrm>
            <a:off x="5448300" y="5661026"/>
            <a:ext cx="1295400" cy="1019175"/>
          </a:xfrm>
          <a:prstGeom prst="flowChartMagneticDisk">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TW" dirty="0"/>
              <a:t>HDD</a:t>
            </a:r>
            <a:endParaRPr lang="zh-TW" altLang="en-US" dirty="0"/>
          </a:p>
        </p:txBody>
      </p:sp>
      <p:sp>
        <p:nvSpPr>
          <p:cNvPr id="3" name="流程圖: 替代程序 2">
            <a:extLst>
              <a:ext uri="{FF2B5EF4-FFF2-40B4-BE49-F238E27FC236}">
                <a16:creationId xmlns:a16="http://schemas.microsoft.com/office/drawing/2014/main" id="{17C9EC04-00B9-4E5A-BEA6-7798E0F26116}"/>
              </a:ext>
            </a:extLst>
          </p:cNvPr>
          <p:cNvSpPr/>
          <p:nvPr/>
        </p:nvSpPr>
        <p:spPr>
          <a:xfrm>
            <a:off x="3611564" y="4530725"/>
            <a:ext cx="4968875" cy="730250"/>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TW" dirty="0"/>
              <a:t>Page Cache</a:t>
            </a:r>
            <a:endParaRPr lang="zh-TW" altLang="en-US" dirty="0"/>
          </a:p>
        </p:txBody>
      </p:sp>
      <p:cxnSp>
        <p:nvCxnSpPr>
          <p:cNvPr id="5" name="直線接點 4">
            <a:extLst>
              <a:ext uri="{FF2B5EF4-FFF2-40B4-BE49-F238E27FC236}">
                <a16:creationId xmlns:a16="http://schemas.microsoft.com/office/drawing/2014/main" id="{3760509F-2AA7-47E2-8D96-F2B5B765F117}"/>
              </a:ext>
            </a:extLst>
          </p:cNvPr>
          <p:cNvCxnSpPr/>
          <p:nvPr/>
        </p:nvCxnSpPr>
        <p:spPr>
          <a:xfrm>
            <a:off x="1919288" y="4149725"/>
            <a:ext cx="8075612" cy="0"/>
          </a:xfrm>
          <a:prstGeom prst="line">
            <a:avLst/>
          </a:prstGeom>
          <a:ln w="19050"/>
        </p:spPr>
        <p:style>
          <a:lnRef idx="1">
            <a:schemeClr val="dk1"/>
          </a:lnRef>
          <a:fillRef idx="0">
            <a:schemeClr val="dk1"/>
          </a:fillRef>
          <a:effectRef idx="0">
            <a:schemeClr val="dk1"/>
          </a:effectRef>
          <a:fontRef idx="minor">
            <a:schemeClr val="tx1"/>
          </a:fontRef>
        </p:style>
      </p:cxnSp>
      <p:sp>
        <p:nvSpPr>
          <p:cNvPr id="9223" name="文字方塊 5">
            <a:extLst>
              <a:ext uri="{FF2B5EF4-FFF2-40B4-BE49-F238E27FC236}">
                <a16:creationId xmlns:a16="http://schemas.microsoft.com/office/drawing/2014/main" id="{21C2D69D-988B-4C80-92C2-5BF4956D3945}"/>
              </a:ext>
            </a:extLst>
          </p:cNvPr>
          <p:cNvSpPr txBox="1">
            <a:spLocks noChangeArrowheads="1"/>
          </p:cNvSpPr>
          <p:nvPr/>
        </p:nvSpPr>
        <p:spPr bwMode="auto">
          <a:xfrm>
            <a:off x="9297989" y="4572001"/>
            <a:ext cx="11525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r>
              <a:rPr lang="en-US" altLang="zh-TW" sz="1800"/>
              <a:t>Kernel</a:t>
            </a:r>
          </a:p>
          <a:p>
            <a:pPr>
              <a:spcBef>
                <a:spcPct val="0"/>
              </a:spcBef>
              <a:buClrTx/>
              <a:buSzTx/>
              <a:buFontTx/>
              <a:buNone/>
            </a:pPr>
            <a:r>
              <a:rPr lang="en-US" altLang="zh-TW" sz="1800"/>
              <a:t>mode</a:t>
            </a:r>
            <a:endParaRPr lang="zh-TW" altLang="en-US" sz="1800"/>
          </a:p>
        </p:txBody>
      </p:sp>
      <p:sp>
        <p:nvSpPr>
          <p:cNvPr id="9224" name="文字方塊 9">
            <a:extLst>
              <a:ext uri="{FF2B5EF4-FFF2-40B4-BE49-F238E27FC236}">
                <a16:creationId xmlns:a16="http://schemas.microsoft.com/office/drawing/2014/main" id="{A53B1DA6-A9DE-4840-A5D2-6989F8CFF005}"/>
              </a:ext>
            </a:extLst>
          </p:cNvPr>
          <p:cNvSpPr txBox="1">
            <a:spLocks noChangeArrowheads="1"/>
          </p:cNvSpPr>
          <p:nvPr/>
        </p:nvSpPr>
        <p:spPr bwMode="auto">
          <a:xfrm>
            <a:off x="9297989" y="2546351"/>
            <a:ext cx="11525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r>
              <a:rPr lang="en-US" altLang="zh-TW" sz="1800"/>
              <a:t>User</a:t>
            </a:r>
          </a:p>
          <a:p>
            <a:pPr>
              <a:spcBef>
                <a:spcPct val="0"/>
              </a:spcBef>
              <a:buClrTx/>
              <a:buSzTx/>
              <a:buFontTx/>
              <a:buNone/>
            </a:pPr>
            <a:r>
              <a:rPr lang="en-US" altLang="zh-TW" sz="1800"/>
              <a:t>mode</a:t>
            </a:r>
            <a:endParaRPr lang="zh-TW" altLang="en-US" sz="1800"/>
          </a:p>
        </p:txBody>
      </p:sp>
      <p:sp>
        <p:nvSpPr>
          <p:cNvPr id="7" name="流程圖: 文件 6">
            <a:extLst>
              <a:ext uri="{FF2B5EF4-FFF2-40B4-BE49-F238E27FC236}">
                <a16:creationId xmlns:a16="http://schemas.microsoft.com/office/drawing/2014/main" id="{38E2F050-22FF-462E-804B-40B35722EFEC}"/>
              </a:ext>
            </a:extLst>
          </p:cNvPr>
          <p:cNvSpPr/>
          <p:nvPr/>
        </p:nvSpPr>
        <p:spPr>
          <a:xfrm>
            <a:off x="4865689" y="1562101"/>
            <a:ext cx="2460625" cy="2443163"/>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altLang="zh-TW" dirty="0"/>
              <a:t>int main()</a:t>
            </a:r>
          </a:p>
          <a:p>
            <a:pPr>
              <a:defRPr/>
            </a:pPr>
            <a:r>
              <a:rPr lang="en-US" altLang="zh-TW" dirty="0"/>
              <a:t>{</a:t>
            </a:r>
          </a:p>
          <a:p>
            <a:pPr>
              <a:defRPr/>
            </a:pPr>
            <a:r>
              <a:rPr lang="en-US" altLang="zh-TW" dirty="0"/>
              <a:t>…</a:t>
            </a:r>
          </a:p>
          <a:p>
            <a:pPr>
              <a:defRPr/>
            </a:pPr>
            <a:r>
              <a:rPr lang="en-US" altLang="zh-TW" dirty="0"/>
              <a:t>read(</a:t>
            </a:r>
            <a:r>
              <a:rPr lang="en-US" altLang="zh-TW" dirty="0" err="1"/>
              <a:t>fd</a:t>
            </a:r>
            <a:r>
              <a:rPr lang="en-US" altLang="zh-TW" dirty="0"/>
              <a:t>, buffer, 4096);</a:t>
            </a:r>
          </a:p>
          <a:p>
            <a:pPr>
              <a:defRPr/>
            </a:pPr>
            <a:r>
              <a:rPr lang="en-US" altLang="zh-TW" dirty="0"/>
              <a:t>…</a:t>
            </a:r>
          </a:p>
          <a:p>
            <a:pPr>
              <a:defRPr/>
            </a:pPr>
            <a:r>
              <a:rPr lang="en-US" altLang="zh-TW" dirty="0"/>
              <a:t>return 0;</a:t>
            </a:r>
          </a:p>
          <a:p>
            <a:pPr>
              <a:defRPr/>
            </a:pPr>
            <a:r>
              <a:rPr lang="en-US" altLang="zh-TW" dirty="0"/>
              <a:t>}</a:t>
            </a:r>
            <a:endParaRPr lang="zh-TW" altLang="en-US" dirty="0"/>
          </a:p>
        </p:txBody>
      </p:sp>
      <p:sp>
        <p:nvSpPr>
          <p:cNvPr id="9" name="流程圖: 多重文件 8">
            <a:extLst>
              <a:ext uri="{FF2B5EF4-FFF2-40B4-BE49-F238E27FC236}">
                <a16:creationId xmlns:a16="http://schemas.microsoft.com/office/drawing/2014/main" id="{DB4CE5CE-7342-4CE3-AB81-51AF96BAF8A3}"/>
              </a:ext>
            </a:extLst>
          </p:cNvPr>
          <p:cNvSpPr/>
          <p:nvPr/>
        </p:nvSpPr>
        <p:spPr>
          <a:xfrm>
            <a:off x="5708650" y="5854700"/>
            <a:ext cx="863600" cy="503238"/>
          </a:xfrm>
          <a:prstGeom prst="flowChartMultidocument">
            <a:avLst/>
          </a:prstGeom>
          <a:solidFill>
            <a:srgbClr val="92D050"/>
          </a:solidFill>
          <a:ln>
            <a:solidFill>
              <a:schemeClr val="accent3">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r>
              <a:rPr lang="en-US" altLang="zh-TW" dirty="0"/>
              <a:t>block</a:t>
            </a:r>
            <a:endParaRPr lang="zh-TW" altLang="en-US" dirty="0"/>
          </a:p>
        </p:txBody>
      </p:sp>
      <p:sp>
        <p:nvSpPr>
          <p:cNvPr id="9227" name="文字方塊 14">
            <a:extLst>
              <a:ext uri="{FF2B5EF4-FFF2-40B4-BE49-F238E27FC236}">
                <a16:creationId xmlns:a16="http://schemas.microsoft.com/office/drawing/2014/main" id="{0D9CCCEC-38AB-49A0-AA80-64701547D3AA}"/>
              </a:ext>
            </a:extLst>
          </p:cNvPr>
          <p:cNvSpPr txBox="1">
            <a:spLocks noChangeArrowheads="1"/>
          </p:cNvSpPr>
          <p:nvPr/>
        </p:nvSpPr>
        <p:spPr bwMode="auto">
          <a:xfrm>
            <a:off x="4865688" y="1187450"/>
            <a:ext cx="14224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r>
              <a:rPr lang="en-US" altLang="zh-TW" sz="1800"/>
              <a:t>Process A</a:t>
            </a:r>
            <a:endParaRPr lang="zh-TW" altLang="en-US" sz="1800"/>
          </a:p>
        </p:txBody>
      </p:sp>
      <p:cxnSp>
        <p:nvCxnSpPr>
          <p:cNvPr id="17" name="直線接點 16">
            <a:extLst>
              <a:ext uri="{FF2B5EF4-FFF2-40B4-BE49-F238E27FC236}">
                <a16:creationId xmlns:a16="http://schemas.microsoft.com/office/drawing/2014/main" id="{70A61900-941A-41DD-9C54-597743D91CB5}"/>
              </a:ext>
            </a:extLst>
          </p:cNvPr>
          <p:cNvCxnSpPr>
            <a:cxnSpLocks/>
            <a:stCxn id="25" idx="6"/>
          </p:cNvCxnSpPr>
          <p:nvPr/>
        </p:nvCxnSpPr>
        <p:spPr>
          <a:xfrm flipV="1">
            <a:off x="7326313" y="2603500"/>
            <a:ext cx="354012" cy="12700"/>
          </a:xfrm>
          <a:prstGeom prst="line">
            <a:avLst/>
          </a:prstGeom>
          <a:ln w="19050"/>
        </p:spPr>
        <p:style>
          <a:lnRef idx="1">
            <a:schemeClr val="dk1"/>
          </a:lnRef>
          <a:fillRef idx="0">
            <a:schemeClr val="dk1"/>
          </a:fillRef>
          <a:effectRef idx="0">
            <a:schemeClr val="dk1"/>
          </a:effectRef>
          <a:fontRef idx="minor">
            <a:schemeClr val="tx1"/>
          </a:fontRef>
        </p:style>
      </p:cxnSp>
      <p:cxnSp>
        <p:nvCxnSpPr>
          <p:cNvPr id="20" name="直線單箭頭接點 19">
            <a:extLst>
              <a:ext uri="{FF2B5EF4-FFF2-40B4-BE49-F238E27FC236}">
                <a16:creationId xmlns:a16="http://schemas.microsoft.com/office/drawing/2014/main" id="{998F580D-9715-4B2B-94C4-35965654E0E0}"/>
              </a:ext>
            </a:extLst>
          </p:cNvPr>
          <p:cNvCxnSpPr>
            <a:cxnSpLocks/>
          </p:cNvCxnSpPr>
          <p:nvPr/>
        </p:nvCxnSpPr>
        <p:spPr>
          <a:xfrm>
            <a:off x="7680325" y="2603501"/>
            <a:ext cx="0" cy="176212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5" name="橢圓 24">
            <a:extLst>
              <a:ext uri="{FF2B5EF4-FFF2-40B4-BE49-F238E27FC236}">
                <a16:creationId xmlns:a16="http://schemas.microsoft.com/office/drawing/2014/main" id="{3B6DE4B1-7AEC-4ECD-B5A1-FB27F9D03DBE}"/>
              </a:ext>
            </a:extLst>
          </p:cNvPr>
          <p:cNvSpPr/>
          <p:nvPr/>
        </p:nvSpPr>
        <p:spPr>
          <a:xfrm>
            <a:off x="4649789" y="2430464"/>
            <a:ext cx="2676525" cy="36988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TW" altLang="en-US"/>
          </a:p>
        </p:txBody>
      </p:sp>
      <p:sp>
        <p:nvSpPr>
          <p:cNvPr id="31" name="流程圖: 文件 30">
            <a:extLst>
              <a:ext uri="{FF2B5EF4-FFF2-40B4-BE49-F238E27FC236}">
                <a16:creationId xmlns:a16="http://schemas.microsoft.com/office/drawing/2014/main" id="{FF7CB084-57D7-4CFE-AE27-DCFCF962E599}"/>
              </a:ext>
            </a:extLst>
          </p:cNvPr>
          <p:cNvSpPr/>
          <p:nvPr/>
        </p:nvSpPr>
        <p:spPr>
          <a:xfrm>
            <a:off x="7672389" y="4378326"/>
            <a:ext cx="865187" cy="504825"/>
          </a:xfrm>
          <a:prstGeom prst="flowChartDocument">
            <a:avLst/>
          </a:prstGeom>
          <a:solidFill>
            <a:srgbClr val="92D050"/>
          </a:solidFill>
          <a:ln>
            <a:solidFill>
              <a:schemeClr val="accent3">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r>
              <a:rPr lang="en-US" altLang="zh-TW" dirty="0"/>
              <a:t>data</a:t>
            </a:r>
            <a:endParaRPr lang="zh-TW" altLang="en-US" dirty="0"/>
          </a:p>
        </p:txBody>
      </p:sp>
      <p:sp>
        <p:nvSpPr>
          <p:cNvPr id="9232" name="投影片編號版面配置區 3">
            <a:extLst>
              <a:ext uri="{FF2B5EF4-FFF2-40B4-BE49-F238E27FC236}">
                <a16:creationId xmlns:a16="http://schemas.microsoft.com/office/drawing/2014/main" id="{56CC8A7A-EEA1-4B97-BFB8-32C0223DFB92}"/>
              </a:ext>
            </a:extLst>
          </p:cNvPr>
          <p:cNvSpPr>
            <a:spLocks noGrp="1" noChangeArrowheads="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fld id="{C0F630F2-B46D-4800-A5EC-88569A11307F}" type="slidenum">
              <a:rPr kumimoji="0" lang="en-US" altLang="zh-TW" sz="1200">
                <a:latin typeface="Arial Black" panose="020B0A04020102020204" pitchFamily="34" charset="0"/>
              </a:rPr>
              <a:pPr>
                <a:spcBef>
                  <a:spcPct val="0"/>
                </a:spcBef>
                <a:buClrTx/>
                <a:buSzTx/>
                <a:buFontTx/>
                <a:buNone/>
              </a:pPr>
              <a:t>3</a:t>
            </a:fld>
            <a:endParaRPr kumimoji="0" lang="en-US" altLang="zh-TW" sz="1200">
              <a:latin typeface="Arial Black" panose="020B0A04020102020204" pitchFamily="34" charset="0"/>
            </a:endParaRPr>
          </a:p>
        </p:txBody>
      </p:sp>
      <p:pic>
        <p:nvPicPr>
          <p:cNvPr id="11" name="音訊 10">
            <a:hlinkClick r:id="" action="ppaction://media"/>
            <a:extLst>
              <a:ext uri="{FF2B5EF4-FFF2-40B4-BE49-F238E27FC236}">
                <a16:creationId xmlns:a16="http://schemas.microsoft.com/office/drawing/2014/main" id="{43CFA24B-D394-A84E-8B80-5B870E4CF790}"/>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163300" y="58293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3565"/>
    </mc:Choice>
    <mc:Fallback xmlns="">
      <p:transition spd="slow" advTm="23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ntr" presetSubtype="4"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down)">
                                      <p:cBhvr>
                                        <p:cTn id="15" dur="500"/>
                                        <p:tgtEl>
                                          <p:spTgt spid="17"/>
                                        </p:tgtEl>
                                      </p:cBhvr>
                                    </p:animEffect>
                                  </p:childTnLst>
                                </p:cTn>
                              </p:par>
                              <p:par>
                                <p:cTn id="16" presetID="22" presetClass="entr" presetSubtype="4" fill="hold"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wipe(down)">
                                      <p:cBhvr>
                                        <p:cTn id="18" dur="500"/>
                                        <p:tgtEl>
                                          <p:spTgt spid="20"/>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42" presetClass="path" presetSubtype="0" accel="50000" decel="50000" fill="hold" grpId="1" nodeType="clickEffect">
                                  <p:stCondLst>
                                    <p:cond delay="0"/>
                                  </p:stCondLst>
                                  <p:childTnLst>
                                    <p:animMotion origin="layout" path="M -1.11111E-6 2.22222E-6 L 0.16059 -0.18033 " pathEditMode="relative" rAng="0" ptsTypes="AA">
                                      <p:cBhvr>
                                        <p:cTn id="26" dur="2000" fill="hold"/>
                                        <p:tgtEl>
                                          <p:spTgt spid="9"/>
                                        </p:tgtEl>
                                        <p:attrNameLst>
                                          <p:attrName>ppt_x</p:attrName>
                                          <p:attrName>ppt_y</p:attrName>
                                        </p:attrNameLst>
                                      </p:cBhvr>
                                      <p:rCtr x="8021" y="-9028"/>
                                    </p:animMotion>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xit" presetSubtype="0" fill="hold" nodeType="clickEffect">
                                  <p:stCondLst>
                                    <p:cond delay="0"/>
                                  </p:stCondLst>
                                  <p:childTnLst>
                                    <p:set>
                                      <p:cBhvr>
                                        <p:cTn id="30" dur="1" fill="hold">
                                          <p:stCondLst>
                                            <p:cond delay="0"/>
                                          </p:stCondLst>
                                        </p:cTn>
                                        <p:tgtEl>
                                          <p:spTgt spid="17"/>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20"/>
                                        </p:tgtEl>
                                        <p:attrNameLst>
                                          <p:attrName>style.visibility</p:attrName>
                                        </p:attrNameLst>
                                      </p:cBhvr>
                                      <p:to>
                                        <p:strVal val="hidden"/>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42" presetClass="path" presetSubtype="0" accel="50000" decel="50000" fill="hold" grpId="1" nodeType="clickEffect">
                                  <p:stCondLst>
                                    <p:cond delay="0"/>
                                  </p:stCondLst>
                                  <p:childTnLst>
                                    <p:animMotion origin="layout" path="M 1.94444E-6 -1.48148E-6 L -0.13299 -0.29375 " pathEditMode="relative" rAng="0" ptsTypes="AA">
                                      <p:cBhvr>
                                        <p:cTn id="40" dur="2000" fill="hold"/>
                                        <p:tgtEl>
                                          <p:spTgt spid="31"/>
                                        </p:tgtEl>
                                        <p:attrNameLst>
                                          <p:attrName>ppt_x</p:attrName>
                                          <p:attrName>ppt_y</p:attrName>
                                        </p:attrNameLst>
                                      </p:cBhvr>
                                      <p:rCtr x="-6649" y="-14699"/>
                                    </p:animMotion>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1" fill="hold" display="0">
                  <p:stCondLst>
                    <p:cond delay="indefinite"/>
                  </p:stCondLst>
                  <p:endCondLst>
                    <p:cond evt="onStopAudio" delay="0">
                      <p:tgtEl>
                        <p:sldTgt/>
                      </p:tgtEl>
                    </p:cond>
                  </p:endCondLst>
                </p:cTn>
                <p:tgtEl>
                  <p:spTgt spid="11"/>
                </p:tgtEl>
              </p:cMediaNode>
            </p:audio>
          </p:childTnLst>
        </p:cTn>
      </p:par>
    </p:tnLst>
    <p:bldLst>
      <p:bldP spid="9" grpId="0" animBg="1"/>
      <p:bldP spid="9" grpId="1" animBg="1"/>
      <p:bldP spid="25" grpId="0" animBg="1"/>
      <p:bldP spid="31" grpId="0" animBg="1"/>
      <p:bldP spid="31"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A7D18F9-3EEB-42C0-8F13-6280E58BB6B2}"/>
              </a:ext>
            </a:extLst>
          </p:cNvPr>
          <p:cNvSpPr>
            <a:spLocks noGrp="1"/>
          </p:cNvSpPr>
          <p:nvPr>
            <p:ph type="title"/>
          </p:nvPr>
        </p:nvSpPr>
        <p:spPr>
          <a:xfrm>
            <a:off x="609600" y="457201"/>
            <a:ext cx="10972800" cy="739775"/>
          </a:xfrm>
        </p:spPr>
        <p:txBody>
          <a:bodyPr/>
          <a:lstStyle/>
          <a:p>
            <a:r>
              <a:rPr lang="en-US" altLang="zh-TW" dirty="0"/>
              <a:t>Memory-mapped file(cont.)</a:t>
            </a:r>
            <a:endParaRPr lang="zh-TW" altLang="en-US" dirty="0"/>
          </a:p>
        </p:txBody>
      </p:sp>
      <p:sp>
        <p:nvSpPr>
          <p:cNvPr id="8" name="矩形 7">
            <a:extLst>
              <a:ext uri="{FF2B5EF4-FFF2-40B4-BE49-F238E27FC236}">
                <a16:creationId xmlns:a16="http://schemas.microsoft.com/office/drawing/2014/main" id="{B26A8631-244E-4007-A314-1D866DA5D06D}"/>
              </a:ext>
            </a:extLst>
          </p:cNvPr>
          <p:cNvSpPr/>
          <p:nvPr/>
        </p:nvSpPr>
        <p:spPr>
          <a:xfrm>
            <a:off x="3401007" y="1618488"/>
            <a:ext cx="5311140" cy="456285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pic>
        <p:nvPicPr>
          <p:cNvPr id="12" name="內容版面配置區 11">
            <a:extLst>
              <a:ext uri="{FF2B5EF4-FFF2-40B4-BE49-F238E27FC236}">
                <a16:creationId xmlns:a16="http://schemas.microsoft.com/office/drawing/2014/main" id="{FFFEF499-2A42-42BE-B72B-B3D60B879A3F}"/>
              </a:ext>
            </a:extLst>
          </p:cNvPr>
          <p:cNvPicPr>
            <a:picLocks noGrp="1" noChangeAspect="1"/>
          </p:cNvPicPr>
          <p:nvPr>
            <p:ph idx="1"/>
          </p:nvPr>
        </p:nvPicPr>
        <p:blipFill>
          <a:blip r:embed="rId4"/>
          <a:stretch>
            <a:fillRect/>
          </a:stretch>
        </p:blipFill>
        <p:spPr>
          <a:xfrm>
            <a:off x="3560626" y="1788840"/>
            <a:ext cx="5070748" cy="4170948"/>
          </a:xfrm>
          <a:prstGeom prst="rect">
            <a:avLst/>
          </a:prstGeom>
        </p:spPr>
      </p:pic>
      <p:sp>
        <p:nvSpPr>
          <p:cNvPr id="3" name="投影片編號版面配置區 2">
            <a:extLst>
              <a:ext uri="{FF2B5EF4-FFF2-40B4-BE49-F238E27FC236}">
                <a16:creationId xmlns:a16="http://schemas.microsoft.com/office/drawing/2014/main" id="{F0D09390-94D9-40F2-9572-B111126751E5}"/>
              </a:ext>
            </a:extLst>
          </p:cNvPr>
          <p:cNvSpPr>
            <a:spLocks noGrp="1"/>
          </p:cNvSpPr>
          <p:nvPr>
            <p:ph type="sldNum" sz="quarter" idx="11"/>
          </p:nvPr>
        </p:nvSpPr>
        <p:spPr/>
        <p:txBody>
          <a:bodyPr/>
          <a:lstStyle/>
          <a:p>
            <a:fld id="{224A732B-4120-4015-8395-334063D92438}" type="slidenum">
              <a:rPr lang="zh-TW" altLang="en-US" smtClean="0"/>
              <a:t>30</a:t>
            </a:fld>
            <a:endParaRPr lang="zh-TW" altLang="en-US"/>
          </a:p>
        </p:txBody>
      </p:sp>
      <p:pic>
        <p:nvPicPr>
          <p:cNvPr id="4" name="音訊 3">
            <a:hlinkClick r:id="" action="ppaction://media"/>
            <a:extLst>
              <a:ext uri="{FF2B5EF4-FFF2-40B4-BE49-F238E27FC236}">
                <a16:creationId xmlns:a16="http://schemas.microsoft.com/office/drawing/2014/main" id="{A1C8965E-1B11-B349-A933-C0CC04FCAF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690986022"/>
      </p:ext>
    </p:extLst>
  </p:cSld>
  <p:clrMapOvr>
    <a:masterClrMapping/>
  </p:clrMapOvr>
  <mc:AlternateContent xmlns:mc="http://schemas.openxmlformats.org/markup-compatibility/2006" xmlns:p14="http://schemas.microsoft.com/office/powerpoint/2010/main">
    <mc:Choice Requires="p14">
      <p:transition spd="slow" p14:dur="2000" advTm="15008"/>
    </mc:Choice>
    <mc:Fallback xmlns="">
      <p:transition spd="slow" advTm="15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347" x="5965825" y="4525963"/>
          <p14:tracePt t="1348" x="5959475" y="4503738"/>
          <p14:tracePt t="1352" x="5959475" y="4495800"/>
          <p14:tracePt t="1352" x="5943600" y="4457700"/>
          <p14:tracePt t="1353" x="5935663" y="4441825"/>
          <p14:tracePt t="1357" x="5927725" y="4397375"/>
          <p14:tracePt t="1362" x="5883275" y="4229100"/>
          <p14:tracePt t="1362" x="5875338" y="4206875"/>
          <p14:tracePt t="1373" x="5791200" y="3962400"/>
          <p14:tracePt t="1376" x="5753100" y="3856038"/>
          <p14:tracePt t="1377" x="5745163" y="3832225"/>
          <p14:tracePt t="1390" x="5630863" y="3559175"/>
          <p14:tracePt t="1394" x="5570538" y="3421063"/>
          <p14:tracePt t="1406" x="5562600" y="3406775"/>
          <p14:tracePt t="1407" x="5464175" y="3208338"/>
          <p14:tracePt t="1410" x="5410200" y="3132138"/>
          <p14:tracePt t="1411" x="5402263" y="3116263"/>
          <p14:tracePt t="1423" x="5265738" y="2941638"/>
          <p14:tracePt t="1427" x="5197475" y="2873375"/>
          <p14:tracePt t="1428" x="5181600" y="2857500"/>
          <p14:tracePt t="1439" x="5029200" y="2713038"/>
          <p14:tracePt t="1443" x="4968875" y="2659063"/>
          <p14:tracePt t="1443" x="4953000" y="2651125"/>
          <p14:tracePt t="1456" x="4770438" y="2522538"/>
          <p14:tracePt t="1461" x="4686300" y="2484438"/>
          <p14:tracePt t="1462" x="4670425" y="2484438"/>
          <p14:tracePt t="1473" x="4533900" y="2460625"/>
          <p14:tracePt t="1477" x="4479925" y="2454275"/>
          <p14:tracePt t="1477" x="4473575" y="2454275"/>
          <p14:tracePt t="1490" x="4381500" y="2430463"/>
          <p14:tracePt t="1494" x="4351338" y="2416175"/>
          <p14:tracePt t="1494" x="4343400" y="2416175"/>
          <p14:tracePt t="1495" x="4335463" y="2408238"/>
          <p14:tracePt t="1506" x="4297363" y="2384425"/>
          <p14:tracePt t="1509" x="4283075" y="2378075"/>
          <p14:tracePt t="1523" x="4244975" y="2346325"/>
          <p14:tracePt t="1528" x="4237038" y="2346325"/>
          <p14:tracePt t="1528" x="4221163" y="2332038"/>
          <p14:tracePt t="1540" x="4191000" y="2293938"/>
          <p14:tracePt t="1543" x="4168775" y="2278063"/>
          <p14:tracePt t="1544" x="4160838" y="2270125"/>
          <p14:tracePt t="1556" x="4098925" y="2209800"/>
          <p14:tracePt t="1561" x="4060825" y="2163763"/>
          <p14:tracePt t="1562" x="4046538" y="2155825"/>
          <p14:tracePt t="1573" x="3970338" y="2065338"/>
          <p14:tracePt t="1576" x="3940175" y="2027238"/>
          <p14:tracePt t="1589" x="3894138" y="1951038"/>
          <p14:tracePt t="1594" x="3870325" y="1912938"/>
          <p14:tracePt t="1595" x="3863975" y="1905000"/>
          <p14:tracePt t="1606" x="3856038" y="1897063"/>
          <p14:tracePt t="1606" x="3817938" y="1851025"/>
          <p14:tracePt t="1611" x="3802063" y="1836738"/>
          <p14:tracePt t="1611" x="3794125" y="1836738"/>
          <p14:tracePt t="1623" x="3763963" y="1806575"/>
          <p14:tracePt t="1628" x="3756025" y="1798638"/>
          <p14:tracePt t="1640" x="3749675" y="1790700"/>
          <p14:tracePt t="1659" x="3741738" y="1790700"/>
          <p14:tracePt t="1675" x="3733800" y="1790700"/>
          <p14:tracePt t="1682" x="3725863" y="1798638"/>
          <p14:tracePt t="1686" x="3717925" y="1798638"/>
          <p14:tracePt t="1690" x="3711575" y="1806575"/>
          <p14:tracePt t="1696" x="3687763" y="1820863"/>
          <p14:tracePt t="1706" x="3641725" y="1836738"/>
          <p14:tracePt t="1715" x="3581400" y="1851025"/>
          <p14:tracePt t="1715" x="3559175" y="1858963"/>
          <p14:tracePt t="1723" x="3482975" y="1858963"/>
          <p14:tracePt t="1730" x="3390900" y="1851025"/>
          <p14:tracePt t="1739" x="3170238" y="1806575"/>
          <p14:tracePt t="1748" x="2925763" y="1730375"/>
          <p14:tracePt t="1748" x="2873375" y="1706563"/>
          <p14:tracePt t="1756" x="2674938" y="1622425"/>
          <p14:tracePt t="1763" x="2454275" y="1524000"/>
          <p14:tracePt t="1773" x="2187575" y="1401763"/>
          <p14:tracePt t="1782" x="1989138" y="1287463"/>
          <p14:tracePt t="1782" x="1905000" y="1249363"/>
          <p14:tracePt t="1790" x="1774825" y="1173163"/>
          <p14:tracePt t="1796" x="1622425" y="1082675"/>
          <p14:tracePt t="1806" x="1455738" y="974725"/>
          <p14:tracePt t="1815" x="1341438" y="898525"/>
          <p14:tracePt t="1815" x="1295400" y="876300"/>
          <p14:tracePt t="1823" x="1211263" y="815975"/>
          <p14:tracePt t="1830" x="1165225" y="792163"/>
          <p14:tracePt t="1840" x="1135063" y="769938"/>
          <p14:tracePt t="1849" x="1120775" y="769938"/>
          <p14:tracePt t="1849" x="1120775" y="762000"/>
          <p14:tracePt t="1861" x="1112838" y="762000"/>
          <p14:tracePt t="1897" x="1120775" y="769938"/>
          <p14:tracePt t="1904" x="1120775" y="777875"/>
          <p14:tracePt t="1911" x="1127125" y="784225"/>
          <p14:tracePt t="1917" x="1127125" y="792163"/>
          <p14:tracePt t="1917" x="1127125" y="800100"/>
          <p14:tracePt t="1921" x="1127125" y="808038"/>
          <p14:tracePt t="1930" x="1135063" y="815975"/>
          <p14:tracePt t="1933" x="1135063" y="830263"/>
          <p14:tracePt t="1947" x="1143000" y="860425"/>
          <p14:tracePt t="1950" x="1143000" y="868363"/>
          <p14:tracePt t="1951" x="1143000" y="876300"/>
          <p14:tracePt t="1963" x="1143000" y="914400"/>
          <p14:tracePt t="1965" x="1143000" y="922338"/>
          <p14:tracePt t="1966" x="1135063" y="930275"/>
          <p14:tracePt t="1980" x="1127125" y="982663"/>
          <p14:tracePt t="1983" x="1120775" y="998538"/>
          <p14:tracePt t="1996" x="1104900" y="1044575"/>
          <p14:tracePt t="1999" x="1096963" y="1050925"/>
          <p14:tracePt t="2000" x="1096963" y="1058863"/>
          <p14:tracePt t="2018" x="1082675" y="1082675"/>
          <p14:tracePt t="2025" x="1074738" y="1089025"/>
          <p14:tracePt t="2078" x="1074738" y="1096963"/>
          <p14:tracePt t="2088" x="1074738" y="1104900"/>
          <p14:tracePt t="2093" x="1074738" y="1120775"/>
          <p14:tracePt t="2098" x="1082675" y="1127125"/>
          <p14:tracePt t="2106" x="1082675" y="1143000"/>
          <p14:tracePt t="2113" x="1089025" y="1165225"/>
          <p14:tracePt t="2123" x="1089025" y="1196975"/>
          <p14:tracePt t="2131" x="1089025" y="1219200"/>
          <p14:tracePt t="2132" x="1089025" y="1227138"/>
          <p14:tracePt t="2140" x="1089025" y="1241425"/>
          <p14:tracePt t="2146" x="1089025" y="1265238"/>
          <p14:tracePt t="2156" x="1089025" y="1279525"/>
          <p14:tracePt t="2164" x="1082675" y="1287463"/>
          <p14:tracePt t="2165" x="1074738" y="1287463"/>
          <p14:tracePt t="2173" x="1058863" y="1295400"/>
          <p14:tracePt t="2179" x="1044575" y="1295400"/>
          <p14:tracePt t="2189" x="1028700" y="1295400"/>
          <p14:tracePt t="2198" x="1006475" y="1295400"/>
          <p14:tracePt t="2199" x="998538" y="1295400"/>
          <p14:tracePt t="2206" x="982663" y="1295400"/>
          <p14:tracePt t="2213" x="968375" y="1295400"/>
          <p14:tracePt t="2223" x="952500" y="1287463"/>
          <p14:tracePt t="2231" x="952500" y="1279525"/>
          <p14:tracePt t="2232" x="944563" y="1279525"/>
          <p14:tracePt t="2300" x="944563" y="1287463"/>
          <p14:tracePt t="2310" x="944563" y="1295400"/>
          <p14:tracePt t="2316" x="944563" y="1303338"/>
          <p14:tracePt t="2320" x="936625" y="1311275"/>
          <p14:tracePt t="2325" x="936625" y="1317625"/>
          <p14:tracePt t="2326" x="936625" y="1325563"/>
          <p14:tracePt t="2332" x="936625" y="1333500"/>
          <p14:tracePt t="2340" x="936625" y="1349375"/>
          <p14:tracePt t="2346" x="930275" y="1363663"/>
          <p14:tracePt t="2356" x="930275" y="1393825"/>
          <p14:tracePt t="2365" x="922338" y="1417638"/>
          <p14:tracePt t="2365" x="922338" y="1425575"/>
          <p14:tracePt t="2373" x="914400" y="1447800"/>
          <p14:tracePt t="2380" x="906463" y="1470025"/>
          <p14:tracePt t="2389" x="884238" y="1539875"/>
          <p14:tracePt t="2398" x="854075" y="1622425"/>
          <p14:tracePt t="2399" x="846138" y="1660525"/>
          <p14:tracePt t="2406" x="815975" y="1752600"/>
          <p14:tracePt t="2413" x="769938" y="1882775"/>
          <p14:tracePt t="2423" x="715963" y="2103438"/>
          <p14:tracePt t="2431" x="685800" y="2324100"/>
          <p14:tracePt t="2432" x="677863" y="2422525"/>
          <p14:tracePt t="2440" x="669925" y="2582863"/>
          <p14:tracePt t="2446" x="663575" y="2765425"/>
          <p14:tracePt t="2456" x="669925" y="2963863"/>
          <p14:tracePt t="2465" x="701675" y="3132138"/>
          <p14:tracePt t="2465" x="715963" y="3208338"/>
          <p14:tracePt t="2473" x="762000" y="3398838"/>
          <p14:tracePt t="2480" x="822325" y="3589338"/>
          <p14:tracePt t="2490" x="914400" y="3817938"/>
          <p14:tracePt t="2498" x="998538" y="4022725"/>
          <p14:tracePt t="2499" x="1036638" y="4106863"/>
          <p14:tracePt t="2506" x="1104900" y="4259263"/>
          <p14:tracePt t="2513" x="1211263" y="4479925"/>
          <p14:tracePt t="2523" x="1341438" y="4732338"/>
          <p14:tracePt t="2532" x="1439863" y="4930775"/>
          <p14:tracePt t="2532" x="1485900" y="5006975"/>
          <p14:tracePt t="2539" x="1570038" y="5159375"/>
          <p14:tracePt t="2546" x="1676400" y="5326063"/>
          <p14:tracePt t="2556" x="1790700" y="5516563"/>
          <p14:tracePt t="2565" x="1874838" y="5654675"/>
          <p14:tracePt t="2565" x="1912938" y="5699125"/>
          <p14:tracePt t="2573" x="1989138" y="5791200"/>
          <p14:tracePt t="2579" x="2057400" y="5859463"/>
          <p14:tracePt t="2590" x="2117725" y="5913438"/>
          <p14:tracePt t="2598" x="2163763" y="5935663"/>
          <p14:tracePt t="2599" x="2187575" y="5943600"/>
          <p14:tracePt t="2606" x="2217738" y="5959475"/>
          <p14:tracePt t="2613" x="2263775" y="5973763"/>
          <p14:tracePt t="2623" x="2316163" y="5981700"/>
          <p14:tracePt t="2631" x="2354263" y="5989638"/>
          <p14:tracePt t="2632" x="2370138" y="5989638"/>
          <p14:tracePt t="2639" x="2392363" y="5997575"/>
          <p14:tracePt t="2646" x="2422525" y="6003925"/>
          <p14:tracePt t="2656" x="2446338" y="6011863"/>
          <p14:tracePt t="2665" x="2460625" y="6019800"/>
          <p14:tracePt t="2673" x="2476500" y="6027738"/>
          <p14:tracePt t="2680" x="2484438" y="6035675"/>
          <p14:tracePt t="2689" x="2492375" y="6042025"/>
          <p14:tracePt t="2698" x="2498725" y="6042025"/>
          <p14:tracePt t="2698" x="2498725" y="6049963"/>
          <p14:tracePt t="2714" x="2498725" y="6057900"/>
          <p14:tracePt t="2786" x="2492375" y="6057900"/>
          <p14:tracePt t="2798" x="2484438" y="6057900"/>
          <p14:tracePt t="2868" x="2492375" y="6057900"/>
          <p14:tracePt t="2871" x="2498725" y="6057900"/>
          <p14:tracePt t="2876" x="2506663" y="6057900"/>
          <p14:tracePt t="2877" x="2536825" y="6057900"/>
          <p14:tracePt t="2881" x="2560638" y="6057900"/>
          <p14:tracePt t="2889" x="2613025" y="6057900"/>
          <p14:tracePt t="2896" x="2674938" y="6057900"/>
          <p14:tracePt t="2907" x="2735263" y="6057900"/>
          <p14:tracePt t="2915" x="2789238" y="6065838"/>
          <p14:tracePt t="2915" x="2803525" y="6073775"/>
          <p14:tracePt t="2924" x="2835275" y="6080125"/>
          <p14:tracePt t="2930" x="2865438" y="6088063"/>
          <p14:tracePt t="2940" x="2887663" y="6096000"/>
          <p14:tracePt t="2948" x="2903538" y="6096000"/>
          <p14:tracePt t="2949" x="2903538" y="6103938"/>
          <p14:tracePt t="2956" x="2911475" y="6103938"/>
          <p14:tracePt t="2965" x="2911475" y="6111875"/>
          <p14:tracePt t="3056" x="2903538" y="6111875"/>
          <p14:tracePt t="3057" x="2903538" y="6103938"/>
          <p14:tracePt t="3135" x="2895600" y="6103938"/>
          <p14:tracePt t="3149" x="2887663" y="6103938"/>
          <p14:tracePt t="3154" x="2887663" y="6111875"/>
          <p14:tracePt t="3160" x="2879725" y="6111875"/>
          <p14:tracePt t="3164" x="2879725" y="6118225"/>
          <p14:tracePt t="3173" x="2857500" y="6126163"/>
          <p14:tracePt t="3182" x="2835275" y="6142038"/>
          <p14:tracePt t="3182" x="2827338" y="6142038"/>
          <p14:tracePt t="3190" x="2819400" y="6149975"/>
          <p14:tracePt t="3196" x="2803525" y="6156325"/>
          <p14:tracePt t="3206" x="2789238" y="6164263"/>
          <p14:tracePt t="3215" x="2773363" y="6164263"/>
          <p14:tracePt t="3215" x="2773363" y="6172200"/>
          <p14:tracePt t="3223" x="2765425" y="6172200"/>
          <p14:tracePt t="3230" x="2759075" y="6172200"/>
          <p14:tracePt t="3239" x="2751138" y="6180138"/>
          <p14:tracePt t="3251" x="2743200" y="6180138"/>
          <p14:tracePt t="3288" x="2743200" y="6188075"/>
          <p14:tracePt t="3293" x="2751138" y="6188075"/>
          <p14:tracePt t="3300" x="2759075" y="6188075"/>
          <p14:tracePt t="3306" x="2765425" y="6194425"/>
          <p14:tracePt t="3309" x="2773363" y="6194425"/>
          <p14:tracePt t="3323" x="2803525" y="6202363"/>
          <p14:tracePt t="3327" x="2811463" y="6210300"/>
          <p14:tracePt t="3328" x="2819400" y="6210300"/>
          <p14:tracePt t="3340" x="2857500" y="6226175"/>
          <p14:tracePt t="3343" x="2879725" y="6232525"/>
          <p14:tracePt t="3343" x="2887663" y="6232525"/>
          <p14:tracePt t="3356" x="3032125" y="6264275"/>
          <p14:tracePt t="3361" x="3048000" y="6264275"/>
          <p14:tracePt t="3361" x="3108325" y="6278563"/>
          <p14:tracePt t="3373" x="3216275" y="6302375"/>
          <p14:tracePt t="3375" x="3238500" y="6302375"/>
          <p14:tracePt t="3376" x="3246438" y="6302375"/>
          <p14:tracePt t="3389" x="3322638" y="6308725"/>
          <p14:tracePt t="3394" x="3360738" y="6316663"/>
          <p14:tracePt t="3394" x="3368675" y="6316663"/>
          <p14:tracePt t="3406" x="3398838" y="6316663"/>
          <p14:tracePt t="3414" x="3406775" y="6316663"/>
          <p14:tracePt t="3465" x="3398838" y="6316663"/>
          <p14:tracePt t="3477" x="3390900" y="6316663"/>
          <p14:tracePt t="3477" x="3382963" y="6316663"/>
          <p14:tracePt t="3483" x="3382963" y="6308725"/>
          <p14:tracePt t="3485" x="3375025" y="6308725"/>
          <p14:tracePt t="3492" x="3368675" y="6308725"/>
          <p14:tracePt t="3568" x="3375025" y="6308725"/>
          <p14:tracePt t="3578" x="3382963" y="6308725"/>
          <p14:tracePt t="3578" x="3398838" y="6308725"/>
          <p14:tracePt t="3581" x="3413125" y="6308725"/>
          <p14:tracePt t="3585" x="3421063" y="6308725"/>
          <p14:tracePt t="3597" x="3475038" y="6308725"/>
          <p14:tracePt t="3600" x="3497263" y="6308725"/>
          <p14:tracePt t="3613" x="3611563" y="6316663"/>
          <p14:tracePt t="3616" x="3627438" y="6316663"/>
          <p14:tracePt t="3617" x="3635375" y="6316663"/>
          <p14:tracePt t="3630" x="3687763" y="6308725"/>
          <p14:tracePt t="3633" x="3711575" y="6308725"/>
          <p14:tracePt t="3634" x="3717925" y="6308725"/>
          <p14:tracePt t="3646" x="3779838" y="6294438"/>
          <p14:tracePt t="3650" x="3787775" y="6294438"/>
          <p14:tracePt t="3663" x="3825875" y="6278563"/>
          <p14:tracePt t="3667" x="3832225" y="6270625"/>
          <p14:tracePt t="3680" x="3863975" y="6248400"/>
          <p14:tracePt t="3683" x="3870325" y="6232525"/>
          <p14:tracePt t="3696" x="3908425" y="6202363"/>
          <p14:tracePt t="3700" x="3916363" y="6188075"/>
          <p14:tracePt t="3700" x="3924300" y="6188075"/>
          <p14:tracePt t="3713" x="3954463" y="6149975"/>
          <p14:tracePt t="3716" x="3962400" y="6142038"/>
          <p14:tracePt t="3716" x="3962400" y="6134100"/>
          <p14:tracePt t="3730" x="3984625" y="6111875"/>
          <p14:tracePt t="3733" x="3984625" y="6103938"/>
          <p14:tracePt t="3746" x="4000500" y="6088063"/>
          <p14:tracePt t="3765" x="4000500" y="6080125"/>
          <p14:tracePt t="3870" x="3992563" y="6080125"/>
          <p14:tracePt t="3879" x="3984625" y="6080125"/>
          <p14:tracePt t="3895" x="3978275" y="6080125"/>
          <p14:tracePt t="3917" x="3970338" y="6080125"/>
          <p14:tracePt t="4155" x="3962400" y="6080125"/>
          <p14:tracePt t="4163" x="3946525" y="6065838"/>
          <p14:tracePt t="4166" x="3940175" y="6065838"/>
          <p14:tracePt t="4170" x="3924300" y="6057900"/>
          <p14:tracePt t="4170" x="3924300" y="6049963"/>
          <p14:tracePt t="4180" x="3902075" y="6035675"/>
          <p14:tracePt t="4183" x="3894138" y="6027738"/>
          <p14:tracePt t="4198" x="3856038" y="5997575"/>
          <p14:tracePt t="4198" x="3848100" y="5989638"/>
          <p14:tracePt t="4203" x="3840163" y="5981700"/>
          <p14:tracePt t="4213" x="3817938" y="5959475"/>
          <p14:tracePt t="4216" x="3810000" y="5951538"/>
          <p14:tracePt t="4217" x="3810000" y="5943600"/>
          <p14:tracePt t="4230" x="3779838" y="5921375"/>
          <p14:tracePt t="4233" x="3779838" y="5913438"/>
          <p14:tracePt t="4246" x="3756025" y="5897563"/>
          <p14:tracePt t="4250" x="3756025" y="5889625"/>
          <p14:tracePt t="4263" x="3733800" y="5867400"/>
          <p14:tracePt t="4267" x="3733800" y="5859463"/>
          <p14:tracePt t="4267" x="3725863" y="5859463"/>
          <p14:tracePt t="4280" x="3717925" y="5845175"/>
          <p14:tracePt t="4282" x="3711575" y="5837238"/>
          <p14:tracePt t="4296" x="3695700" y="5813425"/>
          <p14:tracePt t="4300" x="3687763" y="5813425"/>
          <p14:tracePt t="4313" x="3687763" y="5807075"/>
          <p14:tracePt t="4313" x="3679825" y="5799138"/>
          <p14:tracePt t="4317" x="3673475" y="5791200"/>
          <p14:tracePt t="4331" x="3673475" y="5783263"/>
          <p14:tracePt t="4335" x="3673475" y="5775325"/>
          <p14:tracePt t="4346" x="3665538" y="5775325"/>
          <p14:tracePt t="4348" x="3665538" y="5768975"/>
          <p14:tracePt t="4365" x="3665538" y="5761038"/>
          <p14:tracePt t="4376" x="3665538" y="5753100"/>
          <p14:tracePt t="4393" x="3665538" y="5745163"/>
          <p14:tracePt t="4412" x="3665538" y="5737225"/>
          <p14:tracePt t="4425" x="3665538" y="5730875"/>
          <p14:tracePt t="4433" x="3665538" y="5722938"/>
          <p14:tracePt t="4448" x="3665538" y="5715000"/>
          <p14:tracePt t="4461" x="3665538" y="5707063"/>
          <p14:tracePt t="4470" x="3665538" y="5699125"/>
          <p14:tracePt t="4487" x="3665538" y="5692775"/>
          <p14:tracePt t="4497" x="3665538" y="5684838"/>
          <p14:tracePt t="4511" x="3665538" y="5676900"/>
          <p14:tracePt t="4525" x="3665538" y="5668963"/>
          <p14:tracePt t="4558" x="3665538" y="5661025"/>
          <p14:tracePt t="4631" x="3657600" y="5661025"/>
          <p14:tracePt t="4659" x="3657600" y="5654675"/>
          <p14:tracePt t="4676" x="3657600" y="5646738"/>
          <p14:tracePt t="4681" x="3649663" y="5646738"/>
          <p14:tracePt t="4692" x="3649663" y="5638800"/>
          <p14:tracePt t="4698" x="3641725" y="5638800"/>
          <p14:tracePt t="4705" x="3635375" y="5630863"/>
          <p14:tracePt t="4716" x="3635375" y="5622925"/>
          <p14:tracePt t="4719" x="3627438" y="5622925"/>
          <p14:tracePt t="4725" x="3627438" y="5616575"/>
          <p14:tracePt t="4731" x="3619500" y="5616575"/>
          <p14:tracePt t="4739" x="3611563" y="5608638"/>
          <p14:tracePt t="4746" x="3611563" y="5600700"/>
          <p14:tracePt t="4756" x="3597275" y="5592763"/>
          <p14:tracePt t="4764" x="3589338" y="5584825"/>
          <p14:tracePt t="4773" x="3581400" y="5578475"/>
          <p14:tracePt t="4779" x="3573463" y="5570538"/>
          <p14:tracePt t="4789" x="3565525" y="5562600"/>
          <p14:tracePt t="4797" x="3559175" y="5554663"/>
          <p14:tracePt t="4806" x="3551238" y="5546725"/>
          <p14:tracePt t="4812" x="3543300" y="5546725"/>
          <p14:tracePt t="4823" x="3535363" y="5540375"/>
          <p14:tracePt t="4831" x="3535363" y="5532438"/>
          <p14:tracePt t="4831" x="3527425" y="5532438"/>
          <p14:tracePt t="4840" x="3527425" y="5524500"/>
          <p14:tracePt t="4846" x="3521075" y="5524500"/>
          <p14:tracePt t="4856" x="3521075" y="5516563"/>
          <p14:tracePt t="4864" x="3513138" y="5516563"/>
          <p14:tracePt t="4883" x="3505200" y="5516563"/>
          <p14:tracePt t="4895" x="3505200" y="5524500"/>
          <p14:tracePt t="4901" x="3505200" y="5532438"/>
          <p14:tracePt t="4910" x="3505200" y="5546725"/>
          <p14:tracePt t="4914" x="3505200" y="5554663"/>
          <p14:tracePt t="4918" x="3497263" y="5562600"/>
          <p14:tracePt t="4930" x="3489325" y="5592763"/>
          <p14:tracePt t="4934" x="3489325" y="5600700"/>
          <p14:tracePt t="4946" x="3489325" y="5630863"/>
          <p14:tracePt t="4949" x="3489325" y="5646738"/>
          <p14:tracePt t="4963" x="3489325" y="5684838"/>
          <p14:tracePt t="4966" x="3489325" y="5692775"/>
          <p14:tracePt t="4979" x="3482975" y="5722938"/>
          <p14:tracePt t="4983" x="3482975" y="5730875"/>
          <p14:tracePt t="4996" x="3482975" y="5745163"/>
          <p14:tracePt t="4999" x="3482975" y="5753100"/>
          <p14:tracePt t="5013" x="3482975" y="5761038"/>
          <p14:tracePt t="5020" x="3482975" y="5768975"/>
          <p14:tracePt t="5051" x="3482975" y="5775325"/>
          <p14:tracePt t="5171" x="3482975" y="5768975"/>
          <p14:tracePt t="5189" x="3482975" y="5761038"/>
          <p14:tracePt t="5225" x="3482975" y="5753100"/>
          <p14:tracePt t="5256" x="3482975" y="5745163"/>
          <p14:tracePt t="5301" x="3482975" y="5737225"/>
          <p14:tracePt t="5341" x="3482975" y="5730875"/>
          <p14:tracePt t="6261" x="3482975" y="5707063"/>
          <p14:tracePt t="6265" x="3482975" y="5661025"/>
          <p14:tracePt t="6267" x="3482975" y="5630863"/>
          <p14:tracePt t="6268" x="3482975" y="5608638"/>
          <p14:tracePt t="6271" x="3482975" y="5540375"/>
          <p14:tracePt t="6271" x="3482975" y="5516563"/>
          <p14:tracePt t="6279" x="3489325" y="5349875"/>
          <p14:tracePt t="6282" x="3497263" y="5280025"/>
          <p14:tracePt t="6282" x="3505200" y="5257800"/>
          <p14:tracePt t="6295" x="3505200" y="5241925"/>
          <p14:tracePt t="6296" x="3543300" y="5051425"/>
          <p14:tracePt t="6299" x="3551238" y="5006975"/>
          <p14:tracePt t="6300" x="3551238" y="4999038"/>
          <p14:tracePt t="6312" x="3559175" y="4937125"/>
          <p14:tracePt t="6315" x="3559175" y="4922838"/>
          <p14:tracePt t="6329" x="3565525" y="4899025"/>
          <p14:tracePt t="6332" x="3565525" y="4892675"/>
          <p14:tracePt t="6346" x="3573463" y="4884738"/>
          <p14:tracePt t="6355" x="3573463" y="4876800"/>
          <p14:tracePt t="6468" x="3581400" y="4876800"/>
          <p14:tracePt t="6472" x="3589338" y="4876800"/>
          <p14:tracePt t="6476" x="3597275" y="4884738"/>
          <p14:tracePt t="6480" x="3603625" y="4892675"/>
          <p14:tracePt t="6489" x="3635375" y="4922838"/>
          <p14:tracePt t="6496" x="3673475" y="4968875"/>
          <p14:tracePt t="6508" x="3717925" y="5075238"/>
          <p14:tracePt t="6508" x="3733800" y="5113338"/>
          <p14:tracePt t="6512" x="3763963" y="5159375"/>
          <p14:tracePt t="6522" x="3810000" y="5257800"/>
          <p14:tracePt t="6529" x="3832225" y="5303838"/>
          <p14:tracePt t="6541" x="3832225" y="5326063"/>
          <p14:tracePt t="6804" x="3840163" y="5326063"/>
          <p14:tracePt t="6825" x="3832225" y="5326063"/>
          <p14:tracePt t="6830" x="3825875" y="5326063"/>
          <p14:tracePt t="6833" x="3817938" y="5326063"/>
          <p14:tracePt t="6840" x="3802063" y="5326063"/>
          <p14:tracePt t="6848" x="3763963" y="5326063"/>
          <p14:tracePt t="6848" x="3749675" y="5326063"/>
          <p14:tracePt t="6856" x="3711575" y="5326063"/>
          <p14:tracePt t="6862" x="3679825" y="5318125"/>
          <p14:tracePt t="6873" x="3641725" y="5311775"/>
          <p14:tracePt t="6881" x="3619500" y="5303838"/>
          <p14:tracePt t="6881" x="3611563" y="5295900"/>
          <p14:tracePt t="6889" x="3581400" y="5273675"/>
          <p14:tracePt t="6896" x="3565525" y="5249863"/>
          <p14:tracePt t="6906" x="3535363" y="5203825"/>
          <p14:tracePt t="6914" x="3527425" y="5181600"/>
          <p14:tracePt t="6915" x="3521075" y="5165725"/>
          <p14:tracePt t="6922" x="3521075" y="5127625"/>
          <p14:tracePt t="6929" x="3505200" y="5089525"/>
          <p14:tracePt t="6940" x="3489325" y="5045075"/>
          <p14:tracePt t="6947" x="3475038" y="5013325"/>
          <p14:tracePt t="6948" x="3475038" y="5006975"/>
          <p14:tracePt t="6956" x="3459163" y="4975225"/>
          <p14:tracePt t="6962" x="3444875" y="4953000"/>
          <p14:tracePt t="6973" x="3436938" y="4937125"/>
          <p14:tracePt t="6981" x="3436938" y="4930775"/>
          <p14:tracePt t="6996" x="3444875" y="4922838"/>
          <p14:tracePt t="7018" x="3451225" y="4922838"/>
          <p14:tracePt t="7027" x="3451225" y="4914900"/>
          <p14:tracePt t="7041" x="3459163" y="4914900"/>
          <p14:tracePt t="7046" x="3459163" y="4906963"/>
          <p14:tracePt t="7052" x="3459163" y="4899025"/>
          <p14:tracePt t="7059" x="3467100" y="4899025"/>
          <p14:tracePt t="7063" x="3467100" y="4892675"/>
          <p14:tracePt t="7072" x="3475038" y="4876800"/>
          <p14:tracePt t="7080" x="3482975" y="4860925"/>
          <p14:tracePt t="7081" x="3489325" y="4860925"/>
          <p14:tracePt t="7090" x="3497263" y="4838700"/>
          <p14:tracePt t="7096" x="3505200" y="4822825"/>
          <p14:tracePt t="7107" x="3521075" y="4784725"/>
          <p14:tracePt t="7115" x="3527425" y="4762500"/>
          <p14:tracePt t="7115" x="3535363" y="4754563"/>
          <p14:tracePt t="7123" x="3543300" y="4740275"/>
          <p14:tracePt t="7129" x="3559175" y="4716463"/>
          <p14:tracePt t="7139" x="3581400" y="4686300"/>
          <p14:tracePt t="7147" x="3597275" y="4670425"/>
          <p14:tracePt t="7148" x="3597275" y="4664075"/>
          <p14:tracePt t="7156" x="3611563" y="4648200"/>
          <p14:tracePt t="7162" x="3619500" y="4632325"/>
          <p14:tracePt t="7173" x="3635375" y="4610100"/>
          <p14:tracePt t="7181" x="3641725" y="4594225"/>
          <p14:tracePt t="7181" x="3641725" y="4587875"/>
          <p14:tracePt t="7189" x="3657600" y="4572000"/>
          <p14:tracePt t="7196" x="3657600" y="4556125"/>
          <p14:tracePt t="7206" x="3665538" y="4525963"/>
          <p14:tracePt t="7214" x="3673475" y="4511675"/>
          <p14:tracePt t="7223" x="3673475" y="4495800"/>
          <p14:tracePt t="7229" x="3679825" y="4487863"/>
          <p14:tracePt t="7239" x="3687763" y="4465638"/>
          <p14:tracePt t="7248" x="3687763" y="4449763"/>
          <p14:tracePt t="7248" x="3695700" y="4441825"/>
          <p14:tracePt t="7256" x="3703638" y="4427538"/>
          <p14:tracePt t="7262" x="3703638" y="4411663"/>
          <p14:tracePt t="7272" x="3711575" y="4389438"/>
          <p14:tracePt t="7280" x="3717925" y="4373563"/>
          <p14:tracePt t="7281" x="3717925" y="4365625"/>
          <p14:tracePt t="7289" x="3725863" y="4359275"/>
          <p14:tracePt t="7296" x="3725863" y="4351338"/>
          <p14:tracePt t="7306" x="3733800" y="4351338"/>
          <p14:tracePt t="7330" x="3741738" y="4351338"/>
          <p14:tracePt t="7336" x="3741738" y="4359275"/>
          <p14:tracePt t="7349" x="3749675" y="4365625"/>
          <p14:tracePt t="7371" x="3749675" y="4373563"/>
          <p14:tracePt t="7385" x="3741738" y="4373563"/>
          <p14:tracePt t="7416" x="3749675" y="4373563"/>
          <p14:tracePt t="7425" x="3749675" y="4365625"/>
          <p14:tracePt t="7433" x="3756025" y="4365625"/>
          <p14:tracePt t="7444" x="3756025" y="4359275"/>
          <p14:tracePt t="7448" x="3756025" y="4351338"/>
          <p14:tracePt t="7460" x="3756025" y="4343400"/>
          <p14:tracePt t="7477" x="3756025" y="4335463"/>
          <p14:tracePt t="7482" x="3749675" y="4335463"/>
          <p14:tracePt t="7484" x="3749675" y="4327525"/>
          <p14:tracePt t="7496" x="3749675" y="4321175"/>
          <p14:tracePt t="7498" x="3749675" y="4313238"/>
          <p14:tracePt t="7512" x="3741738" y="4305300"/>
          <p14:tracePt t="7526" x="3741738" y="4297363"/>
          <p14:tracePt t="7536" x="3733800" y="4297363"/>
          <p14:tracePt t="7551" x="3733800" y="4305300"/>
          <p14:tracePt t="7553" x="3725863" y="4305300"/>
          <p14:tracePt t="7560" x="3725863" y="4321175"/>
          <p14:tracePt t="7563" x="3717925" y="4321175"/>
          <p14:tracePt t="7572" x="3695700" y="4343400"/>
          <p14:tracePt t="7579" x="3679825" y="4359275"/>
          <p14:tracePt t="7591" x="3665538" y="4373563"/>
          <p14:tracePt t="7592" x="3649663" y="4373563"/>
          <p14:tracePt t="7596" x="3641725" y="4381500"/>
          <p14:tracePt t="7606" x="3619500" y="4389438"/>
          <p14:tracePt t="7613" x="3603625" y="4389438"/>
          <p14:tracePt t="7625" x="3581400" y="4397375"/>
          <p14:tracePt t="7629" x="3573463" y="4397375"/>
          <p14:tracePt t="7639" x="3559175" y="4397375"/>
          <p14:tracePt t="7646" x="3551238" y="4397375"/>
          <p14:tracePt t="7658" x="3535363" y="4389438"/>
          <p14:tracePt t="7658" x="3535363" y="4381500"/>
          <p14:tracePt t="7662" x="3527425" y="4373563"/>
          <p14:tracePt t="7672" x="3521075" y="4351338"/>
          <p14:tracePt t="7679" x="3521075" y="4327525"/>
          <p14:tracePt t="7691" x="3521075" y="4289425"/>
          <p14:tracePt t="7692" x="3527425" y="4275138"/>
          <p14:tracePt t="7696" x="3535363" y="4259263"/>
          <p14:tracePt t="7706" x="3559175" y="4221163"/>
          <p14:tracePt t="7712" x="3581400" y="4198938"/>
          <p14:tracePt t="7724" x="3641725" y="4144963"/>
          <p14:tracePt t="7725" x="3665538" y="4130675"/>
          <p14:tracePt t="7729" x="3703638" y="4106863"/>
          <p14:tracePt t="7739" x="3787775" y="4054475"/>
          <p14:tracePt t="7746" x="3856038" y="4016375"/>
          <p14:tracePt t="7758" x="3992563" y="3954463"/>
          <p14:tracePt t="7759" x="4054475" y="3932238"/>
          <p14:tracePt t="7765" x="4144963" y="3908425"/>
          <p14:tracePt t="7773" x="4237038" y="3894138"/>
          <p14:tracePt t="7779" x="4321175" y="3886200"/>
          <p14:tracePt t="7791" x="4427538" y="3886200"/>
          <p14:tracePt t="7792" x="4473575" y="3886200"/>
          <p14:tracePt t="7796" x="4518025" y="3886200"/>
          <p14:tracePt t="7806" x="4594225" y="3894138"/>
          <p14:tracePt t="7812" x="4632325" y="3908425"/>
          <p14:tracePt t="7824" x="4678363" y="3932238"/>
          <p14:tracePt t="7825" x="4686300" y="3940175"/>
          <p14:tracePt t="7829" x="4702175" y="3946525"/>
          <p14:tracePt t="7839" x="4716463" y="3970338"/>
          <p14:tracePt t="7846" x="4724400" y="3992563"/>
          <p14:tracePt t="7848" x="4724400" y="4000500"/>
          <p14:tracePt t="7856" x="4708525" y="4054475"/>
          <p14:tracePt t="7863" x="4664075" y="4114800"/>
          <p14:tracePt t="7873" x="4541838" y="4198938"/>
          <p14:tracePt t="7879" x="4465638" y="4244975"/>
          <p14:tracePt t="7891" x="4365625" y="4289425"/>
          <p14:tracePt t="7892" x="4327525" y="4305300"/>
          <p14:tracePt t="7897" x="4259263" y="4327525"/>
          <p14:tracePt t="7906" x="4213225" y="4343400"/>
          <p14:tracePt t="7912" x="4183063" y="4343400"/>
          <p14:tracePt t="7925" x="4144963" y="4335463"/>
          <p14:tracePt t="7925" x="4130675" y="4327525"/>
          <p14:tracePt t="7932" x="4106863" y="4313238"/>
          <p14:tracePt t="7940" x="4098925" y="4289425"/>
          <p14:tracePt t="7946" x="4076700" y="4267200"/>
          <p14:tracePt t="7958" x="4046538" y="4198938"/>
          <p14:tracePt t="7959" x="4030663" y="4168775"/>
          <p14:tracePt t="7965" x="4008438" y="4114800"/>
          <p14:tracePt t="7973" x="3984625" y="4046538"/>
          <p14:tracePt t="7979" x="3970338" y="3970338"/>
          <p14:tracePt t="7992" x="3962400" y="3870325"/>
          <p14:tracePt t="7992" x="3962400" y="3832225"/>
          <p14:tracePt t="7998" x="3962400" y="3779838"/>
          <p14:tracePt t="8006" x="3978275" y="3717925"/>
          <p14:tracePt t="8021" x="4022725" y="3611563"/>
          <p14:tracePt t="8025" x="4030663" y="3603625"/>
          <p14:tracePt t="8025" x="4046538" y="3589338"/>
          <p14:tracePt t="8033" x="4076700" y="3551238"/>
          <p14:tracePt t="8037" x="4092575" y="3543300"/>
          <p14:tracePt t="8037" x="4098925" y="3543300"/>
          <p14:tracePt t="8045" x="4130675" y="3521075"/>
          <p14:tracePt t="8048" x="4137025" y="3521075"/>
          <p14:tracePt t="8056" x="4144963" y="3513138"/>
          <p14:tracePt t="8056" x="4175125" y="3513138"/>
          <p14:tracePt t="8064" x="4206875" y="3513138"/>
          <p14:tracePt t="8064" x="4221163" y="3513138"/>
          <p14:tracePt t="8073" x="4275138" y="3535363"/>
          <p14:tracePt t="8079" x="4321175" y="3573463"/>
          <p14:tracePt t="8089" x="4359275" y="3627438"/>
          <p14:tracePt t="8097" x="4381500" y="3673475"/>
          <p14:tracePt t="8098" x="4389438" y="3695700"/>
          <p14:tracePt t="8106" x="4403725" y="3749675"/>
          <p14:tracePt t="8112" x="4403725" y="3779838"/>
          <p14:tracePt t="8123" x="4389438" y="3817938"/>
          <p14:tracePt t="8131" x="4381500" y="3840163"/>
          <p14:tracePt t="8131" x="4373563" y="3856038"/>
          <p14:tracePt t="8139" x="4343400" y="3870325"/>
          <p14:tracePt t="8146" x="4313238" y="3894138"/>
          <p14:tracePt t="8156" x="4283075" y="3908425"/>
          <p14:tracePt t="8164" x="4267200" y="3908425"/>
          <p14:tracePt t="8165" x="4259263" y="3908425"/>
          <p14:tracePt t="8172" x="4244975" y="3908425"/>
          <p14:tracePt t="8179" x="4229100" y="3894138"/>
          <p14:tracePt t="8189" x="4213225" y="3863975"/>
          <p14:tracePt t="8197" x="4206875" y="3825875"/>
          <p14:tracePt t="8198" x="4198938" y="3810000"/>
          <p14:tracePt t="8206" x="4191000" y="3756025"/>
          <p14:tracePt t="8212" x="4183063" y="3665538"/>
          <p14:tracePt t="8223" x="4168775" y="3527425"/>
          <p14:tracePt t="8231" x="4152900" y="3421063"/>
          <p14:tracePt t="8231" x="4152900" y="3390900"/>
          <p14:tracePt t="8239" x="4144963" y="3276600"/>
          <p14:tracePt t="8246" x="4137025" y="3162300"/>
          <p14:tracePt t="8256" x="4137025" y="3001963"/>
          <p14:tracePt t="8264" x="4152900" y="2911475"/>
          <p14:tracePt t="8264" x="4152900" y="2887663"/>
          <p14:tracePt t="8272" x="4160838" y="2803525"/>
          <p14:tracePt t="8279" x="4183063" y="2735263"/>
          <p14:tracePt t="8289" x="4198938" y="2674938"/>
          <p14:tracePt t="8297" x="4213225" y="2636838"/>
          <p14:tracePt t="8298" x="4221163" y="2620963"/>
          <p14:tracePt t="8306" x="4229100" y="2598738"/>
          <p14:tracePt t="8312" x="4244975" y="2568575"/>
          <p14:tracePt t="8322" x="4259263" y="2536825"/>
          <p14:tracePt t="8331" x="4267200" y="2530475"/>
          <p14:tracePt t="8331" x="4275138" y="2522538"/>
          <p14:tracePt t="8342" x="4275138" y="2514600"/>
          <p14:tracePt t="8428" x="4267200" y="2506663"/>
          <p14:tracePt t="8433" x="4259263" y="2498725"/>
          <p14:tracePt t="8441" x="4251325" y="2498725"/>
          <p14:tracePt t="8447" x="4251325" y="2492375"/>
          <p14:tracePt t="8447" x="4244975" y="2492375"/>
          <p14:tracePt t="8451" x="4237038" y="2492375"/>
          <p14:tracePt t="8464" x="4221163" y="2476500"/>
          <p14:tracePt t="8468" x="4213225" y="2476500"/>
          <p14:tracePt t="8479" x="4191000" y="2468563"/>
          <p14:tracePt t="8484" x="4183063" y="2468563"/>
          <p14:tracePt t="8496" x="4168775" y="2468563"/>
          <p14:tracePt t="8498" x="4152900" y="2476500"/>
          <p14:tracePt t="8512" x="4122738" y="2492375"/>
          <p14:tracePt t="8516" x="4114800" y="2498725"/>
          <p14:tracePt t="8531" x="4092575" y="2522538"/>
          <p14:tracePt t="8535" x="4084638" y="2522538"/>
          <p14:tracePt t="8546" x="4084638" y="2530475"/>
          <p14:tracePt t="8548" x="4076700" y="2530475"/>
          <p14:tracePt t="8710" x="4076700" y="2522538"/>
          <p14:tracePt t="8713" x="4084638" y="2522538"/>
          <p14:tracePt t="8721" x="4084638" y="2514600"/>
          <p14:tracePt t="8794" x="4076700" y="2514600"/>
          <p14:tracePt t="8802" x="4068763" y="2522538"/>
          <p14:tracePt t="8803" x="4060825" y="2522538"/>
          <p14:tracePt t="8809" x="4054475" y="2522538"/>
          <p14:tracePt t="8814" x="4054475" y="2530475"/>
          <p14:tracePt t="8817" x="4046538" y="2530475"/>
          <p14:tracePt t="8880" x="4046538" y="2536825"/>
          <p14:tracePt t="8892" x="4046538" y="2544763"/>
          <p14:tracePt t="8900" x="4046538" y="2552700"/>
          <p14:tracePt t="8908" x="4046538" y="2560638"/>
          <p14:tracePt t="9019" x="4054475" y="2560638"/>
          <p14:tracePt t="9125" x="4054475" y="2552700"/>
          <p14:tracePt t="9153" x="4054475" y="2544763"/>
          <p14:tracePt t="9185" x="4054475" y="2536825"/>
          <p14:tracePt t="9192" x="4046538" y="2536825"/>
          <p14:tracePt t="9215" x="4038600" y="2536825"/>
          <p14:tracePt t="9218" x="4030663" y="2536825"/>
          <p14:tracePt t="9225" x="4016375" y="2536825"/>
          <p14:tracePt t="9229" x="4008438" y="2536825"/>
          <p14:tracePt t="9234" x="4000500" y="2536825"/>
          <p14:tracePt t="9246" x="4000500" y="2544763"/>
          <p14:tracePt t="9246" x="3984625" y="2552700"/>
          <p14:tracePt t="9249" x="3978275" y="2552700"/>
          <p14:tracePt t="9250" x="3978275" y="2560638"/>
          <p14:tracePt t="9262" x="3954463" y="2568575"/>
          <p14:tracePt t="9265" x="3946525" y="2568575"/>
          <p14:tracePt t="9266" x="3946525" y="2574925"/>
          <p14:tracePt t="9279" x="3924300" y="2590800"/>
          <p14:tracePt t="9282" x="3924300" y="2598738"/>
          <p14:tracePt t="9296" x="3908425" y="2620963"/>
          <p14:tracePt t="9299" x="3908425" y="2636838"/>
          <p14:tracePt t="9314" x="3902075" y="2667000"/>
          <p14:tracePt t="9314" x="3894138" y="2674938"/>
          <p14:tracePt t="9318" x="3894138" y="2682875"/>
          <p14:tracePt t="9329" x="3886200" y="2713038"/>
          <p14:tracePt t="9332" x="3886200" y="2720975"/>
          <p14:tracePt t="9346" x="3878263" y="2759075"/>
          <p14:tracePt t="9349" x="3878263" y="2773363"/>
          <p14:tracePt t="9362" x="3863975" y="2811463"/>
          <p14:tracePt t="9365" x="3863975" y="2819400"/>
          <p14:tracePt t="9381" x="3848100" y="2857500"/>
          <p14:tracePt t="9381" x="3848100" y="2865438"/>
          <p14:tracePt t="9385" x="3848100" y="2873375"/>
          <p14:tracePt t="9396" x="3840163" y="2903538"/>
          <p14:tracePt t="9399" x="3832225" y="2917825"/>
          <p14:tracePt t="9412" x="3825875" y="2955925"/>
          <p14:tracePt t="9416" x="3825875" y="2963863"/>
          <p14:tracePt t="9429" x="3817938" y="3017838"/>
          <p14:tracePt t="9432" x="3817938" y="3032125"/>
          <p14:tracePt t="9433" x="3817938" y="3040063"/>
          <p14:tracePt t="9446" x="3810000" y="3094038"/>
          <p14:tracePt t="9449" x="3810000" y="3108325"/>
          <p14:tracePt t="9449" x="3810000" y="3116263"/>
          <p14:tracePt t="9462" x="3810000" y="3170238"/>
          <p14:tracePt t="9464" x="3817938" y="3178175"/>
          <p14:tracePt t="9481" x="3832225" y="3230563"/>
          <p14:tracePt t="9481" x="3832225" y="3238500"/>
          <p14:tracePt t="9485" x="3840163" y="3254375"/>
          <p14:tracePt t="9496" x="3848100" y="3292475"/>
          <p14:tracePt t="9499" x="3856038" y="3298825"/>
          <p14:tracePt t="9500" x="3856038" y="3306763"/>
          <p14:tracePt t="9512" x="3870325" y="3336925"/>
          <p14:tracePt t="9515" x="3878263" y="3344863"/>
          <p14:tracePt t="9516" x="3878263" y="3352800"/>
          <p14:tracePt t="9529" x="3886200" y="3382963"/>
          <p14:tracePt t="9532" x="3886200" y="3390900"/>
          <p14:tracePt t="9546" x="3894138" y="3406775"/>
          <p14:tracePt t="9549" x="3894138" y="3413125"/>
          <p14:tracePt t="9562" x="3902075" y="3421063"/>
          <p14:tracePt t="9565" x="3908425" y="3421063"/>
          <p14:tracePt t="9579" x="3924300" y="3421063"/>
          <p14:tracePt t="9583" x="3932238" y="3421063"/>
          <p14:tracePt t="9596" x="3932238" y="3429000"/>
          <p14:tracePt t="9596" x="3954463" y="3429000"/>
          <p14:tracePt t="9603" x="3962400" y="3429000"/>
          <p14:tracePt t="9612" x="3978275" y="3436938"/>
          <p14:tracePt t="9615" x="3984625" y="3436938"/>
          <p14:tracePt t="9628" x="3992563" y="3436938"/>
          <p14:tracePt t="9629" x="4022725" y="3436938"/>
          <p14:tracePt t="9631" x="4030663" y="3436938"/>
          <p14:tracePt t="9645" x="4060825" y="3444875"/>
          <p14:tracePt t="9649" x="4076700" y="3444875"/>
          <p14:tracePt t="9662" x="4098925" y="3444875"/>
          <p14:tracePt t="9664" x="4106863" y="3444875"/>
          <p14:tracePt t="9679" x="4152900" y="3436938"/>
          <p14:tracePt t="9682" x="4168775" y="3429000"/>
          <p14:tracePt t="9695" x="4213225" y="3398838"/>
          <p14:tracePt t="9698" x="4229100" y="3390900"/>
          <p14:tracePt t="9712" x="4297363" y="3336925"/>
          <p14:tracePt t="9715" x="4313238" y="3322638"/>
          <p14:tracePt t="9728" x="4365625" y="3260725"/>
          <p14:tracePt t="9731" x="4373563" y="3254375"/>
          <p14:tracePt t="9732" x="4373563" y="3246438"/>
          <p14:tracePt t="9745" x="4403725" y="3200400"/>
          <p14:tracePt t="9748" x="4403725" y="3184525"/>
          <p14:tracePt t="9762" x="4403725" y="3132138"/>
          <p14:tracePt t="9764" x="4403725" y="3124200"/>
          <p14:tracePt t="9778" x="4381500" y="3048000"/>
          <p14:tracePt t="9782" x="4365625" y="3009900"/>
          <p14:tracePt t="9782" x="4359275" y="3001963"/>
          <p14:tracePt t="9795" x="4251325" y="2819400"/>
          <p14:tracePt t="9798" x="4229100" y="2773363"/>
          <p14:tracePt t="9799" x="4213225" y="2759075"/>
          <p14:tracePt t="9812" x="4092575" y="2582863"/>
          <p14:tracePt t="9815" x="4060825" y="2536825"/>
          <p14:tracePt t="9828" x="4046538" y="2522538"/>
          <p14:tracePt t="9829" x="3902075" y="2339975"/>
          <p14:tracePt t="9832" x="3840163" y="2278063"/>
          <p14:tracePt t="9846" x="3733800" y="2163763"/>
          <p14:tracePt t="9847" x="3725863" y="2155825"/>
          <p14:tracePt t="9851" x="3703638" y="2141538"/>
          <p14:tracePt t="9851" x="3695700" y="2141538"/>
          <p14:tracePt t="9862" x="3657600" y="2125663"/>
          <p14:tracePt t="9865" x="3641725" y="2125663"/>
          <p14:tracePt t="9866" x="3635375" y="2125663"/>
          <p14:tracePt t="9878" x="3603625" y="2125663"/>
          <p14:tracePt t="9881" x="3597275" y="2125663"/>
          <p14:tracePt t="9895" x="3505200" y="2179638"/>
          <p14:tracePt t="9898" x="3459163" y="2209800"/>
          <p14:tracePt t="9913" x="3368675" y="2301875"/>
          <p14:tracePt t="9913" x="3352800" y="2308225"/>
          <p14:tracePt t="9918" x="3322638" y="2346325"/>
          <p14:tracePt t="9918" x="3322638" y="2354263"/>
          <p14:tracePt t="9929" x="3284538" y="2408238"/>
          <p14:tracePt t="9932" x="3284538" y="2430463"/>
          <p14:tracePt t="9933" x="3276600" y="2438400"/>
          <p14:tracePt t="9933" x="3276600" y="2446338"/>
          <p14:tracePt t="9945" x="3260725" y="2514600"/>
          <p14:tracePt t="9948" x="3260725" y="2536825"/>
          <p14:tracePt t="9948" x="3260725" y="2544763"/>
          <p14:tracePt t="9962" x="3306763" y="2644775"/>
          <p14:tracePt t="9965" x="3330575" y="2682875"/>
          <p14:tracePt t="9978" x="3336925" y="2689225"/>
          <p14:tracePt t="9979" x="3489325" y="2835275"/>
          <p14:tracePt t="9982" x="3551238" y="2887663"/>
          <p14:tracePt t="9982" x="3565525" y="2903538"/>
          <p14:tracePt t="9996" x="3741738" y="3009900"/>
          <p14:tracePt t="9999" x="3787775" y="3032125"/>
          <p14:tracePt t="9999" x="3802063" y="3032125"/>
          <p14:tracePt t="10012" x="3916363" y="3063875"/>
          <p14:tracePt t="10023" x="3978275" y="3055938"/>
          <p14:tracePt t="10029" x="4016375" y="3040063"/>
          <p14:tracePt t="10033" x="4046538" y="3017838"/>
          <p14:tracePt t="10045" x="4054475" y="3017838"/>
          <p14:tracePt t="10045" x="4098925" y="2971800"/>
          <p14:tracePt t="10048" x="4114800" y="2955925"/>
          <p14:tracePt t="10049" x="4122738" y="2949575"/>
          <p14:tracePt t="10062" x="4168775" y="2895600"/>
          <p14:tracePt t="10065" x="4175125" y="2873375"/>
          <p14:tracePt t="10080" x="4221163" y="2811463"/>
          <p14:tracePt t="10080" x="4229100" y="2811463"/>
          <p14:tracePt t="10084" x="4244975" y="2797175"/>
          <p14:tracePt t="10095" x="4267200" y="2765425"/>
          <p14:tracePt t="10099" x="4275138" y="2765425"/>
          <p14:tracePt t="10100" x="4283075" y="2765425"/>
          <p14:tracePt t="10100" x="4283075" y="2759075"/>
          <p14:tracePt t="10112" x="4313238" y="2751138"/>
          <p14:tracePt t="10115" x="4321175" y="2751138"/>
          <p14:tracePt t="10129" x="4343400" y="2759075"/>
          <p14:tracePt t="10132" x="4351338" y="2773363"/>
          <p14:tracePt t="10145" x="4381500" y="2803525"/>
          <p14:tracePt t="10149" x="4389438" y="2819400"/>
          <p14:tracePt t="10162" x="4389438" y="2827338"/>
          <p14:tracePt t="10162" x="4403725" y="2895600"/>
          <p14:tracePt t="10165" x="4411663" y="2911475"/>
          <p14:tracePt t="10166" x="4411663" y="2917825"/>
          <p14:tracePt t="10178" x="4419600" y="3032125"/>
          <p14:tracePt t="10181" x="4411663" y="3078163"/>
          <p14:tracePt t="10182" x="4403725" y="3094038"/>
          <p14:tracePt t="10182" x="4403725" y="3116263"/>
          <p14:tracePt t="10195" x="4343400" y="3306763"/>
          <p14:tracePt t="10198" x="4327525" y="3344863"/>
          <p14:tracePt t="10199" x="4327525" y="3352800"/>
          <p14:tracePt t="10212" x="4267200" y="3482975"/>
          <p14:tracePt t="10215" x="4259263" y="3513138"/>
          <p14:tracePt t="10228" x="4259263" y="3521075"/>
          <p14:tracePt t="10229" x="4191000" y="3619500"/>
          <p14:tracePt t="10232" x="4168775" y="3649663"/>
          <p14:tracePt t="10247" x="4098925" y="3717925"/>
          <p14:tracePt t="10247" x="4092575" y="3725863"/>
          <p14:tracePt t="10251" x="4068763" y="3741738"/>
          <p14:tracePt t="10262" x="4030663" y="3749675"/>
          <p14:tracePt t="10266" x="4022725" y="3756025"/>
          <p14:tracePt t="10278" x="4008438" y="3756025"/>
          <p14:tracePt t="10281" x="4008438" y="3749675"/>
          <p14:tracePt t="10295" x="4016375" y="3703638"/>
          <p14:tracePt t="10298" x="4022725" y="3687763"/>
          <p14:tracePt t="10299" x="4030663" y="3687763"/>
          <p14:tracePt t="10312" x="4076700" y="3627438"/>
          <p14:tracePt t="10315" x="4098925" y="3597275"/>
          <p14:tracePt t="10328" x="4152900" y="3535363"/>
          <p14:tracePt t="10332" x="4168775" y="3521075"/>
          <p14:tracePt t="10345" x="4206875" y="3497263"/>
          <p14:tracePt t="10349" x="4206875" y="3489325"/>
          <p14:tracePt t="10362" x="4229100" y="3489325"/>
          <p14:tracePt t="10369" x="4237038" y="3489325"/>
          <p14:tracePt t="10369" x="4244975" y="3489325"/>
          <p14:tracePt t="10378" x="4259263" y="3497263"/>
          <p14:tracePt t="10381" x="4267200" y="3513138"/>
          <p14:tracePt t="10382" x="4267200" y="3521075"/>
          <p14:tracePt t="10395" x="4335463" y="3657600"/>
          <p14:tracePt t="10398" x="4351338" y="3687763"/>
          <p14:tracePt t="10399" x="4359275" y="3711575"/>
          <p14:tracePt t="10399" x="4359275" y="3725863"/>
          <p14:tracePt t="10412" x="4419600" y="3908425"/>
          <p14:tracePt t="10415" x="4435475" y="3962400"/>
          <p14:tracePt t="10428" x="4441825" y="3984625"/>
          <p14:tracePt t="10429" x="4525963" y="4283075"/>
          <p14:tracePt t="10432" x="4564063" y="4397375"/>
          <p14:tracePt t="10433" x="4572000" y="4427538"/>
          <p14:tracePt t="10445" x="4694238" y="4808538"/>
          <p14:tracePt t="10447" x="4732338" y="4906963"/>
          <p14:tracePt t="10462" x="4892675" y="5356225"/>
          <p14:tracePt t="10464" x="4922838" y="5418138"/>
          <p14:tracePt t="10464" x="4930775" y="5448300"/>
          <p14:tracePt t="10480" x="5059363" y="5791200"/>
          <p14:tracePt t="10480" x="5075238" y="5829300"/>
          <p14:tracePt t="10484" x="5089525" y="5875338"/>
          <p14:tracePt t="10484" x="5105400" y="5921375"/>
          <p14:tracePt t="10485" x="5113338" y="5935663"/>
          <p14:tracePt t="10495" x="5165725" y="6111875"/>
          <p14:tracePt t="10498" x="5181600" y="6149975"/>
          <p14:tracePt t="10499" x="5189538" y="6156325"/>
          <p14:tracePt t="10512" x="5219700" y="6232525"/>
          <p14:tracePt t="10515" x="5227638" y="6240463"/>
          <p14:tracePt t="10529" x="5241925" y="6264275"/>
          <p14:tracePt t="10531" x="5249863" y="6264275"/>
          <p14:tracePt t="10545" x="5257800" y="6264275"/>
          <p14:tracePt t="10547" x="5265738" y="6264275"/>
          <p14:tracePt t="10562" x="5303838" y="6248400"/>
          <p14:tracePt t="10564" x="5311775" y="6248400"/>
          <p14:tracePt t="10565" x="5311775" y="6240463"/>
          <p14:tracePt t="10578" x="5394325" y="6202363"/>
          <p14:tracePt t="10581" x="5426075" y="6188075"/>
          <p14:tracePt t="10582" x="5432425" y="6188075"/>
          <p14:tracePt t="10595" x="5440363" y="6180138"/>
          <p14:tracePt t="10595" x="5540375" y="6134100"/>
          <p14:tracePt t="10599" x="5570538" y="6118225"/>
          <p14:tracePt t="10600" x="5578475" y="6118225"/>
          <p14:tracePt t="10612" x="5676900" y="6073775"/>
          <p14:tracePt t="10615" x="5722938" y="6057900"/>
          <p14:tracePt t="10628" x="5859463" y="5997575"/>
          <p14:tracePt t="10631" x="5897563" y="5981700"/>
          <p14:tracePt t="10632" x="5905500" y="5973763"/>
          <p14:tracePt t="10647" x="6057900" y="5897563"/>
          <p14:tracePt t="10647" x="6080125" y="5883275"/>
          <p14:tracePt t="10651" x="6134100" y="5851525"/>
          <p14:tracePt t="10662" x="6149975" y="5845175"/>
          <p14:tracePt t="10662" x="6256338" y="5775325"/>
          <p14:tracePt t="10666" x="6302375" y="5745163"/>
          <p14:tracePt t="10667" x="6308725" y="5737225"/>
          <p14:tracePt t="10678" x="6370638" y="5692775"/>
          <p14:tracePt t="10681" x="6378575" y="5684838"/>
          <p14:tracePt t="10682" x="6384925" y="5684838"/>
          <p14:tracePt t="10695" x="6392863" y="5676900"/>
          <p14:tracePt t="10719" x="6384925" y="5676900"/>
          <p14:tracePt t="10727" x="6384925" y="5668963"/>
          <p14:tracePt t="10730" x="6378575" y="5668963"/>
          <p14:tracePt t="10737" x="6370638" y="5668963"/>
          <p14:tracePt t="10745" x="6362700" y="5668963"/>
          <p14:tracePt t="10753" x="6362700" y="5661025"/>
          <p14:tracePt t="10775" x="6354763" y="5661025"/>
          <p14:tracePt t="10844" x="6354763" y="5654675"/>
          <p14:tracePt t="10844" x="6362700" y="5654675"/>
          <p14:tracePt t="10850" x="6362700" y="5646738"/>
          <p14:tracePt t="10852" x="6362700" y="5638800"/>
          <p14:tracePt t="10853" x="6370638" y="5638800"/>
          <p14:tracePt t="10859" x="6370638" y="5630863"/>
          <p14:tracePt t="10862" x="6378575" y="5622925"/>
          <p14:tracePt t="10872" x="6408738" y="5592763"/>
          <p14:tracePt t="10880" x="6430963" y="5570538"/>
          <p14:tracePt t="10880" x="6438900" y="5570538"/>
          <p14:tracePt t="10889" x="6454775" y="5554663"/>
          <p14:tracePt t="10895" x="6477000" y="5540375"/>
          <p14:tracePt t="10906" x="6492875" y="5524500"/>
          <p14:tracePt t="10913" x="6507163" y="5516563"/>
          <p14:tracePt t="10914" x="6515100" y="5516563"/>
          <p14:tracePt t="10923" x="6530975" y="5502275"/>
          <p14:tracePt t="10929" x="6537325" y="5502275"/>
          <p14:tracePt t="10939" x="6545263" y="5486400"/>
          <p14:tracePt t="10947" x="6553200" y="5478463"/>
          <p14:tracePt t="10956" x="6561138" y="5470525"/>
          <p14:tracePt t="10962" x="6561138" y="5464175"/>
          <p14:tracePt t="10972" x="6569075" y="5448300"/>
          <p14:tracePt t="10980" x="6575425" y="5440363"/>
          <p14:tracePt t="10980" x="6583363" y="5432425"/>
          <p14:tracePt t="10990" x="6591300" y="5426075"/>
          <p14:tracePt t="10995" x="6599238" y="5410200"/>
          <p14:tracePt t="11006" x="6607175" y="5394325"/>
          <p14:tracePt t="11014" x="6613525" y="5387975"/>
          <p14:tracePt t="11014" x="6621463" y="5387975"/>
          <p14:tracePt t="11023" x="6629400" y="5380038"/>
          <p14:tracePt t="11024" x="6629400" y="5372100"/>
          <p14:tracePt t="11029" x="6637338" y="5364163"/>
          <p14:tracePt t="11039" x="6645275" y="5364163"/>
          <p14:tracePt t="11047" x="6645275" y="5356225"/>
          <p14:tracePt t="11059" x="6645275" y="5349875"/>
          <p14:tracePt t="11063" x="6651625" y="5349875"/>
          <p14:tracePt t="11088" x="6659563" y="5349875"/>
          <p14:tracePt t="11097" x="6667500" y="5349875"/>
          <p14:tracePt t="11108" x="6675438" y="5349875"/>
          <p14:tracePt t="11114" x="6675438" y="5341938"/>
          <p14:tracePt t="11116" x="6683375" y="5341938"/>
          <p14:tracePt t="11125" x="6689725" y="5334000"/>
          <p14:tracePt t="11130" x="6697663" y="5334000"/>
          <p14:tracePt t="11139" x="6705600" y="5326063"/>
          <p14:tracePt t="11147" x="6713538" y="5326063"/>
          <p14:tracePt t="11156" x="6721475" y="5318125"/>
          <p14:tracePt t="11162" x="6727825" y="5318125"/>
          <p14:tracePt t="11182" x="6735763" y="5318125"/>
          <p14:tracePt t="11184" x="6735763" y="5311775"/>
          <p14:tracePt t="11196" x="6743700" y="5311775"/>
          <p14:tracePt t="11204" x="6751638" y="5311775"/>
          <p14:tracePt t="11214" x="6759575" y="5311775"/>
          <p14:tracePt t="11218" x="6765925" y="5311775"/>
          <p14:tracePt t="11226" x="6773863" y="5311775"/>
          <p14:tracePt t="11231" x="6781800" y="5311775"/>
          <p14:tracePt t="11239" x="6789738" y="5311775"/>
          <p14:tracePt t="11247" x="6797675" y="5311775"/>
          <p14:tracePt t="11256" x="6804025" y="5311775"/>
          <p14:tracePt t="11262" x="6819900" y="5311775"/>
          <p14:tracePt t="11272" x="6835775" y="5303838"/>
          <p14:tracePt t="11280" x="6842125" y="5303838"/>
          <p14:tracePt t="11281" x="6850063" y="5303838"/>
          <p14:tracePt t="11289" x="6858000" y="5303838"/>
          <p14:tracePt t="11295" x="6865938" y="5303838"/>
          <p14:tracePt t="11306" x="6880225" y="5295900"/>
          <p14:tracePt t="11314" x="6888163" y="5295900"/>
          <p14:tracePt t="11326" x="6896100" y="5295900"/>
          <p14:tracePt t="11366" x="6896100" y="5303838"/>
          <p14:tracePt t="11436" x="6896100" y="5295900"/>
          <p14:tracePt t="11443" x="6904038" y="5295900"/>
          <p14:tracePt t="11454" x="6904038" y="5287963"/>
          <p14:tracePt t="11486" x="6911975" y="5287963"/>
          <p14:tracePt t="11504" x="6918325" y="5280025"/>
          <p14:tracePt t="11564" x="6918325" y="5287963"/>
          <p14:tracePt t="11570" x="6926263" y="5295900"/>
          <p14:tracePt t="11573" x="6926263" y="5303838"/>
          <p14:tracePt t="11578" x="6926263" y="5318125"/>
          <p14:tracePt t="11589" x="6918325" y="5349875"/>
          <p14:tracePt t="11595" x="6911975" y="5364163"/>
          <p14:tracePt t="11606" x="6873875" y="5418138"/>
          <p14:tracePt t="11613" x="6850063" y="5448300"/>
          <p14:tracePt t="11614" x="6827838" y="5464175"/>
          <p14:tracePt t="11622" x="6759575" y="5516563"/>
          <p14:tracePt t="11628" x="6645275" y="5570538"/>
          <p14:tracePt t="11639" x="6362700" y="5646738"/>
          <p14:tracePt t="11647" x="6142038" y="5692775"/>
          <p14:tracePt t="11647" x="6073775" y="5699125"/>
          <p14:tracePt t="11656" x="5807075" y="5730875"/>
          <p14:tracePt t="11662" x="5630863" y="5745163"/>
          <p14:tracePt t="11673" x="5364163" y="5761038"/>
          <p14:tracePt t="11680" x="5257800" y="5761038"/>
          <p14:tracePt t="11681" x="5211763" y="5761038"/>
          <p14:tracePt t="11689" x="5121275" y="5745163"/>
          <p14:tracePt t="11695" x="5045075" y="5715000"/>
          <p14:tracePt t="11706" x="4953000" y="5654675"/>
          <p14:tracePt t="11713" x="4906963" y="5600700"/>
          <p14:tracePt t="11714" x="4892675" y="5584825"/>
          <p14:tracePt t="11722" x="4868863" y="5508625"/>
          <p14:tracePt t="11728" x="4860925" y="5456238"/>
          <p14:tracePt t="11739" x="4868863" y="5349875"/>
          <p14:tracePt t="11747" x="4899025" y="5280025"/>
          <p14:tracePt t="11747" x="4914900" y="5257800"/>
          <p14:tracePt t="11756" x="5006975" y="5151438"/>
          <p14:tracePt t="11762" x="5097463" y="5067300"/>
          <p14:tracePt t="11772" x="5334000" y="4899025"/>
          <p14:tracePt t="11780" x="5470525" y="4822825"/>
          <p14:tracePt t="11780" x="5516563" y="4800600"/>
          <p14:tracePt t="11789" x="5699125" y="4708525"/>
          <p14:tracePt t="11795" x="5875338" y="4640263"/>
          <p14:tracePt t="11806" x="6126163" y="4572000"/>
          <p14:tracePt t="11813" x="6264275" y="4541838"/>
          <p14:tracePt t="11814" x="6332538" y="4525963"/>
          <p14:tracePt t="11822" x="6507163" y="4511675"/>
          <p14:tracePt t="11828" x="6637338" y="4503738"/>
          <p14:tracePt t="11839" x="6811963" y="4503738"/>
          <p14:tracePt t="11847" x="6911975" y="4518025"/>
          <p14:tracePt t="11847" x="6934200" y="4525963"/>
          <p14:tracePt t="11856" x="7026275" y="4564063"/>
          <p14:tracePt t="11862" x="7086600" y="4594225"/>
          <p14:tracePt t="11872" x="7170738" y="4664075"/>
          <p14:tracePt t="11880" x="7208838" y="4702175"/>
          <p14:tracePt t="11881" x="7223125" y="4724400"/>
          <p14:tracePt t="11889" x="7254875" y="4784725"/>
          <p14:tracePt t="11895" x="7269163" y="4854575"/>
          <p14:tracePt t="11906" x="7269163" y="4960938"/>
          <p14:tracePt t="11914" x="7254875" y="5006975"/>
          <p14:tracePt t="11914" x="7231063" y="5029200"/>
          <p14:tracePt t="11922" x="7154863" y="5113338"/>
          <p14:tracePt t="11928" x="7078663" y="5165725"/>
          <p14:tracePt t="11939" x="6918325" y="5241925"/>
          <p14:tracePt t="11947" x="6781800" y="5273675"/>
          <p14:tracePt t="11947" x="6713538" y="5280025"/>
          <p14:tracePt t="11956" x="6561138" y="5295900"/>
          <p14:tracePt t="11962" x="6438900" y="5295900"/>
          <p14:tracePt t="11973" x="6302375" y="5265738"/>
          <p14:tracePt t="11980" x="6240463" y="5235575"/>
          <p14:tracePt t="11981" x="6226175" y="5227638"/>
          <p14:tracePt t="11991" x="6188075" y="5197475"/>
          <p14:tracePt t="11995" x="6164263" y="5159375"/>
          <p14:tracePt t="12006" x="6149975" y="5105400"/>
          <p14:tracePt t="12014" x="6149975" y="5083175"/>
          <p14:tracePt t="12014" x="6149975" y="5075238"/>
          <p14:tracePt t="12023" x="6156325" y="5059363"/>
          <p14:tracePt t="12023" x="6156325" y="5051425"/>
          <p14:tracePt t="12029" x="6194425" y="5013325"/>
          <p14:tracePt t="12039" x="6316663" y="4914900"/>
          <p14:tracePt t="12048" x="6392863" y="4868863"/>
          <p14:tracePt t="12048" x="6430963" y="4854575"/>
          <p14:tracePt t="12059" x="6599238" y="4800600"/>
          <p14:tracePt t="12064" x="6683375" y="4784725"/>
          <p14:tracePt t="12072" x="6781800" y="4778375"/>
          <p14:tracePt t="12080" x="6850063" y="4778375"/>
          <p14:tracePt t="12081" x="6896100" y="4778375"/>
          <p14:tracePt t="12089" x="6988175" y="4778375"/>
          <p14:tracePt t="12095" x="7056438" y="4784725"/>
          <p14:tracePt t="12107" x="7124700" y="4808538"/>
          <p14:tracePt t="12113" x="7146925" y="4822825"/>
          <p14:tracePt t="12114" x="7154863" y="4830763"/>
          <p14:tracePt t="12122" x="7170738" y="4846638"/>
          <p14:tracePt t="12128" x="7170738" y="4860925"/>
          <p14:tracePt t="12139" x="7170738" y="4884738"/>
          <p14:tracePt t="12147" x="7146925" y="4899025"/>
          <p14:tracePt t="12148" x="7140575" y="4906963"/>
          <p14:tracePt t="12156" x="7108825" y="4914900"/>
          <p14:tracePt t="12162" x="7070725" y="4930775"/>
          <p14:tracePt t="12172" x="7010400" y="4937125"/>
          <p14:tracePt t="12180" x="6956425" y="4937125"/>
          <p14:tracePt t="12181" x="6926263" y="4937125"/>
          <p14:tracePt t="12189" x="6819900" y="4899025"/>
          <p14:tracePt t="12195" x="6721475" y="4838700"/>
          <p14:tracePt t="12206" x="6629400" y="4754563"/>
          <p14:tracePt t="12214" x="6569075" y="4694238"/>
          <p14:tracePt t="12214" x="6545263" y="4670425"/>
          <p14:tracePt t="12222" x="6484938" y="4594225"/>
          <p14:tracePt t="12228" x="6446838" y="4541838"/>
          <p14:tracePt t="12239" x="6354763" y="4411663"/>
          <p14:tracePt t="12247" x="6316663" y="4327525"/>
          <p14:tracePt t="12247" x="6308725" y="4305300"/>
          <p14:tracePt t="12256" x="6264275" y="4191000"/>
          <p14:tracePt t="12262" x="6240463" y="4098925"/>
          <p14:tracePt t="12272" x="6210300" y="3946525"/>
          <p14:tracePt t="12280" x="6202363" y="3886200"/>
          <p14:tracePt t="12281" x="6202363" y="3863975"/>
          <p14:tracePt t="12289" x="6194425" y="3817938"/>
          <p14:tracePt t="12295" x="6194425" y="3794125"/>
          <p14:tracePt t="12306" x="6194425" y="3771900"/>
          <p14:tracePt t="12313" x="6194425" y="3763963"/>
          <p14:tracePt t="12314" x="6194425" y="3756025"/>
          <p14:tracePt t="12322" x="6194425" y="3749675"/>
          <p14:tracePt t="12328" x="6194425" y="3741738"/>
          <p14:tracePt t="12339" x="6194425" y="3717925"/>
          <p14:tracePt t="12347" x="6194425" y="3703638"/>
          <p14:tracePt t="12356" x="6194425" y="3679825"/>
          <p14:tracePt t="12362" x="6194425" y="3649663"/>
          <p14:tracePt t="12372" x="6194425" y="3551238"/>
          <p14:tracePt t="12380" x="6202363" y="3489325"/>
          <p14:tracePt t="12381" x="6202363" y="3444875"/>
          <p14:tracePt t="12389" x="6226175" y="3352800"/>
          <p14:tracePt t="12395" x="6256338" y="3246438"/>
          <p14:tracePt t="12406" x="6308725" y="3094038"/>
          <p14:tracePt t="12413" x="6340475" y="3009900"/>
          <p14:tracePt t="12414" x="6354763" y="2971800"/>
          <p14:tracePt t="12423" x="6384925" y="2895600"/>
          <p14:tracePt t="12428" x="6392863" y="2857500"/>
          <p14:tracePt t="12439" x="6408738" y="2827338"/>
          <p14:tracePt t="12447" x="6416675" y="2811463"/>
          <p14:tracePt t="12456" x="6416675" y="2803525"/>
          <p14:tracePt t="12499" x="6416675" y="2797175"/>
          <p14:tracePt t="12509" x="6408738" y="2797175"/>
          <p14:tracePt t="12515" x="6408738" y="2789238"/>
          <p14:tracePt t="12517" x="6400800" y="2789238"/>
          <p14:tracePt t="12522" x="6392863" y="2781300"/>
          <p14:tracePt t="12528" x="6384925" y="2773363"/>
          <p14:tracePt t="12539" x="6362700" y="2765425"/>
          <p14:tracePt t="12547" x="6354763" y="2759075"/>
          <p14:tracePt t="12547" x="6346825" y="2759075"/>
          <p14:tracePt t="12556" x="6332538" y="2751138"/>
          <p14:tracePt t="12562" x="6316663" y="2743200"/>
          <p14:tracePt t="12572" x="6294438" y="2727325"/>
          <p14:tracePt t="12580" x="6286500" y="2720975"/>
          <p14:tracePt t="12589" x="6270625" y="2713038"/>
          <p14:tracePt t="12597" x="6264275" y="2713038"/>
          <p14:tracePt t="12606" x="6264275" y="2705100"/>
          <p14:tracePt t="12614" x="6256338" y="2705100"/>
          <p14:tracePt t="12632" x="6248400" y="2705100"/>
          <p14:tracePt t="12771" x="6240463" y="2705100"/>
          <p14:tracePt t="12780" x="6232525" y="2705100"/>
          <p14:tracePt t="12782" x="6232525" y="2713038"/>
          <p14:tracePt t="12791" x="6226175" y="2713038"/>
          <p14:tracePt t="12797" x="6218238" y="2720975"/>
          <p14:tracePt t="12806" x="6210300" y="2720975"/>
          <p14:tracePt t="12812" x="6194425" y="2727325"/>
          <p14:tracePt t="12822" x="6188075" y="2735263"/>
          <p14:tracePt t="12830" x="6180138" y="2735263"/>
          <p14:tracePt t="12839" x="6172200" y="2735263"/>
          <p14:tracePt t="12859" x="6164263" y="2735263"/>
          <p14:tracePt t="12961" x="6156325" y="2743200"/>
          <p14:tracePt t="12961" x="6156325" y="2751138"/>
          <p14:tracePt t="12965" x="6149975" y="2781300"/>
          <p14:tracePt t="12968" x="6149975" y="2803525"/>
          <p14:tracePt t="12972" x="6142038" y="2819400"/>
          <p14:tracePt t="12973" x="6142038" y="2849563"/>
          <p14:tracePt t="12978" x="6134100" y="2925763"/>
          <p14:tracePt t="12990" x="6126163" y="3070225"/>
          <p14:tracePt t="12997" x="6118225" y="3192463"/>
          <p14:tracePt t="12997" x="6118225" y="3230563"/>
          <p14:tracePt t="13006" x="6118225" y="3398838"/>
          <p14:tracePt t="13012" x="6118225" y="3527425"/>
          <p14:tracePt t="13023" x="6103938" y="3749675"/>
          <p14:tracePt t="13031" x="6080125" y="3894138"/>
          <p14:tracePt t="13031" x="6073775" y="3940175"/>
          <p14:tracePt t="13039" x="6042025" y="4008438"/>
          <p14:tracePt t="13046" x="6027738" y="4038600"/>
          <p14:tracePt t="13056" x="6011863" y="4054475"/>
          <p14:tracePt t="13063" x="6003925" y="4060825"/>
          <p14:tracePt t="13064" x="5997575" y="4060825"/>
          <p14:tracePt t="13072" x="5989638" y="4060825"/>
          <p14:tracePt t="13078" x="5981700" y="4054475"/>
          <p14:tracePt t="13089" x="5973763" y="4038600"/>
          <p14:tracePt t="13097" x="5959475" y="4016375"/>
          <p14:tracePt t="13106" x="5951538" y="3992563"/>
          <p14:tracePt t="13112" x="5943600" y="3978275"/>
          <p14:tracePt t="13122" x="5935663" y="3946525"/>
          <p14:tracePt t="13130" x="5927725" y="3940175"/>
          <p14:tracePt t="13152" x="5927725" y="3946525"/>
          <p14:tracePt t="13158" x="5927725" y="3954463"/>
          <p14:tracePt t="13158" x="5927725" y="3962400"/>
          <p14:tracePt t="13166" x="5927725" y="4008438"/>
          <p14:tracePt t="13166" x="5927725" y="4016375"/>
          <p14:tracePt t="13168" x="5935663" y="4046538"/>
          <p14:tracePt t="13173" x="5935663" y="4076700"/>
          <p14:tracePt t="13178" x="5951538" y="4152900"/>
          <p14:tracePt t="13189" x="5981700" y="4297363"/>
          <p14:tracePt t="13197" x="6003925" y="4397375"/>
          <p14:tracePt t="13197" x="6019800" y="4427538"/>
          <p14:tracePt t="13206" x="6049963" y="4541838"/>
          <p14:tracePt t="13212" x="6057900" y="4610100"/>
          <p14:tracePt t="13222" x="6057900" y="4702175"/>
          <p14:tracePt t="13230" x="6057900" y="4746625"/>
          <p14:tracePt t="13230" x="6057900" y="4770438"/>
          <p14:tracePt t="13239" x="6057900" y="4816475"/>
          <p14:tracePt t="13245" x="6049963" y="4854575"/>
          <p14:tracePt t="13256" x="6042025" y="4884738"/>
          <p14:tracePt t="13264" x="6035675" y="4899025"/>
          <p14:tracePt t="13264" x="6035675" y="4906963"/>
          <p14:tracePt t="13272" x="6035675" y="4922838"/>
          <p14:tracePt t="13278" x="6035675" y="4937125"/>
          <p14:tracePt t="13289" x="6027738" y="4960938"/>
          <p14:tracePt t="13297" x="6027738" y="4968875"/>
          <p14:tracePt t="13297" x="6027738" y="4975225"/>
          <p14:tracePt t="13306" x="6027738" y="4983163"/>
          <p14:tracePt t="13312" x="6019800" y="4999038"/>
          <p14:tracePt t="13323" x="6019800" y="5029200"/>
          <p14:tracePt t="13330" x="6019800" y="5059363"/>
          <p14:tracePt t="13331" x="6019800" y="5083175"/>
          <p14:tracePt t="13339" x="6019800" y="5121275"/>
          <p14:tracePt t="13345" x="6019800" y="5173663"/>
          <p14:tracePt t="13356" x="6019800" y="5241925"/>
          <p14:tracePt t="13363" x="6019800" y="5287963"/>
          <p14:tracePt t="13364" x="6019800" y="5318125"/>
          <p14:tracePt t="13372" x="6011863" y="5418138"/>
          <p14:tracePt t="13378" x="6003925" y="5486400"/>
          <p14:tracePt t="13389" x="5997575" y="5592763"/>
          <p14:tracePt t="13397" x="5989638" y="5654675"/>
          <p14:tracePt t="13397" x="5989638" y="5661025"/>
          <p14:tracePt t="13406" x="5973763" y="5707063"/>
          <p14:tracePt t="13412" x="5973763" y="5730875"/>
          <p14:tracePt t="13422" x="5973763" y="5753100"/>
          <p14:tracePt t="13430" x="5965825" y="5761038"/>
          <p14:tracePt t="13430" x="5965825" y="5768975"/>
          <p14:tracePt t="13443" x="5965825" y="5775325"/>
          <p14:tracePt t="13632" x="5965825" y="5768975"/>
          <p14:tracePt t="13635" x="5965825" y="5761038"/>
          <p14:tracePt t="13638" x="5973763" y="5761038"/>
          <p14:tracePt t="13645" x="5981700" y="5745163"/>
          <p14:tracePt t="13648" x="5981700" y="5737225"/>
          <p14:tracePt t="13649" x="5989638" y="5730875"/>
          <p14:tracePt t="13662" x="6003925" y="5707063"/>
          <p14:tracePt t="13665" x="6011863" y="5699125"/>
          <p14:tracePt t="13678" x="6035675" y="5676900"/>
          <p14:tracePt t="13686" x="6035675" y="5668963"/>
          <p14:tracePt t="13799" x="6042025" y="5668963"/>
          <p14:tracePt t="13829" x="6049963" y="5661025"/>
          <p14:tracePt t="13977" x="6049963" y="5668963"/>
          <p14:tracePt t="13977" x="6049963" y="5676900"/>
          <p14:tracePt t="13982" x="6049963" y="5692775"/>
          <p14:tracePt t="13985" x="6049963" y="5699125"/>
          <p14:tracePt t="13990" x="6049963" y="5707063"/>
          <p14:tracePt t="13995" x="6049963" y="5730875"/>
          <p14:tracePt t="14006" x="6042025" y="5753100"/>
          <p14:tracePt t="14014" x="6035675" y="5768975"/>
          <p14:tracePt t="14014" x="6035675" y="5783263"/>
          <p14:tracePt t="14024" x="6035675" y="5799138"/>
          <p14:tracePt t="14029" x="6027738" y="5813425"/>
          <p14:tracePt t="14039" x="6019800" y="5837238"/>
          <p14:tracePt t="14048" x="6019800" y="5851525"/>
          <p14:tracePt t="14056" x="6011863" y="5867400"/>
          <p14:tracePt t="14063" x="6011863" y="5875338"/>
          <p14:tracePt t="14073" x="6003925" y="5883275"/>
          <p14:tracePt t="14080" x="6003925" y="5889625"/>
          <p14:tracePt t="14092" x="6003925" y="5897563"/>
          <p14:tracePt t="14182" x="6003925" y="5889625"/>
          <p14:tracePt t="14197" x="6003925" y="5883275"/>
          <p14:tracePt t="14208" x="6003925" y="5875338"/>
          <p14:tracePt t="14217" x="6003925" y="5867400"/>
          <p14:tracePt t="14234" x="6003925" y="5859463"/>
          <p14:tracePt t="14243" x="6011863" y="5859463"/>
          <p14:tracePt t="14249" x="6011863" y="5851525"/>
          <p14:tracePt t="14273" x="6011863" y="5845175"/>
          <p14:tracePt t="14275" x="6019800" y="5845175"/>
          <p14:tracePt t="14282" x="6019800" y="5837238"/>
          <p14:tracePt t="14289" x="6019800" y="5821363"/>
          <p14:tracePt t="14292" x="6019800" y="5813425"/>
          <p14:tracePt t="14306" x="6019800" y="5783263"/>
          <p14:tracePt t="14308" x="6019800" y="5775325"/>
          <p14:tracePt t="14322" x="6019800" y="5737225"/>
          <p14:tracePt t="14326" x="6019800" y="5722938"/>
          <p14:tracePt t="14339" x="6019800" y="5692775"/>
          <p14:tracePt t="14341" x="6019800" y="5684838"/>
          <p14:tracePt t="14358" x="6019800" y="5654675"/>
          <p14:tracePt t="14361" x="6019800" y="5646738"/>
          <p14:tracePt t="14373" x="6019800" y="5638800"/>
          <p14:tracePt t="14377" x="6019800" y="5630863"/>
          <p14:tracePt t="14533" x="6019800" y="5638800"/>
          <p14:tracePt t="14547" x="6019800" y="5646738"/>
          <p14:tracePt t="14558" x="6019800" y="5654675"/>
          <p14:tracePt t="14566" x="6019800" y="5661025"/>
          <p14:tracePt t="14575" x="6019800" y="5668963"/>
          <p14:tracePt t="14586" x="6019800" y="5676900"/>
          <p14:tracePt t="14596" x="6019800" y="5684838"/>
          <p14:tracePt t="14676" x="6019800" y="5676900"/>
          <p14:tracePt t="14682" x="6019800" y="5661025"/>
          <p14:tracePt t="14686" x="6019800" y="5654675"/>
          <p14:tracePt t="14690" x="6011863" y="5654675"/>
          <p14:tracePt t="14695" x="6011863" y="5638800"/>
          <p14:tracePt t="14706" x="5997575" y="5608638"/>
          <p14:tracePt t="14713" x="5997575" y="5592763"/>
          <p14:tracePt t="14714" x="5989638" y="5584825"/>
          <p14:tracePt t="14722" x="5981700" y="5562600"/>
          <p14:tracePt t="14728" x="5973763" y="5546725"/>
          <p14:tracePt t="14739" x="5965825" y="5532438"/>
          <p14:tracePt t="14746" x="5965825" y="5516563"/>
          <p14:tracePt t="14747" x="5959475" y="5508625"/>
          <p14:tracePt t="14756" x="5959475" y="5494338"/>
          <p14:tracePt t="14761" x="5959475" y="5486400"/>
          <p14:tracePt t="14772" x="5951538" y="5470525"/>
          <p14:tracePt t="14779" x="5951538" y="5464175"/>
          <p14:tracePt t="14792" x="5951538" y="5456238"/>
          <p14:tracePt t="14798" x="5943600" y="5456238"/>
        </p14:tracePtLst>
      </p14:laserTraceLst>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E15430-F084-463F-94BB-1B5C6522A98E}"/>
              </a:ext>
            </a:extLst>
          </p:cNvPr>
          <p:cNvSpPr>
            <a:spLocks noGrp="1"/>
          </p:cNvSpPr>
          <p:nvPr>
            <p:ph type="title"/>
          </p:nvPr>
        </p:nvSpPr>
        <p:spPr/>
        <p:txBody>
          <a:bodyPr/>
          <a:lstStyle/>
          <a:p>
            <a:r>
              <a:rPr lang="en-US" altLang="zh-TW" dirty="0"/>
              <a:t>Memory-mapped file(cont.)</a:t>
            </a:r>
            <a:endParaRPr lang="zh-TW" altLang="en-US" dirty="0"/>
          </a:p>
        </p:txBody>
      </p:sp>
      <p:sp>
        <p:nvSpPr>
          <p:cNvPr id="3" name="內容版面配置區 2">
            <a:extLst>
              <a:ext uri="{FF2B5EF4-FFF2-40B4-BE49-F238E27FC236}">
                <a16:creationId xmlns:a16="http://schemas.microsoft.com/office/drawing/2014/main" id="{2F0E45F6-B46E-4DB4-8314-854B6B178A7E}"/>
              </a:ext>
            </a:extLst>
          </p:cNvPr>
          <p:cNvSpPr>
            <a:spLocks noGrp="1"/>
          </p:cNvSpPr>
          <p:nvPr>
            <p:ph idx="1"/>
          </p:nvPr>
        </p:nvSpPr>
        <p:spPr>
          <a:xfrm>
            <a:off x="609600" y="1129506"/>
            <a:ext cx="10972800" cy="4598987"/>
          </a:xfrm>
        </p:spPr>
        <p:txBody>
          <a:bodyPr/>
          <a:lstStyle/>
          <a:p>
            <a:r>
              <a:rPr lang="en-US" altLang="zh-TW" b="1" dirty="0" err="1"/>
              <a:t>mmap</a:t>
            </a:r>
            <a:r>
              <a:rPr lang="en-US" altLang="zh-TW" b="1" dirty="0"/>
              <a:t>()</a:t>
            </a:r>
            <a:endParaRPr lang="zh-TW" altLang="en-US" b="1" dirty="0"/>
          </a:p>
          <a:p>
            <a:endParaRPr lang="zh-TW" altLang="en-US" b="1" dirty="0"/>
          </a:p>
        </p:txBody>
      </p:sp>
      <p:sp>
        <p:nvSpPr>
          <p:cNvPr id="4" name="矩形 3">
            <a:extLst>
              <a:ext uri="{FF2B5EF4-FFF2-40B4-BE49-F238E27FC236}">
                <a16:creationId xmlns:a16="http://schemas.microsoft.com/office/drawing/2014/main" id="{F2E25DBB-FB75-40BA-A5BD-8611CA12F5FB}"/>
              </a:ext>
            </a:extLst>
          </p:cNvPr>
          <p:cNvSpPr/>
          <p:nvPr/>
        </p:nvSpPr>
        <p:spPr>
          <a:xfrm>
            <a:off x="1237692" y="1578240"/>
            <a:ext cx="9667782" cy="3888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 &lt;sys/</a:t>
            </a:r>
            <a:r>
              <a:rPr lang="en-US" altLang="zh-TW" dirty="0" err="1">
                <a:solidFill>
                  <a:schemeClr val="tx1"/>
                </a:solidFill>
              </a:rPr>
              <a:t>mman.h</a:t>
            </a:r>
            <a:r>
              <a:rPr lang="en-US" altLang="zh-TW" dirty="0">
                <a:solidFill>
                  <a:schemeClr val="tx1"/>
                </a:solidFill>
              </a:rPr>
              <a:t>&gt; </a:t>
            </a:r>
          </a:p>
        </p:txBody>
      </p:sp>
      <p:sp>
        <p:nvSpPr>
          <p:cNvPr id="5" name="矩形 4">
            <a:extLst>
              <a:ext uri="{FF2B5EF4-FFF2-40B4-BE49-F238E27FC236}">
                <a16:creationId xmlns:a16="http://schemas.microsoft.com/office/drawing/2014/main" id="{BB4B2860-4549-4C45-BB2A-8A8B790278A1}"/>
              </a:ext>
            </a:extLst>
          </p:cNvPr>
          <p:cNvSpPr/>
          <p:nvPr/>
        </p:nvSpPr>
        <p:spPr>
          <a:xfrm>
            <a:off x="1237690" y="2084279"/>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void *mmap(void *</a:t>
            </a:r>
            <a:r>
              <a:rPr lang="en-US" altLang="zh-TW" dirty="0" err="1">
                <a:solidFill>
                  <a:schemeClr val="tx1"/>
                </a:solidFill>
              </a:rPr>
              <a:t>addr</a:t>
            </a:r>
            <a:r>
              <a:rPr lang="en-US" altLang="zh-TW" dirty="0">
                <a:solidFill>
                  <a:schemeClr val="tx1"/>
                </a:solidFill>
              </a:rPr>
              <a:t>, </a:t>
            </a:r>
            <a:r>
              <a:rPr lang="en-US" altLang="zh-TW" dirty="0" err="1">
                <a:solidFill>
                  <a:schemeClr val="tx1"/>
                </a:solidFill>
              </a:rPr>
              <a:t>size_t</a:t>
            </a:r>
            <a:r>
              <a:rPr lang="en-US" altLang="zh-TW" dirty="0">
                <a:solidFill>
                  <a:schemeClr val="tx1"/>
                </a:solidFill>
              </a:rPr>
              <a:t> length, int </a:t>
            </a:r>
            <a:r>
              <a:rPr lang="en-US" altLang="zh-TW" dirty="0" err="1">
                <a:solidFill>
                  <a:schemeClr val="tx1"/>
                </a:solidFill>
              </a:rPr>
              <a:t>prot</a:t>
            </a:r>
            <a:r>
              <a:rPr lang="en-US" altLang="zh-TW" dirty="0">
                <a:solidFill>
                  <a:schemeClr val="tx1"/>
                </a:solidFill>
              </a:rPr>
              <a:t>, int flags, int </a:t>
            </a:r>
            <a:r>
              <a:rPr lang="en-US" altLang="zh-TW" dirty="0" err="1">
                <a:solidFill>
                  <a:schemeClr val="tx1"/>
                </a:solidFill>
              </a:rPr>
              <a:t>fd</a:t>
            </a:r>
            <a:r>
              <a:rPr lang="en-US" altLang="zh-TW" dirty="0">
                <a:solidFill>
                  <a:schemeClr val="tx1"/>
                </a:solidFill>
              </a:rPr>
              <a:t>, </a:t>
            </a:r>
            <a:r>
              <a:rPr lang="en-US" altLang="zh-TW" dirty="0" err="1">
                <a:solidFill>
                  <a:schemeClr val="tx1"/>
                </a:solidFill>
              </a:rPr>
              <a:t>off_t</a:t>
            </a:r>
            <a:r>
              <a:rPr lang="en-US" altLang="zh-TW" dirty="0">
                <a:solidFill>
                  <a:schemeClr val="tx1"/>
                </a:solidFill>
              </a:rPr>
              <a:t> offset);</a:t>
            </a:r>
            <a:endParaRPr lang="zh-TW" altLang="en-US" dirty="0">
              <a:solidFill>
                <a:schemeClr val="tx1"/>
              </a:solidFill>
            </a:endParaRPr>
          </a:p>
        </p:txBody>
      </p:sp>
      <p:sp>
        <p:nvSpPr>
          <p:cNvPr id="6" name="矩形 1">
            <a:extLst>
              <a:ext uri="{FF2B5EF4-FFF2-40B4-BE49-F238E27FC236}">
                <a16:creationId xmlns:a16="http://schemas.microsoft.com/office/drawing/2014/main" id="{7E1ECB95-20ED-4E00-B3DA-EF06AF174F55}"/>
              </a:ext>
            </a:extLst>
          </p:cNvPr>
          <p:cNvSpPr>
            <a:spLocks noChangeArrowheads="1"/>
          </p:cNvSpPr>
          <p:nvPr/>
        </p:nvSpPr>
        <p:spPr bwMode="auto">
          <a:xfrm>
            <a:off x="1237688" y="2543255"/>
            <a:ext cx="9667781" cy="75808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char *map_f1;</a:t>
            </a:r>
          </a:p>
          <a:p>
            <a:r>
              <a:rPr lang="en-US" altLang="zh-TW" dirty="0"/>
              <a:t>       map_f1 = mmap(NULL, </a:t>
            </a:r>
            <a:r>
              <a:rPr lang="en-US" altLang="zh-TW" dirty="0" err="1"/>
              <a:t>filesize</a:t>
            </a:r>
            <a:r>
              <a:rPr lang="en-US" altLang="zh-TW" dirty="0"/>
              <a:t>, PROT_READ, MAP_SHARED, f1, 0);</a:t>
            </a:r>
          </a:p>
        </p:txBody>
      </p:sp>
      <p:sp>
        <p:nvSpPr>
          <p:cNvPr id="7" name="文字方塊 6">
            <a:extLst>
              <a:ext uri="{FF2B5EF4-FFF2-40B4-BE49-F238E27FC236}">
                <a16:creationId xmlns:a16="http://schemas.microsoft.com/office/drawing/2014/main" id="{1E3D4869-B487-44B6-9809-531AA3DCD855}"/>
              </a:ext>
            </a:extLst>
          </p:cNvPr>
          <p:cNvSpPr txBox="1"/>
          <p:nvPr/>
        </p:nvSpPr>
        <p:spPr>
          <a:xfrm>
            <a:off x="1237688" y="3360690"/>
            <a:ext cx="9667781" cy="646331"/>
          </a:xfrm>
          <a:prstGeom prst="rect">
            <a:avLst/>
          </a:prstGeom>
          <a:noFill/>
        </p:spPr>
        <p:txBody>
          <a:bodyPr wrap="square" rtlCol="0">
            <a:spAutoFit/>
          </a:bodyPr>
          <a:lstStyle/>
          <a:p>
            <a:r>
              <a:rPr lang="fr-FR" altLang="zh-TW" dirty="0">
                <a:solidFill>
                  <a:schemeClr val="bg2">
                    <a:lumMod val="60000"/>
                    <a:lumOff val="40000"/>
                  </a:schemeClr>
                </a:solidFill>
              </a:rPr>
              <a:t>addr</a:t>
            </a:r>
            <a:r>
              <a:rPr lang="zh-TW" altLang="en-US" dirty="0">
                <a:solidFill>
                  <a:schemeClr val="bg2">
                    <a:lumMod val="60000"/>
                    <a:lumOff val="40000"/>
                  </a:schemeClr>
                </a:solidFill>
              </a:rPr>
              <a:t>、</a:t>
            </a:r>
            <a:r>
              <a:rPr lang="en-US" altLang="zh-TW" dirty="0">
                <a:solidFill>
                  <a:schemeClr val="bg2">
                    <a:lumMod val="60000"/>
                    <a:lumOff val="40000"/>
                  </a:schemeClr>
                </a:solidFill>
              </a:rPr>
              <a:t>length</a:t>
            </a:r>
            <a:r>
              <a:rPr lang="zh-TW" altLang="en-US" dirty="0">
                <a:solidFill>
                  <a:schemeClr val="bg2">
                    <a:lumMod val="60000"/>
                    <a:lumOff val="40000"/>
                  </a:schemeClr>
                </a:solidFill>
              </a:rPr>
              <a:t>、</a:t>
            </a:r>
            <a:r>
              <a:rPr lang="en-US" altLang="zh-TW" dirty="0" err="1">
                <a:solidFill>
                  <a:schemeClr val="bg2">
                    <a:lumMod val="60000"/>
                    <a:lumOff val="40000"/>
                  </a:schemeClr>
                </a:solidFill>
              </a:rPr>
              <a:t>fd</a:t>
            </a:r>
            <a:r>
              <a:rPr lang="zh-TW" altLang="en-US" dirty="0">
                <a:solidFill>
                  <a:schemeClr val="bg2">
                    <a:lumMod val="60000"/>
                    <a:lumOff val="40000"/>
                  </a:schemeClr>
                </a:solidFill>
              </a:rPr>
              <a:t>、</a:t>
            </a:r>
            <a:r>
              <a:rPr lang="en-US" altLang="zh-TW" dirty="0">
                <a:solidFill>
                  <a:schemeClr val="bg2">
                    <a:lumMod val="60000"/>
                    <a:lumOff val="40000"/>
                  </a:schemeClr>
                </a:solidFill>
              </a:rPr>
              <a:t>offset: </a:t>
            </a:r>
            <a:r>
              <a:rPr lang="en-US" altLang="zh-TW" dirty="0"/>
              <a:t>The pages starting at </a:t>
            </a:r>
            <a:r>
              <a:rPr lang="en-US" altLang="zh-TW" b="1" dirty="0" err="1"/>
              <a:t>addr</a:t>
            </a:r>
            <a:r>
              <a:rPr lang="en-US" altLang="zh-TW" dirty="0"/>
              <a:t> and continuing for at most </a:t>
            </a:r>
            <a:r>
              <a:rPr lang="en-US" altLang="zh-TW" b="1" dirty="0"/>
              <a:t>length</a:t>
            </a:r>
            <a:r>
              <a:rPr lang="en-US" altLang="zh-TW" dirty="0"/>
              <a:t> bytes to be mapped from the object described by </a:t>
            </a:r>
            <a:r>
              <a:rPr lang="en-US" altLang="zh-TW" b="1" dirty="0" err="1"/>
              <a:t>fd</a:t>
            </a:r>
            <a:r>
              <a:rPr lang="en-US" altLang="zh-TW" dirty="0"/>
              <a:t>, starting at byte offset </a:t>
            </a:r>
            <a:r>
              <a:rPr lang="en-US" altLang="zh-TW" b="1" dirty="0" err="1"/>
              <a:t>offset</a:t>
            </a:r>
            <a:r>
              <a:rPr lang="en-US" altLang="zh-TW" dirty="0"/>
              <a:t>.</a:t>
            </a:r>
            <a:endParaRPr lang="zh-TW" altLang="en-US" dirty="0"/>
          </a:p>
        </p:txBody>
      </p:sp>
      <p:sp>
        <p:nvSpPr>
          <p:cNvPr id="12" name="文字方塊 11">
            <a:extLst>
              <a:ext uri="{FF2B5EF4-FFF2-40B4-BE49-F238E27FC236}">
                <a16:creationId xmlns:a16="http://schemas.microsoft.com/office/drawing/2014/main" id="{34712EA4-B1AD-492F-9F20-9EB34FB2A527}"/>
              </a:ext>
            </a:extLst>
          </p:cNvPr>
          <p:cNvSpPr txBox="1"/>
          <p:nvPr/>
        </p:nvSpPr>
        <p:spPr>
          <a:xfrm>
            <a:off x="1237689" y="4092370"/>
            <a:ext cx="9667781" cy="369332"/>
          </a:xfrm>
          <a:prstGeom prst="rect">
            <a:avLst/>
          </a:prstGeom>
          <a:noFill/>
        </p:spPr>
        <p:txBody>
          <a:bodyPr wrap="square" rtlCol="0">
            <a:spAutoFit/>
          </a:bodyPr>
          <a:lstStyle/>
          <a:p>
            <a:r>
              <a:rPr lang="en-US" altLang="zh-TW" dirty="0" err="1">
                <a:solidFill>
                  <a:schemeClr val="bg2">
                    <a:lumMod val="60000"/>
                    <a:lumOff val="40000"/>
                  </a:schemeClr>
                </a:solidFill>
              </a:rPr>
              <a:t>prot</a:t>
            </a:r>
            <a:r>
              <a:rPr lang="en-US" altLang="zh-TW" dirty="0">
                <a:solidFill>
                  <a:schemeClr val="bg2">
                    <a:lumMod val="60000"/>
                    <a:lumOff val="40000"/>
                  </a:schemeClr>
                </a:solidFill>
              </a:rPr>
              <a:t>:</a:t>
            </a:r>
            <a:endParaRPr lang="zh-TW" altLang="en-US" b="1" i="1" dirty="0"/>
          </a:p>
        </p:txBody>
      </p:sp>
      <p:graphicFrame>
        <p:nvGraphicFramePr>
          <p:cNvPr id="10" name="表格 9">
            <a:extLst>
              <a:ext uri="{FF2B5EF4-FFF2-40B4-BE49-F238E27FC236}">
                <a16:creationId xmlns:a16="http://schemas.microsoft.com/office/drawing/2014/main" id="{957C4B19-2FF4-417D-9003-9A6707083568}"/>
              </a:ext>
            </a:extLst>
          </p:cNvPr>
          <p:cNvGraphicFramePr>
            <a:graphicFrameLocks noGrp="1"/>
          </p:cNvGraphicFramePr>
          <p:nvPr>
            <p:extLst>
              <p:ext uri="{D42A27DB-BD31-4B8C-83A1-F6EECF244321}">
                <p14:modId xmlns:p14="http://schemas.microsoft.com/office/powerpoint/2010/main" val="3183676104"/>
              </p:ext>
            </p:extLst>
          </p:nvPr>
        </p:nvGraphicFramePr>
        <p:xfrm>
          <a:off x="1335343" y="4162238"/>
          <a:ext cx="9570127" cy="1752600"/>
        </p:xfrm>
        <a:graphic>
          <a:graphicData uri="http://schemas.openxmlformats.org/drawingml/2006/table">
            <a:tbl>
              <a:tblPr/>
              <a:tblGrid>
                <a:gridCol w="1982438">
                  <a:extLst>
                    <a:ext uri="{9D8B030D-6E8A-4147-A177-3AD203B41FA5}">
                      <a16:colId xmlns:a16="http://schemas.microsoft.com/office/drawing/2014/main" val="2760258496"/>
                    </a:ext>
                  </a:extLst>
                </a:gridCol>
                <a:gridCol w="7587689">
                  <a:extLst>
                    <a:ext uri="{9D8B030D-6E8A-4147-A177-3AD203B41FA5}">
                      <a16:colId xmlns:a16="http://schemas.microsoft.com/office/drawing/2014/main" val="3999643808"/>
                    </a:ext>
                  </a:extLst>
                </a:gridCol>
              </a:tblGrid>
              <a:tr h="283196">
                <a:tc gridSpan="2">
                  <a:txBody>
                    <a:bodyPr/>
                    <a:lstStyle/>
                    <a:p>
                      <a:pPr algn="ctr"/>
                      <a:endParaRPr lang="en-US" dirty="0">
                        <a:effectLst/>
                      </a:endParaRPr>
                    </a:p>
                  </a:txBody>
                  <a:tcPr marL="38100" marR="38100" marT="38100" marB="381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effectLst/>
                      </a:endParaRPr>
                    </a:p>
                  </a:txBody>
                  <a:tcPr marL="38100" marR="38100" marT="38100" marB="38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92252004"/>
                  </a:ext>
                </a:extLst>
              </a:tr>
              <a:tr h="283196">
                <a:tc>
                  <a:txBody>
                    <a:bodyPr/>
                    <a:lstStyle/>
                    <a:p>
                      <a:pPr algn="ctr"/>
                      <a:r>
                        <a:rPr lang="en-US" b="1" dirty="0">
                          <a:effectLst/>
                        </a:rPr>
                        <a:t>PROT_EXEC</a:t>
                      </a:r>
                      <a:endParaRPr lang="en-US" dirty="0"/>
                    </a:p>
                  </a:txBody>
                  <a:tcPr marL="38100" marR="38100" marT="38100" marB="38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dirty="0"/>
                        <a:t>Pages may be executed.</a:t>
                      </a:r>
                    </a:p>
                  </a:txBody>
                  <a:tcPr marL="38100" marR="38100" marT="38100" marB="381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64076486"/>
                  </a:ext>
                </a:extLst>
              </a:tr>
              <a:tr h="283196">
                <a:tc>
                  <a:txBody>
                    <a:bodyPr/>
                    <a:lstStyle/>
                    <a:p>
                      <a:pPr algn="ctr"/>
                      <a:r>
                        <a:rPr lang="en-US" b="1">
                          <a:effectLst/>
                        </a:rPr>
                        <a:t>PROT_READ</a:t>
                      </a:r>
                      <a:endParaRPr lang="en-US"/>
                    </a:p>
                  </a:txBody>
                  <a:tcPr marL="38100" marR="38100" marT="38100" marB="38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a:t>Pages may be read.</a:t>
                      </a:r>
                    </a:p>
                  </a:txBody>
                  <a:tcPr marL="38100" marR="38100" marT="38100" marB="381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17042915"/>
                  </a:ext>
                </a:extLst>
              </a:tr>
              <a:tr h="283196">
                <a:tc>
                  <a:txBody>
                    <a:bodyPr/>
                    <a:lstStyle/>
                    <a:p>
                      <a:pPr algn="ctr"/>
                      <a:r>
                        <a:rPr lang="en-US" b="1">
                          <a:effectLst/>
                        </a:rPr>
                        <a:t>PROT_WRITE</a:t>
                      </a:r>
                      <a:endParaRPr lang="en-US"/>
                    </a:p>
                  </a:txBody>
                  <a:tcPr marL="38100" marR="38100" marT="38100" marB="38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a:t>Pages may be written.</a:t>
                      </a:r>
                    </a:p>
                  </a:txBody>
                  <a:tcPr marL="38100" marR="38100" marT="38100" marB="381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14491985"/>
                  </a:ext>
                </a:extLst>
              </a:tr>
              <a:tr h="283196">
                <a:tc>
                  <a:txBody>
                    <a:bodyPr/>
                    <a:lstStyle/>
                    <a:p>
                      <a:pPr algn="ctr"/>
                      <a:r>
                        <a:rPr lang="en-US" b="1">
                          <a:effectLst/>
                        </a:rPr>
                        <a:t>PROT_NONE</a:t>
                      </a:r>
                      <a:endParaRPr lang="en-US"/>
                    </a:p>
                  </a:txBody>
                  <a:tcPr marL="38100" marR="38100" marT="38100" marB="381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dirty="0"/>
                        <a:t>Pages may not be accessed.</a:t>
                      </a:r>
                    </a:p>
                  </a:txBody>
                  <a:tcPr marL="38100" marR="38100" marT="38100" marB="381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59063635"/>
                  </a:ext>
                </a:extLst>
              </a:tr>
            </a:tbl>
          </a:graphicData>
        </a:graphic>
      </p:graphicFrame>
      <p:sp>
        <p:nvSpPr>
          <p:cNvPr id="8" name="投影片編號版面配置區 7">
            <a:extLst>
              <a:ext uri="{FF2B5EF4-FFF2-40B4-BE49-F238E27FC236}">
                <a16:creationId xmlns:a16="http://schemas.microsoft.com/office/drawing/2014/main" id="{2398A1FC-20A1-4064-8A3A-3BBD1B074D55}"/>
              </a:ext>
            </a:extLst>
          </p:cNvPr>
          <p:cNvSpPr>
            <a:spLocks noGrp="1"/>
          </p:cNvSpPr>
          <p:nvPr>
            <p:ph type="sldNum" sz="quarter" idx="11"/>
          </p:nvPr>
        </p:nvSpPr>
        <p:spPr/>
        <p:txBody>
          <a:bodyPr/>
          <a:lstStyle/>
          <a:p>
            <a:fld id="{224A732B-4120-4015-8395-334063D92438}" type="slidenum">
              <a:rPr lang="zh-TW" altLang="en-US" smtClean="0"/>
              <a:t>31</a:t>
            </a:fld>
            <a:endParaRPr lang="zh-TW" altLang="en-US"/>
          </a:p>
        </p:txBody>
      </p:sp>
      <p:pic>
        <p:nvPicPr>
          <p:cNvPr id="13" name="音訊 12">
            <a:hlinkClick r:id="" action="ppaction://media"/>
            <a:extLst>
              <a:ext uri="{FF2B5EF4-FFF2-40B4-BE49-F238E27FC236}">
                <a16:creationId xmlns:a16="http://schemas.microsoft.com/office/drawing/2014/main" id="{2F52E5B7-8D14-F84F-9629-014FEB1537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80358969"/>
      </p:ext>
    </p:extLst>
  </p:cSld>
  <p:clrMapOvr>
    <a:masterClrMapping/>
  </p:clrMapOvr>
  <mc:AlternateContent xmlns:mc="http://schemas.openxmlformats.org/markup-compatibility/2006" xmlns:p14="http://schemas.microsoft.com/office/powerpoint/2010/main">
    <mc:Choice Requires="p14">
      <p:transition spd="slow" p14:dur="2000" advTm="60160"/>
    </mc:Choice>
    <mc:Fallback xmlns="">
      <p:transition spd="slow" advTm="60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extLst>
    <p:ext uri="{3A86A75C-4F4B-4683-9AE1-C65F6400EC91}">
      <p14:laserTraceLst xmlns:p14="http://schemas.microsoft.com/office/powerpoint/2010/main">
        <p14:tracePtLst>
          <p14:tracePt t="37" x="4784725" y="3178175"/>
          <p14:tracePt t="47" x="4800600" y="3146425"/>
          <p14:tracePt t="48" x="4808538" y="3132138"/>
          <p14:tracePt t="92" x="4838700" y="3094038"/>
          <p14:tracePt t="96" x="4838700" y="3086100"/>
          <p14:tracePt t="96" x="4838700" y="3078163"/>
          <p14:tracePt t="106" x="4830763" y="3063875"/>
          <p14:tracePt t="110" x="4822825" y="3040063"/>
          <p14:tracePt t="114" x="4816475" y="3032125"/>
          <p14:tracePt t="122" x="4792663" y="3009900"/>
          <p14:tracePt t="129" x="4778375" y="2979738"/>
          <p14:tracePt t="129" x="4770438" y="2971800"/>
          <p14:tracePt t="139" x="4724400" y="2917825"/>
          <p14:tracePt t="144" x="4694238" y="2879725"/>
          <p14:tracePt t="155" x="4602163" y="2781300"/>
          <p14:tracePt t="162" x="4525963" y="2720975"/>
          <p14:tracePt t="163" x="4503738" y="2697163"/>
          <p14:tracePt t="172" x="4373563" y="2606675"/>
          <p14:tracePt t="177" x="4283075" y="2544763"/>
          <p14:tracePt t="189" x="4084638" y="2430463"/>
          <p14:tracePt t="195" x="3978275" y="2370138"/>
          <p14:tracePt t="196" x="3940175" y="2346325"/>
          <p14:tracePt t="205" x="3756025" y="2239963"/>
          <p14:tracePt t="210" x="3649663" y="2179638"/>
          <p14:tracePt t="222" x="3482975" y="2095500"/>
          <p14:tracePt t="229" x="3413125" y="2065338"/>
          <p14:tracePt t="229" x="3398838" y="2057400"/>
          <p14:tracePt t="239" x="3306763" y="2019300"/>
          <p14:tracePt t="244" x="3268663" y="1997075"/>
          <p14:tracePt t="255" x="3192463" y="1958975"/>
          <p14:tracePt t="267" x="3132138" y="1927225"/>
          <p14:tracePt t="267" x="3101975" y="1920875"/>
          <p14:tracePt t="273" x="3063875" y="1905000"/>
          <p14:tracePt t="279" x="2979738" y="1874838"/>
          <p14:tracePt t="280" x="2971800" y="1874838"/>
          <p14:tracePt t="289" x="2879725" y="1836738"/>
          <p14:tracePt t="296" x="2819400" y="1820863"/>
          <p14:tracePt t="296" x="2781300" y="1812925"/>
          <p14:tracePt t="305" x="2659063" y="1782763"/>
          <p14:tracePt t="311" x="2560638" y="1768475"/>
          <p14:tracePt t="322" x="2392363" y="1736725"/>
          <p14:tracePt t="329" x="2308225" y="1722438"/>
          <p14:tracePt t="329" x="2278063" y="1722438"/>
          <p14:tracePt t="339" x="2149475" y="1706563"/>
          <p14:tracePt t="344" x="2073275" y="1692275"/>
          <p14:tracePt t="355" x="1920875" y="1676400"/>
          <p14:tracePt t="362" x="1836738" y="1660525"/>
          <p14:tracePt t="363" x="1812925" y="1654175"/>
          <p14:tracePt t="372" x="1668463" y="1622425"/>
          <p14:tracePt t="377" x="1570038" y="1600200"/>
          <p14:tracePt t="389" x="1401763" y="1554163"/>
          <p14:tracePt t="396" x="1325563" y="1539875"/>
          <p14:tracePt t="396" x="1287463" y="1531938"/>
          <p14:tracePt t="405" x="1196975" y="1508125"/>
          <p14:tracePt t="411" x="1150938" y="1493838"/>
          <p14:tracePt t="422" x="1096963" y="1477963"/>
          <p14:tracePt t="429" x="1074738" y="1477963"/>
          <p14:tracePt t="429" x="1066800" y="1477963"/>
          <p14:tracePt t="439" x="1044575" y="1470025"/>
          <p14:tracePt t="444" x="1036638" y="1470025"/>
          <p14:tracePt t="456" x="1020763" y="1470025"/>
          <p14:tracePt t="462" x="1012825" y="1463675"/>
          <p14:tracePt t="472" x="1006475" y="1463675"/>
          <p14:tracePt t="477" x="998538" y="1463675"/>
          <p14:tracePt t="489" x="990600" y="1463675"/>
          <p14:tracePt t="501" x="982663" y="1463675"/>
          <p14:tracePt t="519" x="982663" y="1455738"/>
          <p14:tracePt t="521" x="974725" y="1455738"/>
          <p14:tracePt t="530" x="968375" y="1447800"/>
          <p14:tracePt t="533" x="968375" y="1439863"/>
          <p14:tracePt t="539" x="960438" y="1439863"/>
          <p14:tracePt t="544" x="960438" y="1431925"/>
          <p14:tracePt t="555" x="952500" y="1425575"/>
          <p14:tracePt t="562" x="952500" y="1417638"/>
          <p14:tracePt t="572" x="944563" y="1409700"/>
          <p14:tracePt t="577" x="944563" y="1401763"/>
          <p14:tracePt t="589" x="944563" y="1393825"/>
          <p14:tracePt t="595" x="936625" y="1393825"/>
          <p14:tracePt t="614" x="936625" y="1387475"/>
          <p14:tracePt t="767" x="930275" y="1387475"/>
          <p14:tracePt t="774" x="922338" y="1393825"/>
          <p14:tracePt t="781" x="906463" y="1393825"/>
          <p14:tracePt t="784" x="898525" y="1401763"/>
          <p14:tracePt t="793" x="884238" y="1401763"/>
          <p14:tracePt t="797" x="876300" y="1409700"/>
          <p14:tracePt t="810" x="860425" y="1417638"/>
          <p14:tracePt t="813" x="854075" y="1417638"/>
          <p14:tracePt t="826" x="846138" y="1417638"/>
          <p14:tracePt t="833" x="838200" y="1417638"/>
          <p14:tracePt t="846" x="838200" y="1425575"/>
          <p14:tracePt t="962" x="846138" y="1425575"/>
          <p14:tracePt t="970" x="854075" y="1417638"/>
          <p14:tracePt t="972" x="860425" y="1417638"/>
          <p14:tracePt t="982" x="868363" y="1417638"/>
          <p14:tracePt t="986" x="884238" y="1409700"/>
          <p14:tracePt t="996" x="892175" y="1409700"/>
          <p14:tracePt t="999" x="898525" y="1409700"/>
          <p14:tracePt t="1020" x="906463" y="1409700"/>
          <p14:tracePt t="1104" x="898525" y="1409700"/>
          <p14:tracePt t="1115" x="892175" y="1409700"/>
          <p14:tracePt t="1119" x="892175" y="1417638"/>
          <p14:tracePt t="1125" x="884238" y="1417638"/>
          <p14:tracePt t="1139" x="876300" y="1417638"/>
          <p14:tracePt t="1149" x="868363" y="1425575"/>
          <p14:tracePt t="1157" x="860425" y="1425575"/>
          <p14:tracePt t="1167" x="860425" y="1431925"/>
          <p14:tracePt t="1168" x="854075" y="1431925"/>
          <p14:tracePt t="1182" x="846138" y="1431925"/>
          <p14:tracePt t="1188" x="838200" y="1431925"/>
          <p14:tracePt t="1197" x="838200" y="1439863"/>
          <p14:tracePt t="1235" x="838200" y="1447800"/>
          <p14:tracePt t="1245" x="838200" y="1455738"/>
          <p14:tracePt t="1251" x="838200" y="1463675"/>
          <p14:tracePt t="1259" x="838200" y="1470025"/>
          <p14:tracePt t="1268" x="838200" y="1485900"/>
          <p14:tracePt t="1270" x="838200" y="1493838"/>
          <p14:tracePt t="1271" x="838200" y="1501775"/>
          <p14:tracePt t="1279" x="838200" y="1508125"/>
          <p14:tracePt t="1281" x="838200" y="1516063"/>
          <p14:tracePt t="1296" x="838200" y="1531938"/>
          <p14:tracePt t="1299" x="838200" y="1539875"/>
          <p14:tracePt t="1316" x="838200" y="1546225"/>
          <p14:tracePt t="1368" x="846138" y="1546225"/>
          <p14:tracePt t="1382" x="854075" y="1546225"/>
          <p14:tracePt t="1390" x="860425" y="1546225"/>
          <p14:tracePt t="1398" x="860425" y="1554163"/>
          <p14:tracePt t="1402" x="868363" y="1554163"/>
          <p14:tracePt t="1408" x="876300" y="1554163"/>
          <p14:tracePt t="1413" x="876300" y="1562100"/>
          <p14:tracePt t="1416" x="884238" y="1562100"/>
          <p14:tracePt t="1430" x="898525" y="1570038"/>
          <p14:tracePt t="1437" x="906463" y="1577975"/>
          <p14:tracePt t="1447" x="922338" y="1584325"/>
          <p14:tracePt t="1451" x="936625" y="1592263"/>
          <p14:tracePt t="1464" x="960438" y="1608138"/>
          <p14:tracePt t="1467" x="968375" y="1608138"/>
          <p14:tracePt t="1480" x="990600" y="1630363"/>
          <p14:tracePt t="1484" x="998538" y="1630363"/>
          <p14:tracePt t="1484" x="1006475" y="1630363"/>
          <p14:tracePt t="1498" x="1036638" y="1646238"/>
          <p14:tracePt t="1501" x="1050925" y="1654175"/>
          <p14:tracePt t="1514" x="1089025" y="1668463"/>
          <p14:tracePt t="1517" x="1104900" y="1676400"/>
          <p14:tracePt t="1531" x="1127125" y="1684338"/>
          <p14:tracePt t="1534" x="1143000" y="1692275"/>
          <p14:tracePt t="1547" x="1165225" y="1698625"/>
          <p14:tracePt t="1551" x="1173163" y="1698625"/>
          <p14:tracePt t="1551" x="1181100" y="1698625"/>
          <p14:tracePt t="1564" x="1203325" y="1698625"/>
          <p14:tracePt t="1567" x="1211263" y="1698625"/>
          <p14:tracePt t="1581" x="1257300" y="1698625"/>
          <p14:tracePt t="1584" x="1279525" y="1698625"/>
          <p14:tracePt t="1597" x="1287463" y="1698625"/>
          <p14:tracePt t="1597" x="1317625" y="1698625"/>
          <p14:tracePt t="1600" x="1325563" y="1698625"/>
          <p14:tracePt t="1600" x="1333500" y="1698625"/>
          <p14:tracePt t="1614" x="1363663" y="1692275"/>
          <p14:tracePt t="1617" x="1371600" y="1684338"/>
          <p14:tracePt t="1630" x="1379538" y="1684338"/>
          <p14:tracePt t="1631" x="1401763" y="1684338"/>
          <p14:tracePt t="1633" x="1417638" y="1676400"/>
          <p14:tracePt t="1647" x="1447800" y="1668463"/>
          <p14:tracePt t="1651" x="1455738" y="1668463"/>
          <p14:tracePt t="1651" x="1463675" y="1668463"/>
          <p14:tracePt t="1664" x="1485900" y="1660525"/>
          <p14:tracePt t="1667" x="1493838" y="1654175"/>
          <p14:tracePt t="1680" x="1524000" y="1646238"/>
          <p14:tracePt t="1684" x="1539875" y="1646238"/>
          <p14:tracePt t="1685" x="1546225" y="1646238"/>
          <p14:tracePt t="1697" x="1577975" y="1638300"/>
          <p14:tracePt t="1701" x="1592263" y="1630363"/>
          <p14:tracePt t="1714" x="1638300" y="1630363"/>
          <p14:tracePt t="1717" x="1654175" y="1622425"/>
          <p14:tracePt t="1731" x="1706563" y="1616075"/>
          <p14:tracePt t="1734" x="1722438" y="1608138"/>
          <p14:tracePt t="1735" x="1730375" y="1608138"/>
          <p14:tracePt t="1747" x="1798638" y="1592263"/>
          <p14:tracePt t="1752" x="1828800" y="1584325"/>
          <p14:tracePt t="1752" x="1836738" y="1584325"/>
          <p14:tracePt t="1764" x="1897063" y="1570038"/>
          <p14:tracePt t="1767" x="1920875" y="1562100"/>
          <p14:tracePt t="1782" x="1997075" y="1546225"/>
          <p14:tracePt t="1786" x="2035175" y="1531938"/>
          <p14:tracePt t="1797" x="2041525" y="1531938"/>
          <p14:tracePt t="1798" x="2087563" y="1516063"/>
          <p14:tracePt t="1801" x="2103438" y="1516063"/>
          <p14:tracePt t="1814" x="2149475" y="1501775"/>
          <p14:tracePt t="1817" x="2155825" y="1501775"/>
          <p14:tracePt t="1831" x="2179638" y="1493838"/>
          <p14:tracePt t="1834" x="2187575" y="1493838"/>
          <p14:tracePt t="1848" x="2201863" y="1485900"/>
          <p14:tracePt t="1857" x="2201863" y="1477963"/>
          <p14:tracePt t="1866" x="2209800" y="1477963"/>
          <p14:tracePt t="1970" x="2209800" y="1470025"/>
          <p14:tracePt t="1988" x="2209800" y="1463675"/>
          <p14:tracePt t="2038" x="2209800" y="1455738"/>
          <p14:tracePt t="2219" x="2193925" y="1417638"/>
          <p14:tracePt t="2223" x="2193925" y="1409700"/>
          <p14:tracePt t="2229" x="2193925" y="1401763"/>
          <p14:tracePt t="2234" x="2187575" y="1401763"/>
          <p14:tracePt t="2237" x="2187575" y="1393825"/>
          <p14:tracePt t="2253" x="2179638" y="1371600"/>
          <p14:tracePt t="2257" x="2179638" y="1363663"/>
          <p14:tracePt t="2270" x="2171700" y="1363663"/>
          <p14:tracePt t="2270" x="2171700" y="1355725"/>
          <p14:tracePt t="2273" x="2163763" y="1355725"/>
          <p14:tracePt t="2273" x="2163763" y="1349375"/>
          <p14:tracePt t="2290" x="2155825" y="1341438"/>
          <p14:tracePt t="2298" x="2149475" y="1341438"/>
          <p14:tracePt t="2305" x="2149475" y="1333500"/>
          <p14:tracePt t="2387" x="2149475" y="1341438"/>
          <p14:tracePt t="2393" x="2141538" y="1349375"/>
          <p14:tracePt t="2398" x="2125663" y="1355725"/>
          <p14:tracePt t="2404" x="2117725" y="1363663"/>
          <p14:tracePt t="2410" x="2111375" y="1379538"/>
          <p14:tracePt t="2420" x="2087563" y="1393825"/>
          <p14:tracePt t="2428" x="2079625" y="1409700"/>
          <p14:tracePt t="2429" x="2073275" y="1417638"/>
          <p14:tracePt t="2436" x="2065338" y="1431925"/>
          <p14:tracePt t="2444" x="2057400" y="1455738"/>
          <p14:tracePt t="2447" x="2049463" y="1463675"/>
          <p14:tracePt t="2461" x="2027238" y="1508125"/>
          <p14:tracePt t="2464" x="2019300" y="1516063"/>
          <p14:tracePt t="2464" x="2019300" y="1524000"/>
          <p14:tracePt t="2478" x="2003425" y="1546225"/>
          <p14:tracePt t="2482" x="1989138" y="1570038"/>
          <p14:tracePt t="2493" x="1981200" y="1570038"/>
          <p14:tracePt t="2494" x="1973263" y="1584325"/>
          <p14:tracePt t="2497" x="1958975" y="1592263"/>
          <p14:tracePt t="2512" x="1943100" y="1608138"/>
          <p14:tracePt t="2515" x="1927225" y="1616075"/>
          <p14:tracePt t="2527" x="1912938" y="1630363"/>
          <p14:tracePt t="2530" x="1905000" y="1638300"/>
          <p14:tracePt t="2545" x="1882775" y="1646238"/>
          <p14:tracePt t="2548" x="1866900" y="1660525"/>
          <p14:tracePt t="2549" x="1858963" y="1660525"/>
          <p14:tracePt t="2560" x="1836738" y="1684338"/>
          <p14:tracePt t="2564" x="1812925" y="1698625"/>
          <p14:tracePt t="2578" x="1774825" y="1736725"/>
          <p14:tracePt t="2582" x="1752600" y="1752600"/>
          <p14:tracePt t="2582" x="1744663" y="1760538"/>
          <p14:tracePt t="2594" x="1714500" y="1782763"/>
          <p14:tracePt t="2597" x="1676400" y="1806575"/>
          <p14:tracePt t="2612" x="1622425" y="1844675"/>
          <p14:tracePt t="2615" x="1584325" y="1874838"/>
          <p14:tracePt t="2626" x="1577975" y="1874838"/>
          <p14:tracePt t="2627" x="1524000" y="1905000"/>
          <p14:tracePt t="2630" x="1516063" y="1912938"/>
          <p14:tracePt t="2630" x="1508125" y="1912938"/>
          <p14:tracePt t="2645" x="1470025" y="1927225"/>
          <p14:tracePt t="2649" x="1447800" y="1935163"/>
          <p14:tracePt t="2649" x="1439863" y="1943100"/>
          <p14:tracePt t="2660" x="1425575" y="1943100"/>
          <p14:tracePt t="2663" x="1417638" y="1943100"/>
          <p14:tracePt t="2679" x="1409700" y="1943100"/>
          <p14:tracePt t="2761" x="1417638" y="1943100"/>
          <p14:tracePt t="2778" x="1425575" y="1943100"/>
          <p14:tracePt t="2789" x="1431925" y="1943100"/>
          <p14:tracePt t="2791" x="1431925" y="1935163"/>
          <p14:tracePt t="2800" x="1431925" y="1927225"/>
          <p14:tracePt t="2804" x="1439863" y="1927225"/>
          <p14:tracePt t="2829" x="1447800" y="1927225"/>
          <p14:tracePt t="2841" x="1447800" y="1920875"/>
          <p14:tracePt t="2924" x="1439863" y="1920875"/>
          <p14:tracePt t="2930" x="1431925" y="1927225"/>
          <p14:tracePt t="2934" x="1425575" y="1927225"/>
          <p14:tracePt t="2936" x="1425575" y="1935163"/>
          <p14:tracePt t="2937" x="1417638" y="1935163"/>
          <p14:tracePt t="2946" x="1401763" y="1943100"/>
          <p14:tracePt t="2949" x="1393825" y="1951038"/>
          <p14:tracePt t="2963" x="1387475" y="1951038"/>
          <p14:tracePt t="2963" x="1363663" y="1965325"/>
          <p14:tracePt t="2967" x="1349375" y="1965325"/>
          <p14:tracePt t="2977" x="1333500" y="1973263"/>
          <p14:tracePt t="2987" x="1317625" y="1981200"/>
          <p14:tracePt t="2994" x="1303338" y="1981200"/>
          <p14:tracePt t="2997" x="1295400" y="1981200"/>
          <p14:tracePt t="3010" x="1265238" y="1981200"/>
          <p14:tracePt t="3013" x="1257300" y="1981200"/>
          <p14:tracePt t="3027" x="1235075" y="1981200"/>
          <p14:tracePt t="3029" x="1227138" y="1981200"/>
          <p14:tracePt t="3030" x="1219200" y="1981200"/>
          <p14:tracePt t="3043" x="1189038" y="1981200"/>
          <p14:tracePt t="3046" x="1181100" y="1981200"/>
          <p14:tracePt t="3060" x="1158875" y="1973263"/>
          <p14:tracePt t="3063" x="1158875" y="1965325"/>
          <p14:tracePt t="3077" x="1150938" y="1965325"/>
          <p14:tracePt t="3079" x="1150938" y="1958975"/>
          <p14:tracePt t="3093" x="1165225" y="1951038"/>
          <p14:tracePt t="3096" x="1173163" y="1943100"/>
          <p14:tracePt t="3097" x="1181100" y="1943100"/>
          <p14:tracePt t="3110" x="1219200" y="1927225"/>
          <p14:tracePt t="3113" x="1235075" y="1920875"/>
          <p14:tracePt t="3127" x="1273175" y="1897063"/>
          <p14:tracePt t="3130" x="1287463" y="1897063"/>
          <p14:tracePt t="3143" x="1295400" y="1889125"/>
          <p14:tracePt t="3143" x="1333500" y="1882775"/>
          <p14:tracePt t="3147" x="1341438" y="1882775"/>
          <p14:tracePt t="3148" x="1349375" y="1882775"/>
          <p14:tracePt t="3148" x="1355725" y="1882775"/>
          <p14:tracePt t="3160" x="1393825" y="1874838"/>
          <p14:tracePt t="3163" x="1409700" y="1874838"/>
          <p14:tracePt t="3177" x="1455738" y="1874838"/>
          <p14:tracePt t="3179" x="1463675" y="1874838"/>
          <p14:tracePt t="3193" x="1501775" y="1882775"/>
          <p14:tracePt t="3197" x="1508125" y="1882775"/>
          <p14:tracePt t="3210" x="1524000" y="1882775"/>
          <p14:tracePt t="3213" x="1531938" y="1882775"/>
          <p14:tracePt t="3311" x="1524000" y="1882775"/>
          <p14:tracePt t="3315" x="1524000" y="1889125"/>
          <p14:tracePt t="3324" x="1516063" y="1889125"/>
          <p14:tracePt t="3338" x="1508125" y="1889125"/>
          <p14:tracePt t="3346" x="1501775" y="1889125"/>
          <p14:tracePt t="3369" x="1493838" y="1889125"/>
          <p14:tracePt t="3489" x="1501775" y="1889125"/>
          <p14:tracePt t="3489" x="1508125" y="1889125"/>
          <p14:tracePt t="3493" x="1516063" y="1889125"/>
          <p14:tracePt t="3496" x="1524000" y="1882775"/>
          <p14:tracePt t="3504" x="1539875" y="1874838"/>
          <p14:tracePt t="3510" x="1562100" y="1874838"/>
          <p14:tracePt t="3524" x="1638300" y="1858963"/>
          <p14:tracePt t="3528" x="1660525" y="1851025"/>
          <p14:tracePt t="3528" x="1676400" y="1851025"/>
          <p14:tracePt t="3541" x="1790700" y="1844675"/>
          <p14:tracePt t="3546" x="1858963" y="1844675"/>
          <p14:tracePt t="3547" x="1874838" y="1844675"/>
          <p14:tracePt t="3557" x="1989138" y="1844675"/>
          <p14:tracePt t="3561" x="2027238" y="1844675"/>
          <p14:tracePt t="3561" x="2049463" y="1844675"/>
          <p14:tracePt t="3574" x="2209800" y="1844675"/>
          <p14:tracePt t="3579" x="2278063" y="1851025"/>
          <p14:tracePt t="3580" x="2286000" y="1851025"/>
          <p14:tracePt t="3591" x="2378075" y="1858963"/>
          <p14:tracePt t="3594" x="2400300" y="1858963"/>
          <p14:tracePt t="3595" x="2408238" y="1858963"/>
          <p14:tracePt t="3607" x="2468563" y="1858963"/>
          <p14:tracePt t="3613" x="2484438" y="1858963"/>
          <p14:tracePt t="3624" x="2498725" y="1858963"/>
          <p14:tracePt t="3632" x="2506663" y="1858963"/>
          <p14:tracePt t="3650" x="2514600" y="1858963"/>
          <p14:tracePt t="3828" x="2514600" y="1866900"/>
          <p14:tracePt t="3836" x="2506663" y="1866900"/>
          <p14:tracePt t="3844" x="2498725" y="1866900"/>
          <p14:tracePt t="3851" x="2492375" y="1866900"/>
          <p14:tracePt t="3859" x="2484438" y="1874838"/>
          <p14:tracePt t="3868" x="2476500" y="1874838"/>
          <p14:tracePt t="3872" x="2468563" y="1874838"/>
          <p14:tracePt t="3882" x="2460625" y="1874838"/>
          <p14:tracePt t="3885" x="2454275" y="1874838"/>
          <p14:tracePt t="3895" x="2446338" y="1874838"/>
          <p14:tracePt t="3898" x="2438400" y="1874838"/>
          <p14:tracePt t="3912" x="2430463" y="1882775"/>
          <p14:tracePt t="3915" x="2422525" y="1882775"/>
          <p14:tracePt t="3929" x="2408238" y="1889125"/>
          <p14:tracePt t="3933" x="2400300" y="1889125"/>
          <p14:tracePt t="3945" x="2392363" y="1889125"/>
          <p14:tracePt t="3948" x="2384425" y="1889125"/>
          <p14:tracePt t="3967" x="2378075" y="1889125"/>
          <p14:tracePt t="3974" x="2370138" y="1889125"/>
          <p14:tracePt t="3986" x="2362200" y="1889125"/>
          <p14:tracePt t="3989" x="2362200" y="1897063"/>
          <p14:tracePt t="3996" x="2354263" y="1897063"/>
          <p14:tracePt t="4007" x="2346325" y="1897063"/>
          <p14:tracePt t="4012" x="2346325" y="1905000"/>
          <p14:tracePt t="4023" x="2339975" y="1912938"/>
          <p14:tracePt t="4035" x="2332038" y="1912938"/>
          <p14:tracePt t="4039" x="2332038" y="1920875"/>
          <p14:tracePt t="4054" x="2324100" y="1927225"/>
          <p14:tracePt t="4442" x="2324100" y="1935163"/>
          <p14:tracePt t="4448" x="2316163" y="1951038"/>
          <p14:tracePt t="4452" x="2316163" y="1958975"/>
          <p14:tracePt t="4456" x="2308225" y="1958975"/>
          <p14:tracePt t="4456" x="2308225" y="1965325"/>
          <p14:tracePt t="4465" x="2301875" y="1973263"/>
          <p14:tracePt t="4468" x="2293938" y="1981200"/>
          <p14:tracePt t="4481" x="2286000" y="1989138"/>
          <p14:tracePt t="4485" x="2286000" y="1997075"/>
          <p14:tracePt t="4561" x="2286000" y="1989138"/>
          <p14:tracePt t="4572" x="2286000" y="1981200"/>
          <p14:tracePt t="4590" x="2286000" y="1973263"/>
          <p14:tracePt t="4605" x="2293938" y="1973263"/>
          <p14:tracePt t="4609" x="2293938" y="1965325"/>
          <p14:tracePt t="4612" x="2301875" y="1965325"/>
          <p14:tracePt t="4618" x="2308225" y="1958975"/>
          <p14:tracePt t="4627" x="2316163" y="1951038"/>
          <p14:tracePt t="4634" x="2324100" y="1943100"/>
          <p14:tracePt t="4634" x="2332038" y="1935163"/>
          <p14:tracePt t="4643" x="2346325" y="1927225"/>
          <p14:tracePt t="4649" x="2354263" y="1920875"/>
          <p14:tracePt t="4660" x="2378075" y="1905000"/>
          <p14:tracePt t="4668" x="2384425" y="1897063"/>
          <p14:tracePt t="4668" x="2392363" y="1889125"/>
          <p14:tracePt t="4677" x="2400300" y="1882775"/>
          <p14:tracePt t="4686" x="2408238" y="1874838"/>
          <p14:tracePt t="4698" x="2416175" y="1874838"/>
          <p14:tracePt t="4702" x="2416175" y="1866900"/>
          <p14:tracePt t="4713" x="2422525" y="1866900"/>
          <p14:tracePt t="4827" x="2416175" y="1866900"/>
          <p14:tracePt t="4839" x="2408238" y="1874838"/>
          <p14:tracePt t="4845" x="2400300" y="1874838"/>
          <p14:tracePt t="4851" x="2392363" y="1874838"/>
          <p14:tracePt t="4865" x="2384425" y="1874838"/>
          <p14:tracePt t="4874" x="2378075" y="1874838"/>
          <p14:tracePt t="4878" x="2370138" y="1874838"/>
          <p14:tracePt t="4889" x="2362200" y="1874838"/>
          <p14:tracePt t="4898" x="2362200" y="1866900"/>
          <p14:tracePt t="4901" x="2354263" y="1866900"/>
          <p14:tracePt t="4902" x="2354263" y="1858963"/>
          <p14:tracePt t="4908" x="2354263" y="1851025"/>
          <p14:tracePt t="4913" x="2354263" y="1844675"/>
          <p14:tracePt t="4920" x="2362200" y="1844675"/>
          <p14:tracePt t="4920" x="2362200" y="1836738"/>
          <p14:tracePt t="4927" x="2378075" y="1820863"/>
          <p14:tracePt t="4938" x="2416175" y="1812925"/>
          <p14:tracePt t="4939" x="2422525" y="1806575"/>
          <p14:tracePt t="4944" x="2460625" y="1798638"/>
          <p14:tracePt t="4953" x="2536825" y="1790700"/>
          <p14:tracePt t="4960" x="2590800" y="1790700"/>
          <p14:tracePt t="4972" x="2682875" y="1812925"/>
          <p14:tracePt t="4972" x="2720975" y="1828800"/>
          <p14:tracePt t="4986" x="2865438" y="1866900"/>
          <p14:tracePt t="4995" x="2949575" y="1897063"/>
          <p14:tracePt t="4995" x="2963863" y="1905000"/>
          <p14:tracePt t="5001" x="3025775" y="1927225"/>
          <p14:tracePt t="5004" x="3032125" y="1935163"/>
          <p14:tracePt t="5010" x="3094038" y="1965325"/>
          <p14:tracePt t="5020" x="3140075" y="1989138"/>
          <p14:tracePt t="5027" x="3170238" y="2003425"/>
          <p14:tracePt t="5038" x="3200400" y="2019300"/>
          <p14:tracePt t="5044" x="3208338" y="2019300"/>
          <p14:tracePt t="5053" x="3216275" y="2019300"/>
          <p14:tracePt t="5094" x="3222625" y="2019300"/>
          <p14:tracePt t="5106" x="3230563" y="2019300"/>
          <p14:tracePt t="5108" x="3230563" y="2011363"/>
          <p14:tracePt t="5113" x="3238500" y="2011363"/>
          <p14:tracePt t="5121" x="3238500" y="2003425"/>
          <p14:tracePt t="5127" x="3246438" y="2003425"/>
          <p14:tracePt t="5149" x="3254375" y="2003425"/>
          <p14:tracePt t="5157" x="3254375" y="1997075"/>
          <p14:tracePt t="5173" x="3246438" y="1997075"/>
          <p14:tracePt t="5178" x="3246438" y="1989138"/>
          <p14:tracePt t="5179" x="3238500" y="1989138"/>
          <p14:tracePt t="5182" x="3230563" y="1989138"/>
          <p14:tracePt t="5187" x="3222625" y="1989138"/>
          <p14:tracePt t="5193" x="3184525" y="1989138"/>
          <p14:tracePt t="5205" x="3140075" y="1981200"/>
          <p14:tracePt t="5205" x="3124200" y="1981200"/>
          <p14:tracePt t="5210" x="3108325" y="1981200"/>
          <p14:tracePt t="5220" x="3070225" y="1965325"/>
          <p14:tracePt t="5227" x="3040063" y="1965325"/>
          <p14:tracePt t="5238" x="3009900" y="1958975"/>
          <p14:tracePt t="5238" x="3001963" y="1958975"/>
          <p14:tracePt t="5244" x="2994025" y="1951038"/>
          <p14:tracePt t="5253" x="2971800" y="1951038"/>
          <p14:tracePt t="5260" x="2955925" y="1951038"/>
          <p14:tracePt t="5272" x="2941638" y="1951038"/>
          <p14:tracePt t="5272" x="2933700" y="1951038"/>
          <p14:tracePt t="5277" x="2925763" y="1951038"/>
          <p14:tracePt t="5290" x="2917825" y="1943100"/>
          <p14:tracePt t="5331" x="2925763" y="1935163"/>
          <p14:tracePt t="5339" x="2933700" y="1935163"/>
          <p14:tracePt t="5343" x="2941638" y="1935163"/>
          <p14:tracePt t="5345" x="2941638" y="1927225"/>
          <p14:tracePt t="5353" x="2949575" y="1927225"/>
          <p14:tracePt t="5362" x="2955925" y="1927225"/>
          <p14:tracePt t="5374" x="2955925" y="1920875"/>
          <p14:tracePt t="5376" x="2963863" y="1920875"/>
          <p14:tracePt t="5388" x="2971800" y="1920875"/>
          <p14:tracePt t="5393" x="2971800" y="1912938"/>
          <p14:tracePt t="5405" x="2979738" y="1912938"/>
          <p14:tracePt t="5414" x="2987675" y="1912938"/>
          <p14:tracePt t="5446" x="2994025" y="1912938"/>
          <p14:tracePt t="5489" x="3001963" y="1912938"/>
          <p14:tracePt t="5491" x="3001963" y="1905000"/>
          <p14:tracePt t="5497" x="3009900" y="1905000"/>
          <p14:tracePt t="5498" x="3017838" y="1905000"/>
          <p14:tracePt t="5503" x="3017838" y="1897063"/>
          <p14:tracePt t="5503" x="3025775" y="1897063"/>
          <p14:tracePt t="5506" x="3040063" y="1897063"/>
          <p14:tracePt t="5520" x="3063875" y="1889125"/>
          <p14:tracePt t="5523" x="3070225" y="1889125"/>
          <p14:tracePt t="5539" x="3101975" y="1882775"/>
          <p14:tracePt t="5543" x="3108325" y="1882775"/>
          <p14:tracePt t="5553" x="3124200" y="1882775"/>
          <p14:tracePt t="5557" x="3132138" y="1882775"/>
          <p14:tracePt t="5557" x="3140075" y="1882775"/>
          <p14:tracePt t="5570" x="3178175" y="1882775"/>
          <p14:tracePt t="5572" x="3184525" y="1882775"/>
          <p14:tracePt t="5586" x="3292475" y="1882775"/>
          <p14:tracePt t="5588" x="3330575" y="1882775"/>
          <p14:tracePt t="5589" x="3344863" y="1889125"/>
          <p14:tracePt t="5603" x="3505200" y="1905000"/>
          <p14:tracePt t="5607" x="3559175" y="1912938"/>
          <p14:tracePt t="5620" x="3665538" y="1927225"/>
          <p14:tracePt t="5623" x="3679825" y="1927225"/>
          <p14:tracePt t="5623" x="3687763" y="1927225"/>
          <p14:tracePt t="5636" x="3749675" y="1935163"/>
          <p14:tracePt t="5640" x="3763963" y="1943100"/>
          <p14:tracePt t="5653" x="3787775" y="1943100"/>
          <p14:tracePt t="5656" x="3794125" y="1943100"/>
          <p14:tracePt t="5656" x="3794125" y="1951038"/>
          <p14:tracePt t="5670" x="3802063" y="1951038"/>
          <p14:tracePt t="5785" x="3810000" y="1943100"/>
          <p14:tracePt t="5790" x="3817938" y="1943100"/>
          <p14:tracePt t="5794" x="3825875" y="1943100"/>
          <p14:tracePt t="5803" x="3848100" y="1927225"/>
          <p14:tracePt t="5806" x="3856038" y="1927225"/>
          <p14:tracePt t="5819" x="3856038" y="1920875"/>
          <p14:tracePt t="5820" x="3886200" y="1912938"/>
          <p14:tracePt t="5823" x="3902075" y="1905000"/>
          <p14:tracePt t="5833" x="3916363" y="1897063"/>
          <p14:tracePt t="5837" x="3924300" y="1897063"/>
          <p14:tracePt t="5845" x="3932238" y="1897063"/>
          <p14:tracePt t="5848" x="3940175" y="1889125"/>
          <p14:tracePt t="5861" x="3946525" y="1882775"/>
          <p14:tracePt t="5878" x="3954463" y="1882775"/>
          <p14:tracePt t="5910" x="3946525" y="1882775"/>
          <p14:tracePt t="5916" x="3946525" y="1889125"/>
          <p14:tracePt t="5916" x="3940175" y="1889125"/>
          <p14:tracePt t="5921" x="3932238" y="1889125"/>
          <p14:tracePt t="5928" x="3916363" y="1897063"/>
          <p14:tracePt t="5933" x="3908425" y="1897063"/>
          <p14:tracePt t="5944" x="3902075" y="1905000"/>
          <p14:tracePt t="5948" x="3886200" y="1905000"/>
          <p14:tracePt t="5961" x="3870325" y="1912938"/>
          <p14:tracePt t="5968" x="3863975" y="1912938"/>
          <p14:tracePt t="5983" x="3863975" y="1920875"/>
          <p14:tracePt t="5983" x="3856038" y="1920875"/>
          <p14:tracePt t="6055" x="3863975" y="1912938"/>
          <p14:tracePt t="6063" x="3878263" y="1905000"/>
          <p14:tracePt t="6063" x="3878263" y="1897063"/>
          <p14:tracePt t="6066" x="3886200" y="1897063"/>
          <p14:tracePt t="6074" x="3894138" y="1897063"/>
          <p14:tracePt t="6075" x="3916363" y="1874838"/>
          <p14:tracePt t="6078" x="3932238" y="1866900"/>
          <p14:tracePt t="6092" x="3978275" y="1844675"/>
          <p14:tracePt t="6096" x="4000500" y="1828800"/>
          <p14:tracePt t="6109" x="4030663" y="1812925"/>
          <p14:tracePt t="6114" x="4046538" y="1806575"/>
          <p14:tracePt t="6126" x="4068763" y="1790700"/>
          <p14:tracePt t="6134" x="4076700" y="1790700"/>
          <p14:tracePt t="6143" x="4076700" y="1782763"/>
          <p14:tracePt t="6147" x="4084638" y="1782763"/>
          <p14:tracePt t="6159" x="4092575" y="1774825"/>
          <p14:tracePt t="6366" x="4084638" y="1774825"/>
          <p14:tracePt t="6370" x="4076700" y="1782763"/>
          <p14:tracePt t="6374" x="4068763" y="1782763"/>
          <p14:tracePt t="6380" x="4060825" y="1790700"/>
          <p14:tracePt t="6383" x="4054475" y="1798638"/>
          <p14:tracePt t="6395" x="4022725" y="1820863"/>
          <p14:tracePt t="6397" x="4008438" y="1828800"/>
          <p14:tracePt t="6411" x="3894138" y="1927225"/>
          <p14:tracePt t="6415" x="3810000" y="1989138"/>
          <p14:tracePt t="6430" x="3597275" y="2117725"/>
          <p14:tracePt t="6434" x="3535363" y="2155825"/>
          <p14:tracePt t="6434" x="3513138" y="2171700"/>
          <p14:tracePt t="6447" x="3336925" y="2278063"/>
          <p14:tracePt t="6451" x="3276600" y="2308225"/>
          <p14:tracePt t="6452" x="3268663" y="2316163"/>
          <p14:tracePt t="6464" x="3154363" y="2384425"/>
          <p14:tracePt t="6467" x="3124200" y="2400300"/>
          <p14:tracePt t="6467" x="3116263" y="2408238"/>
          <p14:tracePt t="6480" x="3025775" y="2460625"/>
          <p14:tracePt t="6484" x="2994025" y="2484438"/>
          <p14:tracePt t="6497" x="2917825" y="2530475"/>
          <p14:tracePt t="6501" x="2895600" y="2552700"/>
          <p14:tracePt t="6501" x="2887663" y="2560638"/>
          <p14:tracePt t="6514" x="2849563" y="2590800"/>
          <p14:tracePt t="6517" x="2835275" y="2598738"/>
          <p14:tracePt t="6530" x="2827338" y="2613025"/>
          <p14:tracePt t="6531" x="2789238" y="2651125"/>
          <p14:tracePt t="6534" x="2773363" y="2667000"/>
          <p14:tracePt t="6547" x="2751138" y="2727325"/>
          <p14:tracePt t="6551" x="2735263" y="2751138"/>
          <p14:tracePt t="6564" x="2735263" y="2759075"/>
          <p14:tracePt t="6564" x="2713038" y="2811463"/>
          <p14:tracePt t="6568" x="2705100" y="2835275"/>
          <p14:tracePt t="6568" x="2705100" y="2841625"/>
          <p14:tracePt t="6580" x="2682875" y="2903538"/>
          <p14:tracePt t="6584" x="2682875" y="2911475"/>
          <p14:tracePt t="6584" x="2674938" y="2933700"/>
          <p14:tracePt t="6597" x="2659063" y="2994025"/>
          <p14:tracePt t="6600" x="2651125" y="3009900"/>
          <p14:tracePt t="6614" x="2636838" y="3063875"/>
          <p14:tracePt t="6617" x="2636838" y="3070225"/>
          <p14:tracePt t="6618" x="2636838" y="3078163"/>
          <p14:tracePt t="6630" x="2628900" y="3108325"/>
          <p14:tracePt t="6634" x="2628900" y="3124200"/>
          <p14:tracePt t="6647" x="2620963" y="3140075"/>
          <p14:tracePt t="6651" x="2620963" y="3146425"/>
          <p14:tracePt t="6699" x="2620963" y="3140075"/>
          <p14:tracePt t="6702" x="2628900" y="3132138"/>
          <p14:tracePt t="6703" x="2628900" y="3124200"/>
          <p14:tracePt t="6706" x="2636838" y="3116263"/>
          <p14:tracePt t="6706" x="2636838" y="3108325"/>
          <p14:tracePt t="6714" x="2651125" y="3078163"/>
          <p14:tracePt t="6717" x="2667000" y="3055938"/>
          <p14:tracePt t="6730" x="2674938" y="3048000"/>
          <p14:tracePt t="6731" x="2705100" y="2994025"/>
          <p14:tracePt t="6735" x="2713038" y="2987675"/>
          <p14:tracePt t="6735" x="2713038" y="2979738"/>
          <p14:tracePt t="6748" x="2735263" y="2941638"/>
          <p14:tracePt t="6753" x="2743200" y="2925763"/>
          <p14:tracePt t="6764" x="2759075" y="2903538"/>
          <p14:tracePt t="6769" x="2765425" y="2895600"/>
          <p14:tracePt t="6781" x="2797175" y="2895600"/>
          <p14:tracePt t="6785" x="2811463" y="2895600"/>
          <p14:tracePt t="6798" x="2841625" y="2911475"/>
          <p14:tracePt t="6805" x="2873375" y="2925763"/>
          <p14:tracePt t="6805" x="2879725" y="2933700"/>
          <p14:tracePt t="6814" x="2887663" y="2949575"/>
          <p14:tracePt t="6819" x="2887663" y="2963863"/>
          <p14:tracePt t="6831" x="2887663" y="2971800"/>
          <p14:tracePt t="6831" x="2873375" y="3017838"/>
          <p14:tracePt t="6836" x="2857500" y="3063875"/>
          <p14:tracePt t="6836" x="2857500" y="3070225"/>
          <p14:tracePt t="6848" x="2803525" y="3162300"/>
          <p14:tracePt t="6853" x="2735263" y="3254375"/>
          <p14:tracePt t="6854" x="2727325" y="3268663"/>
          <p14:tracePt t="6865" x="2674938" y="3360738"/>
          <p14:tracePt t="6869" x="2659063" y="3406775"/>
          <p14:tracePt t="6869" x="2651125" y="3413125"/>
          <p14:tracePt t="6882" x="2644775" y="3459163"/>
          <p14:tracePt t="6901" x="2636838" y="3475038"/>
          <p14:tracePt t="7210" x="2636838" y="3467100"/>
          <p14:tracePt t="7214" x="2636838" y="3459163"/>
          <p14:tracePt t="7219" x="2636838" y="3451225"/>
          <p14:tracePt t="7236" x="2636838" y="3444875"/>
          <p14:tracePt t="7237" x="2628900" y="3444875"/>
          <p14:tracePt t="7240" x="2620963" y="3444875"/>
          <p14:tracePt t="7243" x="2620963" y="3436938"/>
          <p14:tracePt t="7243" x="2613025" y="3436938"/>
          <p14:tracePt t="7250" x="2574925" y="3413125"/>
          <p14:tracePt t="7250" x="2568575" y="3413125"/>
          <p14:tracePt t="7259" x="2514600" y="3382963"/>
          <p14:tracePt t="7271" x="2454275" y="3360738"/>
          <p14:tracePt t="7271" x="2446338" y="3360738"/>
          <p14:tracePt t="7276" x="2438400" y="3352800"/>
          <p14:tracePt t="7282" x="2430463" y="3344863"/>
          <p14:tracePt t="7282" x="2416175" y="3336925"/>
          <p14:tracePt t="7293" x="2378075" y="3330575"/>
          <p14:tracePt t="7301" x="2339975" y="3314700"/>
          <p14:tracePt t="7310" x="2332038" y="3314700"/>
          <p14:tracePt t="7311" x="2286000" y="3292475"/>
          <p14:tracePt t="7316" x="2255838" y="3284538"/>
          <p14:tracePt t="7326" x="2209800" y="3260725"/>
          <p14:tracePt t="7329" x="2201863" y="3260725"/>
          <p14:tracePt t="7343" x="2111375" y="3216275"/>
          <p14:tracePt t="7348" x="2049463" y="3178175"/>
          <p14:tracePt t="7359" x="1958975" y="3101975"/>
          <p14:tracePt t="7368" x="1935163" y="3070225"/>
          <p14:tracePt t="7376" x="1927225" y="3070225"/>
          <p14:tracePt t="7376" x="1920875" y="3055938"/>
          <p14:tracePt t="7381" x="1912938" y="3048000"/>
          <p14:tracePt t="7393" x="1905000" y="3025775"/>
          <p14:tracePt t="7401" x="1905000" y="3017838"/>
          <p14:tracePt t="7401" x="1889125" y="3001963"/>
          <p14:tracePt t="7413" x="1889125" y="2994025"/>
          <p14:tracePt t="7419" x="1882775" y="2979738"/>
          <p14:tracePt t="7426" x="1874838" y="2971800"/>
          <p14:tracePt t="7433" x="1874838" y="2963863"/>
          <p14:tracePt t="7443" x="1866900" y="2955925"/>
          <p14:tracePt t="7448" x="1866900" y="2949575"/>
          <p14:tracePt t="7460" x="1858963" y="2941638"/>
          <p14:tracePt t="7467" x="1851025" y="2933700"/>
          <p14:tracePt t="7476" x="1844675" y="2933700"/>
          <p14:tracePt t="7478" x="1844675" y="2925763"/>
          <p14:tracePt t="7498" x="1812925" y="2917825"/>
          <p14:tracePt t="7498" x="1798638" y="2911475"/>
          <p14:tracePt t="7502" x="1790700" y="2911475"/>
          <p14:tracePt t="7509" x="1782763" y="2903538"/>
          <p14:tracePt t="7524" x="1768475" y="2895600"/>
          <p14:tracePt t="7533" x="1760538" y="2887663"/>
          <p14:tracePt t="7542" x="1760538" y="2879725"/>
          <p14:tracePt t="7547" x="1752600" y="2879725"/>
          <p14:tracePt t="7548" x="1752600" y="2873375"/>
          <p14:tracePt t="7559" x="1752600" y="2865438"/>
          <p14:tracePt t="7567" x="1752600" y="2857500"/>
          <p14:tracePt t="7572" x="1752600" y="2849563"/>
          <p14:tracePt t="7581" x="1752600" y="2841625"/>
          <p14:tracePt t="7585" x="1752600" y="2835275"/>
          <p14:tracePt t="7593" x="1760538" y="2819400"/>
          <p14:tracePt t="7600" x="1774825" y="2803525"/>
          <p14:tracePt t="7610" x="1798638" y="2789238"/>
          <p14:tracePt t="7615" x="1806575" y="2789238"/>
          <p14:tracePt t="7634" x="1836738" y="2773363"/>
          <p14:tracePt t="7634" x="1866900" y="2759075"/>
          <p14:tracePt t="7638" x="1882775" y="2751138"/>
          <p14:tracePt t="7643" x="1897063" y="2751138"/>
          <p14:tracePt t="7650" x="1912938" y="2735263"/>
          <p14:tracePt t="7651" x="1927225" y="2735263"/>
          <p14:tracePt t="7659" x="1958975" y="2713038"/>
          <p14:tracePt t="7666" x="1965325" y="2713038"/>
          <p14:tracePt t="7666" x="1981200" y="2705100"/>
          <p14:tracePt t="7676" x="2011363" y="2682875"/>
          <p14:tracePt t="7683" x="2035175" y="2667000"/>
          <p14:tracePt t="7693" x="2057400" y="2644775"/>
          <p14:tracePt t="7702" x="2087563" y="2620963"/>
          <p14:tracePt t="7710" x="2095500" y="2606675"/>
          <p14:tracePt t="7715" x="2095500" y="2598738"/>
          <p14:tracePt t="7726" x="2103438" y="2590800"/>
          <p14:tracePt t="7948" x="2095500" y="2590800"/>
          <p14:tracePt t="7949" x="2087563" y="2598738"/>
          <p14:tracePt t="7953" x="2079625" y="2598738"/>
          <p14:tracePt t="7954" x="2079625" y="2606675"/>
          <p14:tracePt t="7956" x="2073275" y="2606675"/>
          <p14:tracePt t="7960" x="2065338" y="2606675"/>
          <p14:tracePt t="7960" x="2065338" y="2613025"/>
          <p14:tracePt t="7962" x="2057400" y="2613025"/>
          <p14:tracePt t="7967" x="2049463" y="2628900"/>
          <p14:tracePt t="7985" x="2011363" y="2651125"/>
          <p14:tracePt t="7989" x="1989138" y="2674938"/>
          <p14:tracePt t="7999" x="1965325" y="2689225"/>
          <p14:tracePt t="8006" x="1943100" y="2713038"/>
          <p14:tracePt t="8015" x="1927225" y="2735263"/>
          <p14:tracePt t="8020" x="1912938" y="2751138"/>
          <p14:tracePt t="8050" x="1858963" y="2827338"/>
          <p14:tracePt t="8057" x="1851025" y="2835275"/>
          <p14:tracePt t="8057" x="1844675" y="2849563"/>
          <p14:tracePt t="8065" x="1836738" y="2857500"/>
          <p14:tracePt t="8070" x="1828800" y="2873375"/>
          <p14:tracePt t="8082" x="1820863" y="2895600"/>
          <p14:tracePt t="8085" x="1812925" y="2895600"/>
          <p14:tracePt t="8098" x="1806575" y="2911475"/>
          <p14:tracePt t="8104" x="1798638" y="2917825"/>
          <p14:tracePt t="8115" x="1798638" y="2925763"/>
          <p14:tracePt t="8119" x="1790700" y="2925763"/>
          <p14:tracePt t="8136" x="1790700" y="2933700"/>
          <p14:tracePt t="8309" x="1790700" y="2925763"/>
          <p14:tracePt t="8328" x="1790700" y="2917825"/>
          <p14:tracePt t="8333" x="1782763" y="2917825"/>
          <p14:tracePt t="8366" x="1782763" y="2925763"/>
          <p14:tracePt t="8368" x="1782763" y="2933700"/>
          <p14:tracePt t="8377" x="1790700" y="2963863"/>
          <p14:tracePt t="8378" x="1798638" y="2979738"/>
          <p14:tracePt t="8382" x="1798638" y="3017838"/>
          <p14:tracePt t="8387" x="1806575" y="3055938"/>
          <p14:tracePt t="8393" x="1812925" y="3101975"/>
          <p14:tracePt t="8404" x="1828800" y="3170238"/>
          <p14:tracePt t="8409" x="1836738" y="3216275"/>
          <p14:tracePt t="8423" x="1844675" y="3260725"/>
          <p14:tracePt t="8423" x="1844675" y="3276600"/>
          <p14:tracePt t="8428" x="1844675" y="3284538"/>
          <p14:tracePt t="8429" x="1844675" y="3292475"/>
          <p14:tracePt t="8437" x="1844675" y="3298825"/>
          <p14:tracePt t="8449" x="1844675" y="3306763"/>
          <p14:tracePt t="8499" x="1844675" y="3298825"/>
          <p14:tracePt t="8513" x="1844675" y="3292475"/>
          <p14:tracePt t="8531" x="1844675" y="3284538"/>
          <p14:tracePt t="8562" x="1844675" y="3276600"/>
          <p14:tracePt t="8577" x="1844675" y="3268663"/>
          <p14:tracePt t="8578" x="1844675" y="3260725"/>
          <p14:tracePt t="8582" x="1844675" y="3254375"/>
          <p14:tracePt t="8585" x="1844675" y="3246438"/>
          <p14:tracePt t="8593" x="1836738" y="3238500"/>
          <p14:tracePt t="8596" x="1836738" y="3222625"/>
          <p14:tracePt t="8597" x="1828800" y="3222625"/>
          <p14:tracePt t="8610" x="1820863" y="3192463"/>
          <p14:tracePt t="8613" x="1820863" y="3184525"/>
          <p14:tracePt t="8626" x="1812925" y="3162300"/>
          <p14:tracePt t="8630" x="1806575" y="3154363"/>
          <p14:tracePt t="8643" x="1798638" y="3140075"/>
          <p14:tracePt t="8646" x="1798638" y="3132138"/>
          <p14:tracePt t="8660" x="1782763" y="3124200"/>
          <p14:tracePt t="8663" x="1782763" y="3116263"/>
          <p14:tracePt t="8680" x="1774825" y="3116263"/>
          <p14:tracePt t="8747" x="1768475" y="3116263"/>
          <p14:tracePt t="8757" x="1760538" y="3116263"/>
          <p14:tracePt t="8761" x="1760538" y="3124200"/>
          <p14:tracePt t="8766" x="1752600" y="3124200"/>
          <p14:tracePt t="8779" x="1744663" y="3124200"/>
          <p14:tracePt t="8795" x="1736725" y="3124200"/>
          <p14:tracePt t="8801" x="1730375" y="3124200"/>
          <p14:tracePt t="8804" x="1730375" y="3132138"/>
          <p14:tracePt t="9302" x="1736725" y="3132138"/>
          <p14:tracePt t="9323" x="1730375" y="3132138"/>
          <p14:tracePt t="9328" x="1730375" y="3140075"/>
          <p14:tracePt t="9340" x="1736725" y="3140075"/>
          <p14:tracePt t="9345" x="1744663" y="3140075"/>
          <p14:tracePt t="9354" x="1752600" y="3140075"/>
          <p14:tracePt t="9358" x="1760538" y="3140075"/>
          <p14:tracePt t="9365" x="1768475" y="3140075"/>
          <p14:tracePt t="9370" x="1774825" y="3140075"/>
          <p14:tracePt t="9376" x="1798638" y="3140075"/>
          <p14:tracePt t="9386" x="1866900" y="3154363"/>
          <p14:tracePt t="9393" x="1981200" y="3184525"/>
          <p14:tracePt t="9404" x="2209800" y="3238500"/>
          <p14:tracePt t="9405" x="2263775" y="3246438"/>
          <p14:tracePt t="9409" x="2408238" y="3276600"/>
          <p14:tracePt t="9419" x="2697163" y="3336925"/>
          <p14:tracePt t="9426" x="2955925" y="3382963"/>
          <p14:tracePt t="9438" x="3298825" y="3444875"/>
          <p14:tracePt t="9438" x="3406775" y="3459163"/>
          <p14:tracePt t="9443" x="3535363" y="3475038"/>
          <p14:tracePt t="9453" x="3810000" y="3505200"/>
          <p14:tracePt t="9460" x="3940175" y="3521075"/>
          <p14:tracePt t="9472" x="4016375" y="3521075"/>
          <p14:tracePt t="9472" x="4038600" y="3521075"/>
          <p14:tracePt t="9476" x="4046538" y="3521075"/>
          <p14:tracePt t="9486" x="4054475" y="3521075"/>
          <p14:tracePt t="9512" x="4054475" y="3513138"/>
          <p14:tracePt t="9523" x="4054475" y="3505200"/>
          <p14:tracePt t="9528" x="4046538" y="3505200"/>
          <p14:tracePt t="9532" x="4046538" y="3497263"/>
          <p14:tracePt t="9536" x="4038600" y="3497263"/>
          <p14:tracePt t="9543" x="4030663" y="3489325"/>
          <p14:tracePt t="9553" x="4022725" y="3489325"/>
          <p14:tracePt t="9559" x="4016375" y="3489325"/>
          <p14:tracePt t="9571" x="4000500" y="3489325"/>
          <p14:tracePt t="9571" x="3992563" y="3489325"/>
          <p14:tracePt t="9577" x="3984625" y="3489325"/>
          <p14:tracePt t="9586" x="3978275" y="3489325"/>
          <p14:tracePt t="9593" x="3970338" y="3489325"/>
          <p14:tracePt t="9605" x="3954463" y="3489325"/>
          <p14:tracePt t="9605" x="3946525" y="3489325"/>
          <p14:tracePt t="9614" x="3940175" y="3489325"/>
          <p14:tracePt t="9623" x="3932238" y="3489325"/>
          <p14:tracePt t="9626" x="3924300" y="3489325"/>
          <p14:tracePt t="9638" x="3908425" y="3489325"/>
          <p14:tracePt t="9643" x="3902075" y="3489325"/>
          <p14:tracePt t="9653" x="3886200" y="3489325"/>
          <p14:tracePt t="9660" x="3870325" y="3489325"/>
          <p14:tracePt t="9671" x="3848100" y="3489325"/>
          <p14:tracePt t="9676" x="3840163" y="3489325"/>
          <p14:tracePt t="9686" x="3825875" y="3489325"/>
          <p14:tracePt t="9693" x="3810000" y="3482975"/>
          <p14:tracePt t="9705" x="3794125" y="3475038"/>
          <p14:tracePt t="9705" x="3787775" y="3467100"/>
          <p14:tracePt t="9710" x="3779838" y="3467100"/>
          <p14:tracePt t="9719" x="3763963" y="3459163"/>
          <p14:tracePt t="9726" x="3741738" y="3451225"/>
          <p14:tracePt t="9738" x="3725863" y="3429000"/>
          <p14:tracePt t="9738" x="3717925" y="3421063"/>
          <p14:tracePt t="9743" x="3711575" y="3413125"/>
          <p14:tracePt t="9753" x="3703638" y="3398838"/>
          <p14:tracePt t="9759" x="3703638" y="3390900"/>
          <p14:tracePt t="9772" x="3703638" y="3375025"/>
          <p14:tracePt t="9772" x="3711575" y="3368675"/>
          <p14:tracePt t="9776" x="3717925" y="3368675"/>
          <p14:tracePt t="9786" x="3741738" y="3360738"/>
          <p14:tracePt t="9793" x="3749675" y="3352800"/>
          <p14:tracePt t="9805" x="3779838" y="3336925"/>
          <p14:tracePt t="9805" x="3787775" y="3336925"/>
          <p14:tracePt t="9810" x="3794125" y="3330575"/>
          <p14:tracePt t="9819" x="3817938" y="3330575"/>
          <p14:tracePt t="9826" x="3832225" y="3330575"/>
          <p14:tracePt t="9838" x="3856038" y="3330575"/>
          <p14:tracePt t="9843" x="3863975" y="3330575"/>
          <p14:tracePt t="9856" x="3870325" y="3330575"/>
          <p14:tracePt t="9899" x="3863975" y="3330575"/>
          <p14:tracePt t="9912" x="3856038" y="3330575"/>
          <p14:tracePt t="9914" x="3848100" y="3330575"/>
          <p14:tracePt t="9927" x="3840163" y="3330575"/>
          <p14:tracePt t="9940" x="3832225" y="3330575"/>
          <p14:tracePt t="9945" x="3832225" y="3322638"/>
          <p14:tracePt t="9955" x="3832225" y="3314700"/>
          <p14:tracePt t="9961" x="3832225" y="3306763"/>
          <p14:tracePt t="9968" x="3832225" y="3298825"/>
          <p14:tracePt t="9974" x="3832225" y="3292475"/>
          <p14:tracePt t="9985" x="3832225" y="3276600"/>
          <p14:tracePt t="9989" x="3832225" y="3268663"/>
          <p14:tracePt t="9995" x="3840163" y="3260725"/>
          <p14:tracePt t="10003" x="3848100" y="3254375"/>
          <p14:tracePt t="10011" x="3848100" y="3246438"/>
          <p14:tracePt t="10011" x="3856038" y="3238500"/>
          <p14:tracePt t="10019" x="3863975" y="3230563"/>
          <p14:tracePt t="10026" x="3878263" y="3216275"/>
          <p14:tracePt t="10036" x="3894138" y="3200400"/>
          <p14:tracePt t="10045" x="3908425" y="3192463"/>
          <p14:tracePt t="10045" x="3908425" y="3184525"/>
          <p14:tracePt t="10053" x="3916363" y="3184525"/>
          <p14:tracePt t="10059" x="3924300" y="3178175"/>
          <p14:tracePt t="10070" x="3932238" y="3170238"/>
          <p14:tracePt t="10078" x="3940175" y="3162300"/>
          <p14:tracePt t="10078" x="3946525" y="3162300"/>
          <p14:tracePt t="10086" x="3954463" y="3154363"/>
          <p14:tracePt t="10093" x="3962400" y="3154363"/>
          <p14:tracePt t="10103" x="3970338" y="3146425"/>
          <p14:tracePt t="10114" x="3978275" y="3146425"/>
          <p14:tracePt t="10131" x="3978275" y="3140075"/>
          <p14:tracePt t="10189" x="3970338" y="3124200"/>
          <p14:tracePt t="10192" x="3962400" y="3116263"/>
          <p14:tracePt t="10195" x="3954463" y="3108325"/>
          <p14:tracePt t="10203" x="3946525" y="3101975"/>
          <p14:tracePt t="10211" x="3932238" y="3086100"/>
          <p14:tracePt t="10211" x="3932238" y="3078163"/>
          <p14:tracePt t="10219" x="3916363" y="3063875"/>
          <p14:tracePt t="10226" x="3908425" y="3040063"/>
          <p14:tracePt t="10236" x="3894138" y="3001963"/>
          <p14:tracePt t="10244" x="3886200" y="2971800"/>
          <p14:tracePt t="10245" x="3886200" y="2963863"/>
          <p14:tracePt t="10253" x="3870325" y="2925763"/>
          <p14:tracePt t="10259" x="3856038" y="2879725"/>
          <p14:tracePt t="10269" x="3832225" y="2803525"/>
          <p14:tracePt t="10278" x="3810000" y="2751138"/>
          <p14:tracePt t="10278" x="3794125" y="2727325"/>
          <p14:tracePt t="10286" x="3771900" y="2674938"/>
          <p14:tracePt t="10293" x="3749675" y="2628900"/>
          <p14:tracePt t="10303" x="3717925" y="2568575"/>
          <p14:tracePt t="10311" x="3703638" y="2544763"/>
          <p14:tracePt t="10311" x="3703638" y="2536825"/>
          <p14:tracePt t="10319" x="3679825" y="2514600"/>
          <p14:tracePt t="10326" x="3673475" y="2492375"/>
          <p14:tracePt t="10336" x="3665538" y="2468563"/>
          <p14:tracePt t="10344" x="3657600" y="2460625"/>
          <p14:tracePt t="10371" x="3657600" y="2454275"/>
          <p14:tracePt t="10425" x="3649663" y="2460625"/>
          <p14:tracePt t="10428" x="3641725" y="2460625"/>
          <p14:tracePt t="10431" x="3635375" y="2468563"/>
          <p14:tracePt t="10431" x="3627438" y="2468563"/>
          <p14:tracePt t="10443" x="3627438" y="2476500"/>
          <p14:tracePt t="10443" x="3565525" y="2530475"/>
          <p14:tracePt t="10446" x="3535363" y="2552700"/>
          <p14:tracePt t="10459" x="3459163" y="2606675"/>
          <p14:tracePt t="10463" x="3444875" y="2620963"/>
          <p14:tracePt t="10476" x="3398838" y="2644775"/>
          <p14:tracePt t="10480" x="3390900" y="2644775"/>
          <p14:tracePt t="10493" x="3382963" y="2651125"/>
          <p14:tracePt t="10506" x="3375025" y="2651125"/>
          <p14:tracePt t="10509" x="3375025" y="2644775"/>
          <p14:tracePt t="10512" x="3375025" y="2636838"/>
          <p14:tracePt t="10526" x="3375025" y="2574925"/>
          <p14:tracePt t="10529" x="3375025" y="2536825"/>
          <p14:tracePt t="10543" x="3375025" y="2446338"/>
          <p14:tracePt t="10546" x="3375025" y="2430463"/>
          <p14:tracePt t="10546" x="3375025" y="2422525"/>
          <p14:tracePt t="10559" x="3390900" y="2346325"/>
          <p14:tracePt t="10562" x="3398838" y="2324100"/>
          <p14:tracePt t="10576" x="3421063" y="2270125"/>
          <p14:tracePt t="10579" x="3421063" y="2263775"/>
          <p14:tracePt t="10580" x="3429000" y="2263775"/>
          <p14:tracePt t="10593" x="3451225" y="2232025"/>
          <p14:tracePt t="10596" x="3459163" y="2232025"/>
          <p14:tracePt t="10610" x="3467100" y="2225675"/>
          <p14:tracePt t="10617" x="3475038" y="2225675"/>
          <p14:tracePt t="10626" x="3482975" y="2217738"/>
          <p14:tracePt t="10634" x="3489325" y="2217738"/>
          <p14:tracePt t="10643" x="3497263" y="2217738"/>
          <p14:tracePt t="10650" x="3505200" y="2225675"/>
          <p14:tracePt t="10660" x="3521075" y="2232025"/>
          <p14:tracePt t="10663" x="3527425" y="2239963"/>
          <p14:tracePt t="10676" x="3543300" y="2263775"/>
          <p14:tracePt t="10680" x="3551238" y="2270125"/>
          <p14:tracePt t="10680" x="3551238" y="2278063"/>
          <p14:tracePt t="10693" x="3559175" y="2301875"/>
          <p14:tracePt t="10696" x="3559175" y="2316163"/>
          <p14:tracePt t="10710" x="3521075" y="2384425"/>
          <p14:tracePt t="10713" x="3505200" y="2400300"/>
          <p14:tracePt t="10713" x="3497263" y="2408238"/>
          <p14:tracePt t="10726" x="3360738" y="2492375"/>
          <p14:tracePt t="10729" x="3306763" y="2522538"/>
          <p14:tracePt t="10730" x="3292475" y="2522538"/>
          <p14:tracePt t="10742" x="3284538" y="2530475"/>
          <p14:tracePt t="10743" x="3170238" y="2560638"/>
          <p14:tracePt t="10747" x="3146425" y="2560638"/>
          <p14:tracePt t="10747" x="3132138" y="2560638"/>
          <p14:tracePt t="10759" x="3009900" y="2568575"/>
          <p14:tracePt t="10763" x="2987675" y="2568575"/>
          <p14:tracePt t="10763" x="2987675" y="2560638"/>
          <p14:tracePt t="10776" x="2979738" y="2560638"/>
          <p14:tracePt t="10776" x="2941638" y="2536825"/>
          <p14:tracePt t="10780" x="2925763" y="2522538"/>
          <p14:tracePt t="10793" x="2903538" y="2492375"/>
          <p14:tracePt t="10796" x="2903538" y="2476500"/>
          <p14:tracePt t="10809" x="2903538" y="2468563"/>
          <p14:tracePt t="10810" x="2895600" y="2422525"/>
          <p14:tracePt t="10813" x="2895600" y="2400300"/>
          <p14:tracePt t="10826" x="2895600" y="2346325"/>
          <p14:tracePt t="10829" x="2903538" y="2332038"/>
          <p14:tracePt t="10843" x="2903538" y="2324100"/>
          <p14:tracePt t="10843" x="2955925" y="2255838"/>
          <p14:tracePt t="10847" x="2987675" y="2232025"/>
          <p14:tracePt t="10860" x="3055938" y="2193925"/>
          <p14:tracePt t="10863" x="3078163" y="2187575"/>
          <p14:tracePt t="10877" x="3192463" y="2171700"/>
          <p14:tracePt t="10881" x="3254375" y="2163763"/>
          <p14:tracePt t="10881" x="3260725" y="2163763"/>
          <p14:tracePt t="10893" x="3398838" y="2179638"/>
          <p14:tracePt t="10897" x="3451225" y="2193925"/>
          <p14:tracePt t="10897" x="3459163" y="2193925"/>
          <p14:tracePt t="10910" x="3603625" y="2239963"/>
          <p14:tracePt t="10913" x="3635375" y="2263775"/>
          <p14:tracePt t="10926" x="3703638" y="2301875"/>
          <p14:tracePt t="10929" x="3711575" y="2316163"/>
          <p14:tracePt t="10943" x="3725863" y="2346325"/>
          <p14:tracePt t="10947" x="3725863" y="2354263"/>
          <p14:tracePt t="10960" x="3711575" y="2378075"/>
          <p14:tracePt t="10961" x="3703638" y="2384425"/>
          <p14:tracePt t="10965" x="3687763" y="2392363"/>
          <p14:tracePt t="10976" x="3635375" y="2416175"/>
          <p14:tracePt t="10990" x="3543300" y="2430463"/>
          <p14:tracePt t="10990" x="3505200" y="2430463"/>
          <p14:tracePt t="10998" x="3429000" y="2430463"/>
          <p14:tracePt t="10998" x="3421063" y="2430463"/>
          <p14:tracePt t="11001" x="3382963" y="2422525"/>
          <p14:tracePt t="11009" x="3375025" y="2416175"/>
          <p14:tracePt t="11010" x="3306763" y="2400300"/>
          <p14:tracePt t="11013" x="3292475" y="2400300"/>
          <p14:tracePt t="11014" x="3276600" y="2392363"/>
          <p14:tracePt t="11026" x="3184525" y="2346325"/>
          <p14:tracePt t="11030" x="3170238" y="2339975"/>
          <p14:tracePt t="11030" x="3170238" y="2332038"/>
          <p14:tracePt t="11042" x="3162300" y="2332038"/>
          <p14:tracePt t="11043" x="3140075" y="2301875"/>
          <p14:tracePt t="11047" x="3132138" y="2293938"/>
          <p14:tracePt t="11047" x="3132138" y="2286000"/>
          <p14:tracePt t="11059" x="3132138" y="2263775"/>
          <p14:tracePt t="11062" x="3132138" y="2255838"/>
          <p14:tracePt t="11076" x="3146425" y="2239963"/>
          <p14:tracePt t="11080" x="3154363" y="2239963"/>
          <p14:tracePt t="11093" x="3178175" y="2239963"/>
          <p14:tracePt t="11095" x="3184525" y="2239963"/>
          <p14:tracePt t="11110" x="3246438" y="2308225"/>
          <p14:tracePt t="11113" x="3268663" y="2346325"/>
          <p14:tracePt t="11113" x="3268663" y="2354263"/>
          <p14:tracePt t="11126" x="3360738" y="2530475"/>
          <p14:tracePt t="11130" x="3398838" y="2598738"/>
          <p14:tracePt t="11130" x="3406775" y="2613025"/>
          <p14:tracePt t="11143" x="3505200" y="2841625"/>
          <p14:tracePt t="11146" x="3527425" y="2911475"/>
          <p14:tracePt t="11146" x="3535363" y="2933700"/>
          <p14:tracePt t="11159" x="3619500" y="3162300"/>
          <p14:tracePt t="11162" x="3627438" y="3192463"/>
          <p14:tracePt t="11162" x="3635375" y="3208338"/>
          <p14:tracePt t="11176" x="3635375" y="3216275"/>
          <p14:tracePt t="11176" x="3649663" y="3306763"/>
          <p14:tracePt t="11180" x="3649663" y="3330575"/>
          <p14:tracePt t="11193" x="3649663" y="3368675"/>
          <p14:tracePt t="11195" x="3649663" y="3375025"/>
          <p14:tracePt t="11209" x="3649663" y="3390900"/>
          <p14:tracePt t="11248" x="3657600" y="3390900"/>
          <p14:tracePt t="11250" x="3665538" y="3390900"/>
          <p14:tracePt t="11254" x="3673475" y="3390900"/>
          <p14:tracePt t="11259" x="3687763" y="3375025"/>
          <p14:tracePt t="11263" x="3703638" y="3375025"/>
          <p14:tracePt t="11276" x="3703638" y="3368675"/>
          <p14:tracePt t="11276" x="3733800" y="3360738"/>
          <p14:tracePt t="11280" x="3741738" y="3352800"/>
          <p14:tracePt t="11293" x="3771900" y="3336925"/>
          <p14:tracePt t="11296" x="3787775" y="3330575"/>
          <p14:tracePt t="11310" x="3817938" y="3314700"/>
          <p14:tracePt t="11313" x="3832225" y="3314700"/>
          <p14:tracePt t="11326" x="3856038" y="3298825"/>
          <p14:tracePt t="11330" x="3870325" y="3298825"/>
          <p14:tracePt t="11330" x="3870325" y="3292475"/>
          <p14:tracePt t="11343" x="3902075" y="3284538"/>
          <p14:tracePt t="11346" x="3908425" y="3276600"/>
          <p14:tracePt t="11359" x="3946525" y="3260725"/>
          <p14:tracePt t="11363" x="3954463" y="3260725"/>
          <p14:tracePt t="11376" x="3978275" y="3246438"/>
          <p14:tracePt t="11391" x="3984625" y="3246438"/>
          <p14:tracePt t="11416" x="3984625" y="3254375"/>
          <p14:tracePt t="11425" x="3984625" y="3260725"/>
          <p14:tracePt t="11433" x="3978275" y="3268663"/>
          <p14:tracePt t="11437" x="3978275" y="3276600"/>
          <p14:tracePt t="11443" x="3962400" y="3292475"/>
          <p14:tracePt t="11447" x="3946525" y="3306763"/>
          <p14:tracePt t="11447" x="3940175" y="3314700"/>
          <p14:tracePt t="11459" x="3908425" y="3336925"/>
          <p14:tracePt t="11462" x="3902075" y="3336925"/>
          <p14:tracePt t="11463" x="3894138" y="3336925"/>
          <p14:tracePt t="11476" x="3863975" y="3352800"/>
          <p14:tracePt t="11480" x="3856038" y="3360738"/>
          <p14:tracePt t="11493" x="3848100" y="3368675"/>
          <p14:tracePt t="11496" x="3840163" y="3368675"/>
          <p14:tracePt t="11509" x="3832225" y="3368675"/>
          <p14:tracePt t="11544" x="3840163" y="3360738"/>
          <p14:tracePt t="11548" x="3840163" y="3352800"/>
          <p14:tracePt t="11551" x="3840163" y="3344863"/>
          <p14:tracePt t="11560" x="3848100" y="3336925"/>
          <p14:tracePt t="11563" x="3856038" y="3330575"/>
          <p14:tracePt t="11576" x="3878263" y="3306763"/>
          <p14:tracePt t="11581" x="3894138" y="3298825"/>
          <p14:tracePt t="11593" x="3908425" y="3284538"/>
          <p14:tracePt t="11596" x="3916363" y="3284538"/>
          <p14:tracePt t="11609" x="3932238" y="3276600"/>
          <p14:tracePt t="11617" x="3940175" y="3268663"/>
          <p14:tracePt t="11627" x="3946525" y="3268663"/>
          <p14:tracePt t="11636" x="3954463" y="3268663"/>
          <p14:tracePt t="11648" x="3962400" y="3260725"/>
          <p14:tracePt t="11663" x="3970338" y="3260725"/>
          <p14:tracePt t="11673" x="3978275" y="3260725"/>
          <p14:tracePt t="11681" x="3978275" y="3254375"/>
          <p14:tracePt t="11695" x="3984625" y="3254375"/>
          <p14:tracePt t="11713" x="3992563" y="3254375"/>
          <p14:tracePt t="11944" x="3992563" y="3260725"/>
          <p14:tracePt t="11948" x="3992563" y="3268663"/>
          <p14:tracePt t="11951" x="3992563" y="3276600"/>
          <p14:tracePt t="11953" x="3984625" y="3276600"/>
          <p14:tracePt t="11958" x="3984625" y="3284538"/>
          <p14:tracePt t="11958" x="3984625" y="3292475"/>
          <p14:tracePt t="11961" x="3978275" y="3298825"/>
          <p14:tracePt t="11971" x="3970338" y="3306763"/>
          <p14:tracePt t="11978" x="3962400" y="3322638"/>
          <p14:tracePt t="11988" x="3946525" y="3330575"/>
          <p14:tracePt t="11993" x="3932238" y="3336925"/>
          <p14:tracePt t="12004" x="3908425" y="3344863"/>
          <p14:tracePt t="12011" x="3902075" y="3352800"/>
          <p14:tracePt t="12012" x="3894138" y="3352800"/>
          <p14:tracePt t="12021" x="3878263" y="3360738"/>
          <p14:tracePt t="12026" x="3870325" y="3360738"/>
          <p14:tracePt t="12038" x="3848100" y="3352800"/>
          <p14:tracePt t="12045" x="3832225" y="3352800"/>
          <p14:tracePt t="12045" x="3825875" y="3344863"/>
          <p14:tracePt t="12054" x="3771900" y="3314700"/>
          <p14:tracePt t="12059" x="3725863" y="3276600"/>
          <p14:tracePt t="12071" x="3673475" y="3222625"/>
          <p14:tracePt t="12078" x="3657600" y="3208338"/>
          <p14:tracePt t="12078" x="3649663" y="3200400"/>
          <p14:tracePt t="12087" x="3635375" y="3178175"/>
          <p14:tracePt t="12093" x="3635375" y="3162300"/>
          <p14:tracePt t="12104" x="3627438" y="3140075"/>
          <p14:tracePt t="12111" x="3635375" y="3124200"/>
          <p14:tracePt t="12112" x="3635375" y="3116263"/>
          <p14:tracePt t="12121" x="3657600" y="3094038"/>
          <p14:tracePt t="12126" x="3673475" y="3086100"/>
          <p14:tracePt t="12137" x="3725863" y="3055938"/>
          <p14:tracePt t="12144" x="3756025" y="3055938"/>
          <p14:tracePt t="12145" x="3763963" y="3048000"/>
          <p14:tracePt t="12154" x="3802063" y="3048000"/>
          <p14:tracePt t="12159" x="3832225" y="3040063"/>
          <p14:tracePt t="12171" x="3886200" y="3040063"/>
          <p14:tracePt t="12178" x="3916363" y="3048000"/>
          <p14:tracePt t="12178" x="3932238" y="3055938"/>
          <p14:tracePt t="12187" x="3962400" y="3063875"/>
          <p14:tracePt t="12193" x="3984625" y="3070225"/>
          <p14:tracePt t="12204" x="4016375" y="3086100"/>
          <p14:tracePt t="12210" x="4022725" y="3086100"/>
          <p14:tracePt t="12222" x="4030663" y="3094038"/>
          <p14:tracePt t="12243" x="4030663" y="3101975"/>
          <p14:tracePt t="12257" x="4022725" y="3101975"/>
          <p14:tracePt t="12259" x="4022725" y="3108325"/>
          <p14:tracePt t="12262" x="4016375" y="3108325"/>
          <p14:tracePt t="12276" x="3992563" y="3108325"/>
          <p14:tracePt t="12283" x="3984625" y="3108325"/>
          <p14:tracePt t="12292" x="3978275" y="3108325"/>
          <p14:tracePt t="12297" x="3970338" y="3108325"/>
          <p14:tracePt t="12309" x="3962400" y="3108325"/>
          <p14:tracePt t="12316" x="3954463" y="3108325"/>
          <p14:tracePt t="12325" x="3946525" y="3108325"/>
          <p14:tracePt t="12333" x="3940175" y="3108325"/>
          <p14:tracePt t="12392" x="3940175" y="3101975"/>
          <p14:tracePt t="12400" x="3940175" y="3094038"/>
          <p14:tracePt t="12406" x="3940175" y="3086100"/>
          <p14:tracePt t="12410" x="3946525" y="3086100"/>
          <p14:tracePt t="12411" x="3946525" y="3078163"/>
          <p14:tracePt t="12415" x="3954463" y="3070225"/>
          <p14:tracePt t="12425" x="3954463" y="3063875"/>
          <p14:tracePt t="12426" x="3978275" y="3048000"/>
          <p14:tracePt t="12429" x="3992563" y="3040063"/>
          <p14:tracePt t="12430" x="3992563" y="3032125"/>
          <p14:tracePt t="12442" x="4054475" y="2994025"/>
          <p14:tracePt t="12446" x="4068763" y="2987675"/>
          <p14:tracePt t="12446" x="4076700" y="2979738"/>
          <p14:tracePt t="12459" x="4130675" y="2933700"/>
          <p14:tracePt t="12462" x="4152900" y="2917825"/>
          <p14:tracePt t="12463" x="4160838" y="2911475"/>
          <p14:tracePt t="12475" x="4168775" y="2911475"/>
          <p14:tracePt t="12476" x="4251325" y="2835275"/>
          <p14:tracePt t="12480" x="4283075" y="2803525"/>
          <p14:tracePt t="12480" x="4289425" y="2797175"/>
          <p14:tracePt t="12492" x="4343400" y="2735263"/>
          <p14:tracePt t="12496" x="4359275" y="2705100"/>
          <p14:tracePt t="12509" x="4359275" y="2697163"/>
          <p14:tracePt t="12509" x="4389438" y="2644775"/>
          <p14:tracePt t="12513" x="4397375" y="2620963"/>
          <p14:tracePt t="12513" x="4397375" y="2613025"/>
          <p14:tracePt t="12526" x="4419600" y="2544763"/>
          <p14:tracePt t="12529" x="4427538" y="2522538"/>
          <p14:tracePt t="12530" x="4427538" y="2514600"/>
          <p14:tracePt t="12542" x="4427538" y="2506663"/>
          <p14:tracePt t="12543" x="4441825" y="2454275"/>
          <p14:tracePt t="12547" x="4449763" y="2430463"/>
          <p14:tracePt t="12559" x="4457700" y="2392363"/>
          <p14:tracePt t="12562" x="4457700" y="2378075"/>
          <p14:tracePt t="12576" x="4465638" y="2370138"/>
          <p14:tracePt t="12579" x="4465638" y="2362200"/>
          <p14:tracePt t="12592" x="4465638" y="2354263"/>
          <p14:tracePt t="12638" x="4457700" y="2354263"/>
          <p14:tracePt t="12649" x="4449763" y="2354263"/>
          <p14:tracePt t="12662" x="4441825" y="2354263"/>
          <p14:tracePt t="12673" x="4435475" y="2354263"/>
          <p14:tracePt t="12679" x="4435475" y="2346325"/>
          <p14:tracePt t="12683" x="4427538" y="2346325"/>
          <p14:tracePt t="12691" x="4427538" y="2339975"/>
          <p14:tracePt t="12697" x="4419600" y="2339975"/>
          <p14:tracePt t="12704" x="4419600" y="2332038"/>
          <p14:tracePt t="12711" x="4419600" y="2324100"/>
          <p14:tracePt t="12711" x="4419600" y="2316163"/>
          <p14:tracePt t="12721" x="4441825" y="2293938"/>
          <p14:tracePt t="12726" x="4457700" y="2270125"/>
          <p14:tracePt t="12737" x="4518025" y="2225675"/>
          <p14:tracePt t="12744" x="4533900" y="2209800"/>
          <p14:tracePt t="12744" x="4549775" y="2209800"/>
          <p14:tracePt t="12755" x="4579938" y="2187575"/>
          <p14:tracePt t="12759" x="4602163" y="2171700"/>
          <p14:tracePt t="12771" x="4632325" y="2163763"/>
          <p14:tracePt t="12778" x="4648200" y="2155825"/>
          <p14:tracePt t="12778" x="4656138" y="2155825"/>
          <p14:tracePt t="12787" x="4670425" y="2149475"/>
          <p14:tracePt t="12794" x="4678363" y="2149475"/>
          <p14:tracePt t="12794" x="4678363" y="2141538"/>
          <p14:tracePt t="12804" x="4686300" y="2141538"/>
          <p14:tracePt t="12811" x="4694238" y="2141538"/>
          <p14:tracePt t="13009" x="4702175" y="2141538"/>
          <p14:tracePt t="13014" x="4702175" y="2149475"/>
          <p14:tracePt t="13018" x="4708525" y="2149475"/>
          <p14:tracePt t="13026" x="4724400" y="2149475"/>
          <p14:tracePt t="13029" x="4732338" y="2149475"/>
          <p14:tracePt t="13042" x="4740275" y="2149475"/>
          <p14:tracePt t="13043" x="4770438" y="2155825"/>
          <p14:tracePt t="13047" x="4778375" y="2155825"/>
          <p14:tracePt t="13059" x="4808538" y="2155825"/>
          <p14:tracePt t="13062" x="4816475" y="2155825"/>
          <p14:tracePt t="13076" x="4838700" y="2155825"/>
          <p14:tracePt t="13079" x="4846638" y="2163763"/>
          <p14:tracePt t="13093" x="4854575" y="2171700"/>
          <p14:tracePt t="13096" x="4860925" y="2179638"/>
          <p14:tracePt t="13109" x="4876800" y="2201863"/>
          <p14:tracePt t="13113" x="4884738" y="2217738"/>
          <p14:tracePt t="13126" x="4884738" y="2278063"/>
          <p14:tracePt t="13128" x="4884738" y="2301875"/>
          <p14:tracePt t="13143" x="4854575" y="2362200"/>
          <p14:tracePt t="13148" x="4838700" y="2392363"/>
          <p14:tracePt t="13148" x="4830763" y="2400300"/>
          <p14:tracePt t="13159" x="4778375" y="2446338"/>
          <p14:tracePt t="13163" x="4746625" y="2468563"/>
          <p14:tracePt t="13176" x="4740275" y="2468563"/>
          <p14:tracePt t="13176" x="4656138" y="2506663"/>
          <p14:tracePt t="13180" x="4625975" y="2514600"/>
          <p14:tracePt t="13180" x="4618038" y="2522538"/>
          <p14:tracePt t="13193" x="4549775" y="2530475"/>
          <p14:tracePt t="13196" x="4533900" y="2530475"/>
          <p14:tracePt t="13197" x="4525963" y="2530475"/>
          <p14:tracePt t="13209" x="4518025" y="2530475"/>
          <p14:tracePt t="13209" x="4457700" y="2530475"/>
          <p14:tracePt t="13213" x="4435475" y="2522538"/>
          <p14:tracePt t="13213" x="4427538" y="2522538"/>
          <p14:tracePt t="13226" x="4335463" y="2476500"/>
          <p14:tracePt t="13229" x="4305300" y="2446338"/>
          <p14:tracePt t="13230" x="4297363" y="2446338"/>
          <p14:tracePt t="13242" x="4289425" y="2430463"/>
          <p14:tracePt t="13243" x="4237038" y="2384425"/>
          <p14:tracePt t="13248" x="4221163" y="2362200"/>
          <p14:tracePt t="13248" x="4221163" y="2354263"/>
          <p14:tracePt t="13259" x="4206875" y="2316163"/>
          <p14:tracePt t="13262" x="4198938" y="2301875"/>
          <p14:tracePt t="13276" x="4198938" y="2247900"/>
          <p14:tracePt t="13279" x="4198938" y="2239963"/>
          <p14:tracePt t="13279" x="4206875" y="2239963"/>
          <p14:tracePt t="13292" x="4229100" y="2201863"/>
          <p14:tracePt t="13296" x="4244975" y="2193925"/>
          <p14:tracePt t="13309" x="4283075" y="2171700"/>
          <p14:tracePt t="13313" x="4313238" y="2163763"/>
          <p14:tracePt t="13326" x="4373563" y="2141538"/>
          <p14:tracePt t="13329" x="4397375" y="2141538"/>
          <p14:tracePt t="13343" x="4465638" y="2133600"/>
          <p14:tracePt t="13347" x="4479925" y="2133600"/>
          <p14:tracePt t="13347" x="4487863" y="2133600"/>
          <p14:tracePt t="13359" x="4549775" y="2149475"/>
          <p14:tracePt t="13363" x="4556125" y="2149475"/>
          <p14:tracePt t="13363" x="4572000" y="2155825"/>
          <p14:tracePt t="13364" x="4579938" y="2155825"/>
          <p14:tracePt t="13376" x="4610100" y="2179638"/>
          <p14:tracePt t="13380" x="4625975" y="2187575"/>
          <p14:tracePt t="13392" x="4640263" y="2209800"/>
          <p14:tracePt t="13396" x="4640263" y="2225675"/>
          <p14:tracePt t="13409" x="4618038" y="2270125"/>
          <p14:tracePt t="13413" x="4579938" y="2286000"/>
          <p14:tracePt t="13413" x="4572000" y="2301875"/>
          <p14:tracePt t="13426" x="4427538" y="2354263"/>
          <p14:tracePt t="13429" x="4389438" y="2370138"/>
          <p14:tracePt t="13442" x="4373563" y="2370138"/>
          <p14:tracePt t="13443" x="4275138" y="2392363"/>
          <p14:tracePt t="13447" x="4237038" y="2392363"/>
          <p14:tracePt t="13447" x="4229100" y="2392363"/>
          <p14:tracePt t="13477" x="4198938" y="2392363"/>
          <p14:tracePt t="13478" x="4168775" y="2392363"/>
          <p14:tracePt t="13518" x="4175125" y="2392363"/>
          <p14:tracePt t="13521" x="4175125" y="2400300"/>
          <p14:tracePt t="13525" x="4183063" y="2408238"/>
          <p14:tracePt t="13537" x="4198938" y="2430463"/>
          <p14:tracePt t="13541" x="4206875" y="2438400"/>
          <p14:tracePt t="13544" x="4213225" y="2446338"/>
          <p14:tracePt t="13544" x="4229100" y="2468563"/>
          <p14:tracePt t="13554" x="4267200" y="2574925"/>
          <p14:tracePt t="13559" x="4275138" y="2598738"/>
          <p14:tracePt t="13559" x="4305300" y="2659063"/>
          <p14:tracePt t="13571" x="4359275" y="2797175"/>
          <p14:tracePt t="13575" x="4373563" y="2841625"/>
          <p14:tracePt t="13577" x="4373563" y="2857500"/>
          <p14:tracePt t="13577" x="4381500" y="2865438"/>
          <p14:tracePt t="13587" x="4397375" y="2949575"/>
          <p14:tracePt t="13592" x="4403725" y="2987675"/>
          <p14:tracePt t="13604" x="4403725" y="3032125"/>
          <p14:tracePt t="13607" x="4397375" y="3040063"/>
          <p14:tracePt t="13623" x="4373563" y="3070225"/>
          <p14:tracePt t="13629" x="4365625" y="3078163"/>
          <p14:tracePt t="13638" x="4359275" y="3086100"/>
          <p14:tracePt t="13643" x="4343400" y="3094038"/>
          <p14:tracePt t="13657" x="4343400" y="3101975"/>
          <p14:tracePt t="13710" x="4351338" y="3101975"/>
          <p14:tracePt t="13710" x="4359275" y="3101975"/>
          <p14:tracePt t="13715" x="4365625" y="3108325"/>
          <p14:tracePt t="13719" x="4373563" y="3108325"/>
          <p14:tracePt t="13726" x="4381500" y="3108325"/>
          <p14:tracePt t="13728" x="4389438" y="3108325"/>
          <p14:tracePt t="13743" x="4403725" y="3108325"/>
          <p14:tracePt t="13746" x="4411663" y="3108325"/>
          <p14:tracePt t="13759" x="4441825" y="3108325"/>
          <p14:tracePt t="13762" x="4449763" y="3108325"/>
          <p14:tracePt t="13776" x="4479925" y="3108325"/>
          <p14:tracePt t="13779" x="4487863" y="3108325"/>
          <p14:tracePt t="13792" x="4511675" y="3108325"/>
          <p14:tracePt t="13795" x="4518025" y="3108325"/>
          <p14:tracePt t="13809" x="4533900" y="3108325"/>
          <p14:tracePt t="13816" x="4541838" y="3108325"/>
          <p14:tracePt t="13827" x="4549775" y="3108325"/>
          <p14:tracePt t="13864" x="4556125" y="3108325"/>
          <p14:tracePt t="13881" x="4556125" y="3116263"/>
          <p14:tracePt t="13978" x="4564063" y="3116263"/>
          <p14:tracePt t="13988" x="4579938" y="3108325"/>
          <p14:tracePt t="13988" x="4587875" y="3108325"/>
          <p14:tracePt t="13994" x="4594225" y="3101975"/>
          <p14:tracePt t="13998" x="4602163" y="3101975"/>
          <p14:tracePt t="13999" x="4610100" y="3094038"/>
          <p14:tracePt t="14005" x="4618038" y="3094038"/>
          <p14:tracePt t="14011" x="4632325" y="3094038"/>
          <p14:tracePt t="14012" x="4640263" y="3094038"/>
          <p14:tracePt t="14021" x="4670425" y="3094038"/>
          <p14:tracePt t="14027" x="4686300" y="3094038"/>
          <p14:tracePt t="14038" x="4694238" y="3094038"/>
          <p14:tracePt t="14039" x="4708525" y="3094038"/>
          <p14:tracePt t="14056" x="4754563" y="3094038"/>
          <p14:tracePt t="14064" x="4800600" y="3094038"/>
          <p14:tracePt t="14082" x="4860925" y="3108325"/>
          <p14:tracePt t="14084" x="4868863" y="3108325"/>
          <p14:tracePt t="14100" x="4884738" y="3116263"/>
          <p14:tracePt t="14104" x="4892675" y="3116263"/>
          <p14:tracePt t="14573" x="4892675" y="3124200"/>
          <p14:tracePt t="14573" x="4892675" y="3132138"/>
          <p14:tracePt t="14577" x="4884738" y="3146425"/>
          <p14:tracePt t="14581" x="4876800" y="3154363"/>
          <p14:tracePt t="14581" x="4868863" y="3162300"/>
          <p14:tracePt t="14587" x="4868863" y="3170238"/>
          <p14:tracePt t="14587" x="4846638" y="3184525"/>
          <p14:tracePt t="14592" x="4816475" y="3216275"/>
          <p14:tracePt t="14596" x="4770438" y="3254375"/>
          <p14:tracePt t="14609" x="4762500" y="3254375"/>
          <p14:tracePt t="14611" x="4670425" y="3314700"/>
          <p14:tracePt t="14611" x="4648200" y="3330575"/>
          <p14:tracePt t="14616" x="4602163" y="3344863"/>
          <p14:tracePt t="14626" x="4541838" y="3368675"/>
          <p14:tracePt t="14630" x="4511675" y="3375025"/>
          <p14:tracePt t="14631" x="4503738" y="3375025"/>
          <p14:tracePt t="14631" x="4487863" y="3375025"/>
          <p14:tracePt t="14642" x="4411663" y="3382963"/>
          <p14:tracePt t="14647" x="4365625" y="3375025"/>
          <p14:tracePt t="14647" x="4359275" y="3375025"/>
          <p14:tracePt t="14648" x="4351338" y="3375025"/>
          <p14:tracePt t="14659" x="4343400" y="3368675"/>
          <p14:tracePt t="14659" x="4275138" y="3344863"/>
          <p14:tracePt t="14664" x="4237038" y="3322638"/>
          <p14:tracePt t="14665" x="4229100" y="3314700"/>
          <p14:tracePt t="14676" x="4183063" y="3260725"/>
          <p14:tracePt t="14680" x="4168775" y="3246438"/>
          <p14:tracePt t="14680" x="4168775" y="3238500"/>
          <p14:tracePt t="14692" x="4144963" y="3178175"/>
          <p14:tracePt t="14696" x="4137025" y="3146425"/>
          <p14:tracePt t="14710" x="4152900" y="3078163"/>
          <p14:tracePt t="14711" x="4160838" y="3063875"/>
          <p14:tracePt t="14716" x="4183063" y="3032125"/>
          <p14:tracePt t="14716" x="4191000" y="3025775"/>
          <p14:tracePt t="14726" x="4275138" y="2941638"/>
          <p14:tracePt t="14729" x="4305300" y="2917825"/>
          <p14:tracePt t="14730" x="4327525" y="2895600"/>
          <p14:tracePt t="14730" x="4343400" y="2887663"/>
          <p14:tracePt t="14732" x="4351338" y="2879725"/>
          <p14:tracePt t="14732" x="4365625" y="2873375"/>
          <p14:tracePt t="14743" x="4457700" y="2811463"/>
          <p14:tracePt t="14747" x="4511675" y="2797175"/>
          <p14:tracePt t="14759" x="4525963" y="2789238"/>
          <p14:tracePt t="14759" x="4610100" y="2781300"/>
          <p14:tracePt t="14764" x="4656138" y="2781300"/>
          <p14:tracePt t="14776" x="4664075" y="2781300"/>
          <p14:tracePt t="14777" x="4746625" y="2797175"/>
          <p14:tracePt t="14780" x="4754563" y="2797175"/>
          <p14:tracePt t="14781" x="4778375" y="2803525"/>
          <p14:tracePt t="14781" x="4784725" y="2811463"/>
          <p14:tracePt t="14792" x="4838700" y="2841625"/>
          <p14:tracePt t="14796" x="4846638" y="2857500"/>
          <p14:tracePt t="14811" x="4860925" y="2895600"/>
          <p14:tracePt t="14811" x="4860925" y="2903538"/>
          <p14:tracePt t="14815" x="4868863" y="2917825"/>
          <p14:tracePt t="14826" x="4860925" y="2949575"/>
          <p14:tracePt t="14830" x="4860925" y="2955925"/>
          <p14:tracePt t="14831" x="4854575" y="2963863"/>
          <p14:tracePt t="14843" x="4822825" y="2994025"/>
          <p14:tracePt t="14847" x="4800600" y="3001963"/>
          <p14:tracePt t="14848" x="4792663" y="3009900"/>
          <p14:tracePt t="14848" x="4784725" y="3009900"/>
          <p14:tracePt t="14860" x="4732338" y="3040063"/>
          <p14:tracePt t="14864" x="4702175" y="3048000"/>
          <p14:tracePt t="14865" x="4694238" y="3048000"/>
          <p14:tracePt t="14876" x="4648200" y="3063875"/>
          <p14:tracePt t="14880" x="4640263" y="3063875"/>
          <p14:tracePt t="14881" x="4632325" y="3063875"/>
          <p14:tracePt t="14892" x="4610100" y="3063875"/>
          <p14:tracePt t="14895" x="4602163" y="3070225"/>
          <p14:tracePt t="14911" x="4587875" y="3070225"/>
          <p14:tracePt t="14976" x="4594225" y="3070225"/>
          <p14:tracePt t="14992" x="4602163" y="3070225"/>
          <p14:tracePt t="14995" x="4602163" y="3063875"/>
          <p14:tracePt t="15000" x="4610100" y="3063875"/>
          <p14:tracePt t="15013" x="4618038" y="3063875"/>
          <p14:tracePt t="15013" x="4618038" y="3055938"/>
          <p14:tracePt t="15027" x="4625975" y="3055938"/>
          <p14:tracePt t="15039" x="4632325" y="3055938"/>
          <p14:tracePt t="15057" x="4632325" y="3048000"/>
          <p14:tracePt t="15072" x="4640263" y="3048000"/>
          <p14:tracePt t="15107" x="4648200" y="3040063"/>
          <p14:tracePt t="15786" x="4640263" y="3040063"/>
          <p14:tracePt t="16234" x="4640263" y="3048000"/>
          <p14:tracePt t="16248" x="4632325" y="3055938"/>
          <p14:tracePt t="16253" x="4632325" y="3063875"/>
          <p14:tracePt t="16261" x="4625975" y="3070225"/>
          <p14:tracePt t="16276" x="4618038" y="3086100"/>
          <p14:tracePt t="16281" x="4618038" y="3094038"/>
          <p14:tracePt t="16290" x="4610100" y="3101975"/>
          <p14:tracePt t="16296" x="4610100" y="3108325"/>
          <p14:tracePt t="16310" x="4602163" y="3124200"/>
          <p14:tracePt t="16314" x="4594225" y="3124200"/>
          <p14:tracePt t="16319" x="4594225" y="3132138"/>
          <p14:tracePt t="16329" x="4594225" y="3140075"/>
          <p14:tracePt t="23574" x="4602163" y="3140075"/>
          <p14:tracePt t="23582" x="4618038" y="3132138"/>
          <p14:tracePt t="23586" x="4625975" y="3132138"/>
          <p14:tracePt t="23591" x="4640263" y="3124200"/>
          <p14:tracePt t="23596" x="4664075" y="3116263"/>
          <p14:tracePt t="23600" x="4670425" y="3116263"/>
          <p14:tracePt t="23600" x="4686300" y="3108325"/>
          <p14:tracePt t="23600" x="4694238" y="3108325"/>
          <p14:tracePt t="23613" x="4762500" y="3086100"/>
          <p14:tracePt t="23613" x="4846638" y="3063875"/>
          <p14:tracePt t="23617" x="4914900" y="3040063"/>
          <p14:tracePt t="23627" x="4945063" y="3032125"/>
          <p14:tracePt t="23627" x="5083175" y="2987675"/>
          <p14:tracePt t="23631" x="5273675" y="2911475"/>
          <p14:tracePt t="23632" x="5303838" y="2903538"/>
          <p14:tracePt t="23643" x="5524500" y="2841625"/>
          <p14:tracePt t="23647" x="5630863" y="2811463"/>
          <p14:tracePt t="23647" x="5646738" y="2803525"/>
          <p14:tracePt t="23660" x="5692775" y="2789238"/>
          <p14:tracePt t="23663" x="5699125" y="2789238"/>
          <p14:tracePt t="23864" x="5699125" y="2781300"/>
          <p14:tracePt t="23873" x="5699125" y="2773363"/>
          <p14:tracePt t="23881" x="5692775" y="2759075"/>
          <p14:tracePt t="23885" x="5692775" y="2751138"/>
          <p14:tracePt t="23891" x="5684838" y="2743200"/>
          <p14:tracePt t="23894" x="5684838" y="2735263"/>
          <p14:tracePt t="23908" x="5661025" y="2689225"/>
          <p14:tracePt t="23912" x="5646738" y="2674938"/>
          <p14:tracePt t="23924" x="5622925" y="2644775"/>
          <p14:tracePt t="23927" x="5616575" y="2628900"/>
          <p14:tracePt t="23928" x="5608638" y="2628900"/>
          <p14:tracePt t="23941" x="5584825" y="2590800"/>
          <p14:tracePt t="23945" x="5570538" y="2574925"/>
          <p14:tracePt t="23959" x="5546725" y="2544763"/>
          <p14:tracePt t="23959" x="5546725" y="2536825"/>
          <p14:tracePt t="23960" x="5540375" y="2536825"/>
          <p14:tracePt t="23963" x="5532438" y="2530475"/>
          <p14:tracePt t="23975" x="5516563" y="2506663"/>
          <p14:tracePt t="23978" x="5508625" y="2492375"/>
          <p14:tracePt t="23992" x="5486400" y="2454275"/>
          <p14:tracePt t="23996" x="5470525" y="2438400"/>
          <p14:tracePt t="24007" x="5470525" y="2430463"/>
          <p14:tracePt t="24008" x="5448300" y="2408238"/>
          <p14:tracePt t="24012" x="5440363" y="2400300"/>
          <p14:tracePt t="24012" x="5440363" y="2392363"/>
          <p14:tracePt t="24024" x="5418138" y="2370138"/>
          <p14:tracePt t="24027" x="5418138" y="2362200"/>
          <p14:tracePt t="24028" x="5410200" y="2362200"/>
          <p14:tracePt t="24041" x="5402263" y="2346325"/>
          <p14:tracePt t="24049" x="5394325" y="2339975"/>
          <p14:tracePt t="24346" x="5394325" y="2346325"/>
          <p14:tracePt t="24352" x="5394325" y="2362200"/>
          <p14:tracePt t="24355" x="5394325" y="2370138"/>
          <p14:tracePt t="24360" x="5394325" y="2384425"/>
          <p14:tracePt t="24370" x="5394325" y="2408238"/>
          <p14:tracePt t="24373" x="5387975" y="2416175"/>
          <p14:tracePt t="24387" x="5380038" y="2460625"/>
          <p14:tracePt t="24393" x="5380038" y="2468563"/>
          <p14:tracePt t="24394" x="5380038" y="2484438"/>
          <p14:tracePt t="24404" x="5380038" y="2514600"/>
          <p14:tracePt t="24407" x="5380038" y="2522538"/>
          <p14:tracePt t="24420" x="5380038" y="2560638"/>
          <p14:tracePt t="24424" x="5380038" y="2574925"/>
          <p14:tracePt t="24437" x="5380038" y="2613025"/>
          <p14:tracePt t="24440" x="5380038" y="2628900"/>
          <p14:tracePt t="24440" x="5372100" y="2628900"/>
          <p14:tracePt t="24454" x="5372100" y="2682875"/>
          <p14:tracePt t="24457" x="5372100" y="2697163"/>
          <p14:tracePt t="24471" x="5372100" y="2720975"/>
          <p14:tracePt t="24474" x="5372100" y="2735263"/>
          <p14:tracePt t="24487" x="5372100" y="2759075"/>
          <p14:tracePt t="24495" x="5372100" y="2765425"/>
          <p14:tracePt t="24504" x="5372100" y="2773363"/>
          <p14:tracePt t="24523" x="5372100" y="2781300"/>
          <p14:tracePt t="24528" x="5372100" y="2789238"/>
          <p14:tracePt t="24536" x="5372100" y="2797175"/>
          <p14:tracePt t="24546" x="5372100" y="2803525"/>
          <p14:tracePt t="24551" x="5372100" y="2811463"/>
          <p14:tracePt t="24565" x="5372100" y="2819400"/>
          <p14:tracePt t="24576" x="5372100" y="2827338"/>
          <p14:tracePt t="24582" x="5372100" y="2835275"/>
          <p14:tracePt t="24590" x="5372100" y="2841625"/>
          <p14:tracePt t="24593" x="5372100" y="2849563"/>
          <p14:tracePt t="24597" x="5372100" y="2857500"/>
          <p14:tracePt t="24608" x="5364163" y="2873375"/>
          <p14:tracePt t="24612" x="5364163" y="2879725"/>
          <p14:tracePt t="24624" x="5364163" y="2903538"/>
          <p14:tracePt t="24627" x="5364163" y="2911475"/>
          <p14:tracePt t="24641" x="5364163" y="2941638"/>
          <p14:tracePt t="24647" x="5364163" y="2949575"/>
          <p14:tracePt t="24658" x="5356225" y="2963863"/>
          <p14:tracePt t="24660" x="5356225" y="2971800"/>
          <p14:tracePt t="24674" x="5349875" y="3001963"/>
          <p14:tracePt t="24678" x="5349875" y="3009900"/>
          <p14:tracePt t="24691" x="5349875" y="3032125"/>
          <p14:tracePt t="24694" x="5341938" y="3040063"/>
          <p14:tracePt t="24708" x="5334000" y="3063875"/>
          <p14:tracePt t="24711" x="5334000" y="3070225"/>
          <p14:tracePt t="24724" x="5318125" y="3101975"/>
          <p14:tracePt t="24729" x="5318125" y="3108325"/>
          <p14:tracePt t="24742" x="5311775" y="3124200"/>
          <p14:tracePt t="24745" x="5311775" y="3132138"/>
          <p14:tracePt t="24758" x="5303838" y="3154363"/>
          <p14:tracePt t="24761" x="5303838" y="3162300"/>
          <p14:tracePt t="24774" x="5303838" y="3170238"/>
          <p14:tracePt t="24785" x="5303838" y="3178175"/>
          <p14:tracePt t="24793" x="5303838" y="3184525"/>
          <p14:tracePt t="24795" x="5311775" y="3184525"/>
          <p14:tracePt t="24808" x="5326063" y="3200400"/>
          <p14:tracePt t="24811" x="5334000" y="3200400"/>
          <p14:tracePt t="24824" x="5364163" y="3238500"/>
          <p14:tracePt t="24827" x="5372100" y="3246438"/>
          <p14:tracePt t="24841" x="5410200" y="3276600"/>
          <p14:tracePt t="24845" x="5432425" y="3292475"/>
          <p14:tracePt t="24845" x="5432425" y="3298825"/>
          <p14:tracePt t="24859" x="5486400" y="3352800"/>
          <p14:tracePt t="24862" x="5508625" y="3368675"/>
          <p14:tracePt t="24875" x="5516563" y="3375025"/>
          <p14:tracePt t="24876" x="5570538" y="3429000"/>
          <p14:tracePt t="24880" x="5584825" y="3451225"/>
          <p14:tracePt t="24892" x="5608638" y="3475038"/>
          <p14:tracePt t="24896" x="5638800" y="3505200"/>
          <p14:tracePt t="24896" x="5638800" y="3513138"/>
          <p14:tracePt t="24908" x="5654675" y="3535363"/>
          <p14:tracePt t="24912" x="5661025" y="3543300"/>
          <p14:tracePt t="24913" x="5661025" y="3551238"/>
          <p14:tracePt t="24926" x="5661025" y="3559175"/>
          <p14:tracePt t="24965" x="5661025" y="3551238"/>
          <p14:tracePt t="24966" x="5654675" y="3551238"/>
          <p14:tracePt t="24975" x="5638800" y="3535363"/>
          <p14:tracePt t="24975" x="5630863" y="3535363"/>
          <p14:tracePt t="24979" x="5622925" y="3527425"/>
          <p14:tracePt t="25003" x="5600700" y="3505200"/>
          <p14:tracePt t="25003" x="5562600" y="3467100"/>
          <p14:tracePt t="25029" x="5540375" y="3436938"/>
          <p14:tracePt t="25030" x="5516563" y="3406775"/>
          <p14:tracePt t="25030" x="5516563" y="3398838"/>
          <p14:tracePt t="25057" x="5516563" y="3382963"/>
          <p14:tracePt t="25057" x="5516563" y="3360738"/>
          <p14:tracePt t="25060" x="5516563" y="3352800"/>
          <p14:tracePt t="25061" x="5516563" y="3344863"/>
          <p14:tracePt t="25075" x="5540375" y="3314700"/>
          <p14:tracePt t="25075" x="5570538" y="3284538"/>
          <p14:tracePt t="25090" x="5630863" y="3246438"/>
          <p14:tracePt t="25094" x="5654675" y="3230563"/>
          <p14:tracePt t="25094" x="5668963" y="3222625"/>
          <p14:tracePt t="25120" x="5761038" y="3154363"/>
          <p14:tracePt t="25145" x="5813425" y="3140075"/>
          <p14:tracePt t="25150" x="5821363" y="3140075"/>
          <p14:tracePt t="25166" x="5837238" y="3140075"/>
          <p14:tracePt t="25180" x="5845175" y="3146425"/>
          <p14:tracePt t="25180" x="5845175" y="3154363"/>
          <p14:tracePt t="25205" x="5851525" y="3162300"/>
          <p14:tracePt t="25206" x="5859463" y="3192463"/>
          <p14:tracePt t="25232" x="5859463" y="3268663"/>
          <p14:tracePt t="25234" x="5859463" y="3276600"/>
          <p14:tracePt t="25259" x="5845175" y="3322638"/>
          <p14:tracePt t="25283" x="5837238" y="3336925"/>
          <p14:tracePt t="25284" x="5829300" y="3344863"/>
          <p14:tracePt t="25305" x="5821363" y="3352800"/>
          <p14:tracePt t="25305" x="5813425" y="3352800"/>
          <p14:tracePt t="25318" x="5799138" y="3360738"/>
          <p14:tracePt t="25334" x="5799138" y="3368675"/>
          <p14:tracePt t="25334" x="5791200" y="3368675"/>
          <p14:tracePt t="25341" x="5783263" y="3375025"/>
          <p14:tracePt t="25342" x="5775325" y="3382963"/>
          <p14:tracePt t="25348" x="5768975" y="3390900"/>
          <p14:tracePt t="25361" x="5722938" y="3459163"/>
          <p14:tracePt t="25362" x="5715000" y="3467100"/>
          <p14:tracePt t="25382" x="5661025" y="3551238"/>
          <p14:tracePt t="25383" x="5592763" y="3665538"/>
          <p14:tracePt t="25390" x="5570538" y="3711575"/>
          <p14:tracePt t="25391" x="5540375" y="3756025"/>
          <p14:tracePt t="25400" x="5448300" y="3908425"/>
          <p14:tracePt t="25400" x="5440363" y="3932238"/>
          <p14:tracePt t="25401" x="5426075" y="3954463"/>
          <p14:tracePt t="25407" x="5418138" y="3970338"/>
          <p14:tracePt t="25407" x="5410200" y="3984625"/>
          <p14:tracePt t="25413" x="5295900" y="4175125"/>
          <p14:tracePt t="25421" x="5273675" y="4213225"/>
          <p14:tracePt t="25426" x="5219700" y="4283075"/>
          <p14:tracePt t="25427" x="5113338" y="4411663"/>
          <p14:tracePt t="25432" x="5013325" y="4511675"/>
          <p14:tracePt t="25433" x="4999038" y="4525963"/>
          <p14:tracePt t="25439" x="4983163" y="4541838"/>
          <p14:tracePt t="25439" x="4945063" y="4572000"/>
          <p14:tracePt t="25445" x="4808538" y="4678363"/>
          <p14:tracePt t="25455" x="4724400" y="4732338"/>
          <p14:tracePt t="25461" x="4670425" y="4754563"/>
          <p14:tracePt t="25462" x="4648200" y="4762500"/>
          <p14:tracePt t="25472" x="4602163" y="4778375"/>
          <p14:tracePt t="25477" x="4579938" y="4784725"/>
          <p14:tracePt t="25488" x="4572000" y="4784725"/>
          <p14:tracePt t="25488" x="4556125" y="4784725"/>
          <p14:tracePt t="25494" x="4549775" y="4784725"/>
          <p14:tracePt t="25494" x="4541838" y="4784725"/>
          <p14:tracePt t="25505" x="4533900" y="4784725"/>
          <p14:tracePt t="25510" x="4518025" y="4784725"/>
          <p14:tracePt t="25522" x="4503738" y="4784725"/>
          <p14:tracePt t="25528" x="4495800" y="4784725"/>
          <p14:tracePt t="25528" x="4487863" y="4784725"/>
          <p14:tracePt t="25538" x="4435475" y="4784725"/>
          <p14:tracePt t="25544" x="4365625" y="4784725"/>
          <p14:tracePt t="25544" x="4343400" y="4784725"/>
          <p14:tracePt t="25545" x="4327525" y="4784725"/>
          <p14:tracePt t="25554" x="4305300" y="4784725"/>
          <p14:tracePt t="25555" x="4237038" y="4784725"/>
          <p14:tracePt t="25562" x="4137025" y="4784725"/>
          <p14:tracePt t="25562" x="4130675" y="4784725"/>
          <p14:tracePt t="25572" x="4022725" y="4784725"/>
          <p14:tracePt t="25577" x="3916363" y="4784725"/>
          <p14:tracePt t="25589" x="3878263" y="4784725"/>
          <p14:tracePt t="25590" x="3717925" y="4784725"/>
          <p14:tracePt t="25593" x="3635375" y="4784725"/>
          <p14:tracePt t="25594" x="3581400" y="4784725"/>
          <p14:tracePt t="25599" x="3482975" y="4784725"/>
          <p14:tracePt t="25605" x="3429000" y="4784725"/>
          <p14:tracePt t="25610" x="3330575" y="4800600"/>
          <p14:tracePt t="25622" x="3230563" y="4808538"/>
          <p14:tracePt t="25628" x="3170238" y="4822825"/>
          <p14:tracePt t="25629" x="3162300" y="4822825"/>
          <p14:tracePt t="25639" x="3116263" y="4830763"/>
          <p14:tracePt t="25645" x="3078163" y="4838700"/>
          <p14:tracePt t="25656" x="3070225" y="4838700"/>
          <p14:tracePt t="25656" x="3055938" y="4846638"/>
          <p14:tracePt t="25660" x="3040063" y="4854575"/>
          <p14:tracePt t="25661" x="3032125" y="4854575"/>
          <p14:tracePt t="25667" x="3009900" y="4860925"/>
          <p14:tracePt t="25668" x="3009900" y="4868863"/>
          <p14:tracePt t="25674" x="3001963" y="4868863"/>
          <p14:tracePt t="25680" x="2979738" y="4876800"/>
          <p14:tracePt t="25689" x="2963863" y="4884738"/>
          <p14:tracePt t="25695" x="2941638" y="4884738"/>
          <p14:tracePt t="25705" x="2925763" y="4892675"/>
          <p14:tracePt t="25712" x="2903538" y="4892675"/>
          <p14:tracePt t="25712" x="2895600" y="4892675"/>
          <p14:tracePt t="25721" x="2887663" y="4892675"/>
          <p14:tracePt t="25722" x="2879725" y="4892675"/>
          <p14:tracePt t="25727" x="2857500" y="4892675"/>
          <p14:tracePt t="25728" x="2849563" y="4892675"/>
          <p14:tracePt t="25739" x="2811463" y="4884738"/>
          <p14:tracePt t="25747" x="2773363" y="4868863"/>
          <p14:tracePt t="25755" x="2727325" y="4846638"/>
          <p14:tracePt t="25761" x="2705100" y="4838700"/>
          <p14:tracePt t="25761" x="2697163" y="4830763"/>
          <p14:tracePt t="25772" x="2674938" y="4808538"/>
          <p14:tracePt t="25779" x="2659063" y="4792663"/>
          <p14:tracePt t="25779" x="2651125" y="4792663"/>
          <p14:tracePt t="25789" x="2644775" y="4778375"/>
          <p14:tracePt t="25794" x="2636838" y="4778375"/>
          <p14:tracePt t="25795" x="2628900" y="4770438"/>
          <p14:tracePt t="25805" x="2628900" y="4762500"/>
          <p14:tracePt t="25811" x="2620963" y="4754563"/>
          <p14:tracePt t="25821" x="2620963" y="4746625"/>
          <p14:tracePt t="25849" x="2620963" y="4740275"/>
          <p14:tracePt t="25866" x="2620963" y="4732338"/>
          <p14:tracePt t="25876" x="2613025" y="4724400"/>
          <p14:tracePt t="25885" x="2613025" y="4716463"/>
          <p14:tracePt t="25893" x="2606675" y="4716463"/>
          <p14:tracePt t="25901" x="2598738" y="4716463"/>
          <p14:tracePt t="25917" x="2590800" y="4716463"/>
          <p14:tracePt t="26032" x="2590800" y="4708525"/>
          <p14:tracePt t="26045" x="2590800" y="4702175"/>
          <p14:tracePt t="26056" x="2590800" y="4694238"/>
          <p14:tracePt t="26064" x="2590800" y="4686300"/>
          <p14:tracePt t="26080" x="2590800" y="4678363"/>
          <p14:tracePt t="26104" x="2590800" y="4670425"/>
          <p14:tracePt t="26112" x="2582863" y="4670425"/>
          <p14:tracePt t="26130" x="2574925" y="4670425"/>
          <p14:tracePt t="26146" x="2568575" y="4678363"/>
          <p14:tracePt t="26149" x="2568575" y="4686300"/>
          <p14:tracePt t="26154" x="2568575" y="4694238"/>
          <p14:tracePt t="26162" x="2560638" y="4708525"/>
          <p14:tracePt t="26167" x="2560638" y="4716463"/>
          <p14:tracePt t="26168" x="2560638" y="4724400"/>
          <p14:tracePt t="26177" x="2552700" y="4740275"/>
          <p14:tracePt t="26180" x="2552700" y="4770438"/>
          <p14:tracePt t="26181" x="2552700" y="4778375"/>
          <p14:tracePt t="26193" x="2544763" y="4830763"/>
          <p14:tracePt t="26196" x="2544763" y="4846638"/>
          <p14:tracePt t="26210" x="2544763" y="4854575"/>
          <p14:tracePt t="26210" x="2560638" y="4884738"/>
          <p14:tracePt t="26213" x="2568575" y="4884738"/>
          <p14:tracePt t="26582" x="2560638" y="4884738"/>
          <p14:tracePt t="26587" x="2552700" y="4884738"/>
          <p14:tracePt t="26589" x="2544763" y="4884738"/>
          <p14:tracePt t="26590" x="2544763" y="4892675"/>
          <p14:tracePt t="26597" x="2522538" y="4892675"/>
          <p14:tracePt t="26600" x="2514600" y="4892675"/>
          <p14:tracePt t="26607" x="2506663" y="4892675"/>
          <p14:tracePt t="26608" x="2498725" y="4884738"/>
          <p14:tracePt t="26613" x="2476500" y="4868863"/>
          <p14:tracePt t="26624" x="2438400" y="4846638"/>
          <p14:tracePt t="26631" x="2408238" y="4830763"/>
          <p14:tracePt t="26641" x="2370138" y="4792663"/>
          <p14:tracePt t="26645" x="2362200" y="4778375"/>
          <p14:tracePt t="26645" x="2354263" y="4778375"/>
          <p14:tracePt t="26658" x="2308225" y="4740275"/>
          <p14:tracePt t="26661" x="2293938" y="4724400"/>
          <p14:tracePt t="26662" x="2286000" y="4724400"/>
          <p14:tracePt t="26674" x="2239963" y="4694238"/>
          <p14:tracePt t="26677" x="2232025" y="4686300"/>
          <p14:tracePt t="26678" x="2225675" y="4686300"/>
          <p14:tracePt t="26691" x="2201863" y="4678363"/>
          <p14:tracePt t="26694" x="2193925" y="4678363"/>
          <p14:tracePt t="26739" x="2187575" y="4678363"/>
          <p14:tracePt t="26743" x="2187575" y="4686300"/>
          <p14:tracePt t="26745" x="2179638" y="4686300"/>
          <p14:tracePt t="26758" x="2171700" y="4694238"/>
          <p14:tracePt t="26761" x="2163763" y="4702175"/>
          <p14:tracePt t="26774" x="2155825" y="4716463"/>
          <p14:tracePt t="26778" x="2149475" y="4716463"/>
          <p14:tracePt t="26791" x="2141538" y="4732338"/>
          <p14:tracePt t="26795" x="2133600" y="4740275"/>
          <p14:tracePt t="26818" x="2125663" y="4746625"/>
          <p14:tracePt t="26827" x="2125663" y="4754563"/>
          <p14:tracePt t="26838" x="2125663" y="4762500"/>
          <p14:tracePt t="26847" x="2125663" y="4770438"/>
          <p14:tracePt t="26849" x="2117725" y="4770438"/>
          <p14:tracePt t="26855" x="2117725" y="4778375"/>
          <p14:tracePt t="26866" x="2117725" y="4784725"/>
          <p14:tracePt t="26869" x="2117725" y="4792663"/>
          <p14:tracePt t="26883" x="2111375" y="4800600"/>
          <p14:tracePt t="26886" x="2111375" y="4808538"/>
          <p14:tracePt t="26899" x="2111375" y="4816475"/>
          <p14:tracePt t="26903" x="2103438" y="4822825"/>
          <p14:tracePt t="26916" x="2087563" y="4838700"/>
          <p14:tracePt t="26920" x="2073275" y="4838700"/>
          <p14:tracePt t="26933" x="2057400" y="4854575"/>
          <p14:tracePt t="26936" x="2049463" y="4854575"/>
          <p14:tracePt t="26949" x="2035175" y="4860925"/>
          <p14:tracePt t="26969" x="2041525" y="4860925"/>
          <p14:tracePt t="26986" x="2049463" y="4860925"/>
          <p14:tracePt t="27110" x="2041525" y="4860925"/>
          <p14:tracePt t="27118" x="2035175" y="4860925"/>
          <p14:tracePt t="27121" x="2027238" y="4860925"/>
          <p14:tracePt t="27125" x="2019300" y="4860925"/>
          <p14:tracePt t="27132" x="2011363" y="4860925"/>
          <p14:tracePt t="27142" x="1989138" y="4854575"/>
          <p14:tracePt t="27143" x="1981200" y="4846638"/>
          <p14:tracePt t="27149" x="1965325" y="4846638"/>
          <p14:tracePt t="27158" x="1943100" y="4838700"/>
          <p14:tracePt t="27170" x="1920875" y="4822825"/>
          <p14:tracePt t="27176" x="1912938" y="4822825"/>
          <p14:tracePt t="27187" x="1912938" y="4816475"/>
          <p14:tracePt t="27194" x="1905000" y="4816475"/>
          <p14:tracePt t="27204" x="1905000" y="4808538"/>
          <p14:tracePt t="27213" x="1912938" y="4808538"/>
          <p14:tracePt t="27220" x="1912938" y="4800600"/>
          <p14:tracePt t="27228" x="1920875" y="4800600"/>
          <p14:tracePt t="27237" x="1927225" y="4792663"/>
          <p14:tracePt t="27242" x="1935163" y="4792663"/>
          <p14:tracePt t="27253" x="1943100" y="4792663"/>
          <p14:tracePt t="27259" x="1951038" y="4792663"/>
          <p14:tracePt t="27279" x="1951038" y="4784725"/>
          <p14:tracePt t="27284" x="1958975" y="4784725"/>
          <p14:tracePt t="27297" x="1958975" y="4778375"/>
          <p14:tracePt t="27301" x="1965325" y="4778375"/>
          <p14:tracePt t="27332" x="1973263" y="4778375"/>
          <p14:tracePt t="27448" x="1981200" y="4778375"/>
          <p14:tracePt t="27466" x="1989138" y="4778375"/>
          <p14:tracePt t="27478" x="1997075" y="4778375"/>
          <p14:tracePt t="27481" x="2003425" y="4778375"/>
          <p14:tracePt t="27484" x="2011363" y="4778375"/>
          <p14:tracePt t="27491" x="2041525" y="4778375"/>
          <p14:tracePt t="27493" x="2049463" y="4778375"/>
          <p14:tracePt t="27493" x="2057400" y="4778375"/>
          <p14:tracePt t="27494" x="2065338" y="4778375"/>
          <p14:tracePt t="27507" x="2163763" y="4792663"/>
          <p14:tracePt t="27511" x="2171700" y="4792663"/>
          <p14:tracePt t="27511" x="2201863" y="4800600"/>
          <p14:tracePt t="27524" x="2354263" y="4830763"/>
          <p14:tracePt t="27529" x="2460625" y="4838700"/>
          <p14:tracePt t="27530" x="2476500" y="4846638"/>
          <p14:tracePt t="27540" x="2492375" y="4846638"/>
          <p14:tracePt t="27541" x="2689225" y="4854575"/>
          <p14:tracePt t="27545" x="2811463" y="4868863"/>
          <p14:tracePt t="27557" x="3094038" y="4899025"/>
          <p14:tracePt t="27560" x="3146425" y="4899025"/>
          <p14:tracePt t="27574" x="3444875" y="4914900"/>
          <p14:tracePt t="27578" x="3521075" y="4914900"/>
          <p14:tracePt t="27591" x="3703638" y="4914900"/>
          <p14:tracePt t="27597" x="3779838" y="4914900"/>
          <p14:tracePt t="27597" x="3802063" y="4914900"/>
          <p14:tracePt t="27607" x="3810000" y="4914900"/>
          <p14:tracePt t="27607" x="3932238" y="4914900"/>
          <p14:tracePt t="27611" x="3946525" y="4914900"/>
          <p14:tracePt t="27611" x="3992563" y="4914900"/>
          <p14:tracePt t="27624" x="4175125" y="4914900"/>
          <p14:tracePt t="27630" x="4297363" y="4914900"/>
          <p14:tracePt t="27641" x="4487863" y="4914900"/>
          <p14:tracePt t="27645" x="4579938" y="4914900"/>
          <p14:tracePt t="27657" x="4762500" y="4906963"/>
          <p14:tracePt t="27660" x="4800600" y="4906963"/>
          <p14:tracePt t="27674" x="5013325" y="4892675"/>
          <p14:tracePt t="27678" x="5059363" y="4884738"/>
          <p14:tracePt t="27691" x="5151438" y="4876800"/>
          <p14:tracePt t="27696" x="5173663" y="4868863"/>
          <p14:tracePt t="27707" x="5181600" y="4868863"/>
          <p14:tracePt t="27707" x="5211763" y="4860925"/>
          <p14:tracePt t="27711" x="5219700" y="4854575"/>
          <p14:tracePt t="27724" x="5241925" y="4846638"/>
          <p14:tracePt t="27731" x="5257800" y="4838700"/>
          <p14:tracePt t="27741" x="5280025" y="4822825"/>
          <p14:tracePt t="27746" x="5295900" y="4816475"/>
          <p14:tracePt t="27757" x="5318125" y="4800600"/>
          <p14:tracePt t="27763" x="5334000" y="4800600"/>
          <p14:tracePt t="27774" x="5349875" y="4792663"/>
          <p14:tracePt t="27778" x="5356225" y="4784725"/>
          <p14:tracePt t="27791" x="5372100" y="4778375"/>
          <p14:tracePt t="27796" x="5380038" y="4778375"/>
          <p14:tracePt t="27797" x="5380038" y="4770438"/>
          <p14:tracePt t="27807" x="5387975" y="4762500"/>
          <p14:tracePt t="27842" x="5394325" y="4762500"/>
          <p14:tracePt t="27842" x="5440363" y="4724400"/>
          <p14:tracePt t="27847" x="5448300" y="4724400"/>
          <p14:tracePt t="27850" x="5456238" y="4716463"/>
          <p14:tracePt t="27859" x="5478463" y="4708525"/>
          <p14:tracePt t="27863" x="5486400" y="4702175"/>
          <p14:tracePt t="27877" x="5494338" y="4686300"/>
          <p14:tracePt t="27881" x="5502275" y="4686300"/>
          <p14:tracePt t="27892" x="5508625" y="4686300"/>
          <p14:tracePt t="27896" x="5508625" y="4678363"/>
          <p14:tracePt t="27909" x="5516563" y="4678363"/>
          <p14:tracePt t="28114" x="5508625" y="4678363"/>
          <p14:tracePt t="28234" x="5508625" y="4670425"/>
          <p14:tracePt t="28261" x="5516563" y="4670425"/>
          <p14:tracePt t="28278" x="5516563" y="4678363"/>
          <p14:tracePt t="28306" x="5524500" y="4678363"/>
          <p14:tracePt t="28312" x="5524500" y="4686300"/>
          <p14:tracePt t="28325" x="5524500" y="4694238"/>
          <p14:tracePt t="28329" x="5532438" y="4694238"/>
          <p14:tracePt t="28335" x="5532438" y="4702175"/>
          <p14:tracePt t="28336" x="5532438" y="4708525"/>
          <p14:tracePt t="28341" x="5532438" y="4716463"/>
          <p14:tracePt t="28343" x="5532438" y="4724400"/>
          <p14:tracePt t="28357" x="5532438" y="4732338"/>
          <p14:tracePt t="28357" x="5524500" y="4770438"/>
          <p14:tracePt t="28361" x="5524500" y="4778375"/>
          <p14:tracePt t="28374" x="5508625" y="4800600"/>
          <p14:tracePt t="28377" x="5502275" y="4808538"/>
          <p14:tracePt t="28391" x="5486400" y="4830763"/>
          <p14:tracePt t="28394" x="5486400" y="4838700"/>
          <p14:tracePt t="28407" x="5464175" y="4846638"/>
          <p14:tracePt t="28410" x="5464175" y="4854575"/>
          <p14:tracePt t="28424" x="5456238" y="4854575"/>
          <p14:tracePt t="28442" x="5448300" y="4854575"/>
          <p14:tracePt t="28541" x="5456238" y="4854575"/>
          <p14:tracePt t="28552" x="5464175" y="4854575"/>
          <p14:tracePt t="28554" x="5464175" y="4846638"/>
          <p14:tracePt t="28557" x="5470525" y="4846638"/>
          <p14:tracePt t="28566" x="5478463" y="4846638"/>
          <p14:tracePt t="28574" x="5494338" y="4838700"/>
          <p14:tracePt t="28584" x="5508625" y="4838700"/>
          <p14:tracePt t="28584" x="5516563" y="4830763"/>
          <p14:tracePt t="28593" x="5524500" y="4830763"/>
          <p14:tracePt t="28595" x="5532438" y="4830763"/>
          <p14:tracePt t="28607" x="5554663" y="4822825"/>
          <p14:tracePt t="28611" x="5562600" y="4822825"/>
          <p14:tracePt t="28624" x="5578475" y="4816475"/>
          <p14:tracePt t="28630" x="5584825" y="4816475"/>
          <p14:tracePt t="28641" x="5592763" y="4808538"/>
          <p14:tracePt t="28648" x="5600700" y="4808538"/>
          <p14:tracePt t="28658" x="5600700" y="4800600"/>
          <p14:tracePt t="28662" x="5608638" y="4800600"/>
          <p14:tracePt t="28676" x="5616575" y="4800600"/>
          <p14:tracePt t="28683" x="5622925" y="4800600"/>
          <p14:tracePt t="28692" x="5630863" y="4800600"/>
          <p14:tracePt t="28698" x="5638800" y="4800600"/>
          <p14:tracePt t="28707" x="5646738" y="4808538"/>
          <p14:tracePt t="28715" x="5654675" y="4808538"/>
          <p14:tracePt t="28724" x="5661025" y="4816475"/>
          <p14:tracePt t="28727" x="5668963" y="4816475"/>
          <p14:tracePt t="28741" x="5676900" y="4822825"/>
          <p14:tracePt t="28751" x="5684838" y="4822825"/>
          <p14:tracePt t="28800" x="5692775" y="4822825"/>
          <p14:tracePt t="29096" x="5692775" y="4816475"/>
          <p14:tracePt t="29106" x="5699125" y="4816475"/>
          <p14:tracePt t="29130" x="5699125" y="4808538"/>
          <p14:tracePt t="29160" x="5699125" y="4800600"/>
          <p14:tracePt t="29178" x="5707063" y="4800600"/>
          <p14:tracePt t="29183" x="5707063" y="4792663"/>
          <p14:tracePt t="29216" x="5715000" y="4784725"/>
          <p14:tracePt t="29346" x="5715000" y="4778375"/>
          <p14:tracePt t="29354" x="5707063" y="4770438"/>
          <p14:tracePt t="29361" x="5699125" y="4770438"/>
          <p14:tracePt t="29366" x="5692775" y="4770438"/>
          <p14:tracePt t="29374" x="5676900" y="4770438"/>
          <p14:tracePt t="29379" x="5668963" y="4770438"/>
          <p14:tracePt t="29392" x="5646738" y="4778375"/>
          <p14:tracePt t="29392" x="5638800" y="4784725"/>
          <p14:tracePt t="29401" x="5608638" y="4784725"/>
          <p14:tracePt t="29407" x="5608638" y="4792663"/>
          <p14:tracePt t="29408" x="5592763" y="4792663"/>
          <p14:tracePt t="29417" x="5546725" y="4800600"/>
          <p14:tracePt t="29425" x="5516563" y="4800600"/>
          <p14:tracePt t="29426" x="5508625" y="4800600"/>
          <p14:tracePt t="29434" x="5464175" y="4800600"/>
          <p14:tracePt t="29441" x="5418138" y="4800600"/>
          <p14:tracePt t="29450" x="5341938" y="4784725"/>
          <p14:tracePt t="29459" x="5265738" y="4762500"/>
          <p14:tracePt t="29459" x="5235575" y="4754563"/>
          <p14:tracePt t="29467" x="5173663" y="4732338"/>
          <p14:tracePt t="29474" x="5121275" y="4716463"/>
          <p14:tracePt t="29484" x="5059363" y="4686300"/>
          <p14:tracePt t="29492" x="5021263" y="4664075"/>
          <p14:tracePt t="29492" x="5013325" y="4664075"/>
          <p14:tracePt t="29500" x="4991100" y="4648200"/>
          <p14:tracePt t="29507" x="4968875" y="4632325"/>
          <p14:tracePt t="29517" x="4953000" y="4618038"/>
          <p14:tracePt t="29526" x="4937125" y="4602163"/>
          <p14:tracePt t="29526" x="4930775" y="4602163"/>
          <p14:tracePt t="29534" x="4922838" y="4587875"/>
          <p14:tracePt t="29541" x="4914900" y="4579938"/>
          <p14:tracePt t="29550" x="4914900" y="4564063"/>
          <p14:tracePt t="29559" x="4914900" y="4556125"/>
          <p14:tracePt t="29559" x="4906963" y="4556125"/>
          <p14:tracePt t="29567" x="4906963" y="4541838"/>
          <p14:tracePt t="29574" x="4906963" y="4533900"/>
          <p14:tracePt t="29584" x="4922838" y="4511675"/>
          <p14:tracePt t="29592" x="4937125" y="4495800"/>
          <p14:tracePt t="29592" x="4937125" y="4487863"/>
          <p14:tracePt t="29600" x="4953000" y="4479925"/>
          <p14:tracePt t="29607" x="4960938" y="4465638"/>
          <p14:tracePt t="29617" x="4983163" y="4441825"/>
          <p14:tracePt t="29625" x="5006975" y="4427538"/>
          <p14:tracePt t="29626" x="5013325" y="4419600"/>
          <p14:tracePt t="29634" x="5037138" y="4397375"/>
          <p14:tracePt t="29641" x="5059363" y="4381500"/>
          <p14:tracePt t="29650" x="5089525" y="4359275"/>
          <p14:tracePt t="29659" x="5113338" y="4343400"/>
          <p14:tracePt t="29659" x="5121275" y="4335463"/>
          <p14:tracePt t="29667" x="5143500" y="4327525"/>
          <p14:tracePt t="29674" x="5165725" y="4321175"/>
          <p14:tracePt t="29684" x="5203825" y="4297363"/>
          <p14:tracePt t="29692" x="5227638" y="4289425"/>
          <p14:tracePt t="29692" x="5235575" y="4289425"/>
          <p14:tracePt t="29700" x="5265738" y="4283075"/>
          <p14:tracePt t="29707" x="5295900" y="4283075"/>
          <p14:tracePt t="29717" x="5349875" y="4283075"/>
          <p14:tracePt t="29725" x="5380038" y="4283075"/>
          <p14:tracePt t="29726" x="5394325" y="4283075"/>
          <p14:tracePt t="29734" x="5456238" y="4283075"/>
          <p14:tracePt t="29741" x="5516563" y="4297363"/>
          <p14:tracePt t="29751" x="5570538" y="4313238"/>
          <p14:tracePt t="29759" x="5584825" y="4327525"/>
          <p14:tracePt t="29767" x="5592763" y="4351338"/>
          <p14:tracePt t="29774" x="5600700" y="4365625"/>
          <p14:tracePt t="29784" x="5584825" y="4411663"/>
          <p14:tracePt t="29792" x="5546725" y="4487863"/>
          <p14:tracePt t="29792" x="5524500" y="4511675"/>
          <p14:tracePt t="29802" x="5432425" y="4618038"/>
          <p14:tracePt t="29807" x="5318125" y="4716463"/>
          <p14:tracePt t="29817" x="5135563" y="4838700"/>
          <p14:tracePt t="29825" x="5021263" y="4906963"/>
          <p14:tracePt t="29826" x="4983163" y="4922838"/>
          <p14:tracePt t="29834" x="4876800" y="4968875"/>
          <p14:tracePt t="29841" x="4808538" y="4999038"/>
          <p14:tracePt t="29850" x="4746625" y="5013325"/>
          <p14:tracePt t="29859" x="4716463" y="5021263"/>
          <p14:tracePt t="29859" x="4708525" y="5021263"/>
          <p14:tracePt t="29867" x="4694238" y="5021263"/>
          <p14:tracePt t="29874" x="4686300" y="5021263"/>
          <p14:tracePt t="29886" x="4678363" y="5021263"/>
          <p14:tracePt t="29908" x="4678363" y="5013325"/>
          <p14:tracePt t="29929" x="4678363" y="5006975"/>
          <p14:tracePt t="29945" x="4678363" y="4999038"/>
          <p14:tracePt t="29953" x="4686300" y="4999038"/>
          <p14:tracePt t="29979" x="4694238" y="4999038"/>
          <p14:tracePt t="29981" x="4694238" y="4991100"/>
          <p14:tracePt t="29998" x="4694238" y="4983163"/>
          <p14:tracePt t="30003" x="4702175" y="4983163"/>
          <p14:tracePt t="30022" x="4708525" y="4983163"/>
          <p14:tracePt t="30029" x="4716463" y="4983163"/>
          <p14:tracePt t="30047" x="4724400" y="4975225"/>
          <p14:tracePt t="30070" x="4732338" y="4975225"/>
          <p14:tracePt t="30114" x="4740275" y="4975225"/>
          <p14:tracePt t="30132" x="4746625" y="4975225"/>
          <p14:tracePt t="30142" x="4754563" y="4975225"/>
          <p14:tracePt t="30144" x="4762500" y="4975225"/>
          <p14:tracePt t="30151" x="4770438" y="4975225"/>
          <p14:tracePt t="30157" x="4784725" y="4975225"/>
          <p14:tracePt t="30167" x="4800600" y="4983163"/>
          <p14:tracePt t="30174" x="4808538" y="4991100"/>
          <p14:tracePt t="30184" x="4816475" y="4991100"/>
          <p14:tracePt t="30192" x="4822825" y="4991100"/>
          <p14:tracePt t="30200" x="4830763" y="4999038"/>
          <p14:tracePt t="30207" x="4846638" y="4999038"/>
          <p14:tracePt t="30217" x="4860925" y="5006975"/>
          <p14:tracePt t="30226" x="4868863" y="5006975"/>
          <p14:tracePt t="30226" x="4876800" y="5006975"/>
          <p14:tracePt t="30234" x="4892675" y="5006975"/>
          <p14:tracePt t="30241" x="4906963" y="5013325"/>
          <p14:tracePt t="30250" x="4930775" y="5021263"/>
          <p14:tracePt t="30259" x="4945063" y="5029200"/>
          <p14:tracePt t="30259" x="4953000" y="5029200"/>
          <p14:tracePt t="30267" x="4968875" y="5037138"/>
          <p14:tracePt t="30274" x="4983163" y="5051425"/>
          <p14:tracePt t="30284" x="4991100" y="5075238"/>
          <p14:tracePt t="30292" x="4999038" y="5089525"/>
          <p14:tracePt t="30292" x="4999038" y="5097463"/>
          <p14:tracePt t="30300" x="4999038" y="5105400"/>
          <p14:tracePt t="30307" x="4999038" y="5121275"/>
          <p14:tracePt t="30317" x="4999038" y="5143500"/>
          <p14:tracePt t="30326" x="4991100" y="5165725"/>
          <p14:tracePt t="30326" x="4991100" y="5173663"/>
          <p14:tracePt t="30334" x="4983163" y="5189538"/>
          <p14:tracePt t="30341" x="4975225" y="5211763"/>
          <p14:tracePt t="30350" x="4953000" y="5235575"/>
          <p14:tracePt t="30359" x="4937125" y="5257800"/>
          <p14:tracePt t="30359" x="4930775" y="5265738"/>
          <p14:tracePt t="30367" x="4906963" y="5287963"/>
          <p14:tracePt t="30374" x="4892675" y="5287963"/>
          <p14:tracePt t="30384" x="4868863" y="5287963"/>
          <p14:tracePt t="30392" x="4854575" y="5287963"/>
          <p14:tracePt t="30392" x="4846638" y="5280025"/>
          <p14:tracePt t="30400" x="4822825" y="5273675"/>
          <p14:tracePt t="30407" x="4808538" y="5249863"/>
          <p14:tracePt t="30417" x="4770438" y="5219700"/>
          <p14:tracePt t="30426" x="4746625" y="5203825"/>
          <p14:tracePt t="30426" x="4740275" y="5197475"/>
          <p14:tracePt t="30434" x="4724400" y="5173663"/>
          <p14:tracePt t="30441" x="4708525" y="5159375"/>
          <p14:tracePt t="30450" x="4702175" y="5135563"/>
          <p14:tracePt t="30459" x="4694238" y="5127625"/>
          <p14:tracePt t="30459" x="4694238" y="5113338"/>
          <p14:tracePt t="30467" x="4694238" y="5097463"/>
          <p14:tracePt t="30474" x="4694238" y="5083175"/>
          <p14:tracePt t="30484" x="4702175" y="5059363"/>
          <p14:tracePt t="30492" x="4708525" y="5045075"/>
          <p14:tracePt t="30492" x="4716463" y="5045075"/>
          <p14:tracePt t="30500" x="4732338" y="5021263"/>
          <p14:tracePt t="30507" x="4746625" y="5006975"/>
          <p14:tracePt t="30517" x="4792663" y="4975225"/>
          <p14:tracePt t="30525" x="4822825" y="4953000"/>
          <p14:tracePt t="30526" x="4838700" y="4945063"/>
          <p14:tracePt t="30534" x="4884738" y="4914900"/>
          <p14:tracePt t="30541" x="4937125" y="4884738"/>
          <p14:tracePt t="30550" x="4991100" y="4854575"/>
          <p14:tracePt t="30559" x="5029200" y="4838700"/>
          <p14:tracePt t="30559" x="5051425" y="4830763"/>
          <p14:tracePt t="30567" x="5083175" y="4816475"/>
          <p14:tracePt t="30574" x="5121275" y="4816475"/>
          <p14:tracePt t="30584" x="5159375" y="4816475"/>
          <p14:tracePt t="30592" x="5173663" y="4816475"/>
          <p14:tracePt t="30592" x="5181600" y="4822825"/>
          <p14:tracePt t="30600" x="5203825" y="4830763"/>
          <p14:tracePt t="30607" x="5235575" y="4846638"/>
          <p14:tracePt t="30617" x="5257800" y="4868863"/>
          <p14:tracePt t="30625" x="5280025" y="4884738"/>
          <p14:tracePt t="30626" x="5287963" y="4892675"/>
          <p14:tracePt t="30634" x="5311775" y="4914900"/>
          <p14:tracePt t="30641" x="5334000" y="4953000"/>
          <p14:tracePt t="30650" x="5364163" y="5013325"/>
          <p14:tracePt t="30659" x="5380038" y="5059363"/>
          <p14:tracePt t="30659" x="5380038" y="5075238"/>
          <p14:tracePt t="30667" x="5387975" y="5121275"/>
          <p14:tracePt t="30674" x="5380038" y="5159375"/>
          <p14:tracePt t="30684" x="5356225" y="5219700"/>
          <p14:tracePt t="30692" x="5326063" y="5257800"/>
          <p14:tracePt t="30692" x="5318125" y="5273675"/>
          <p14:tracePt t="30700" x="5257800" y="5318125"/>
          <p14:tracePt t="30707" x="5203825" y="5356225"/>
          <p14:tracePt t="30717" x="5121275" y="5402263"/>
          <p14:tracePt t="30726" x="5051425" y="5426075"/>
          <p14:tracePt t="30726" x="5029200" y="5432425"/>
          <p14:tracePt t="30734" x="4975225" y="5448300"/>
          <p14:tracePt t="30741" x="4937125" y="5456238"/>
          <p14:tracePt t="30750" x="4892675" y="5464175"/>
          <p14:tracePt t="30759" x="4860925" y="5464175"/>
          <p14:tracePt t="30767" x="4838700" y="5456238"/>
          <p14:tracePt t="30774" x="4822825" y="5456238"/>
          <p14:tracePt t="30784" x="4792663" y="5432425"/>
          <p14:tracePt t="30792" x="4778375" y="5418138"/>
          <p14:tracePt t="30793" x="4770438" y="5410200"/>
          <p14:tracePt t="30800" x="4754563" y="5394325"/>
          <p14:tracePt t="30807" x="4740275" y="5380038"/>
          <p14:tracePt t="30817" x="4732338" y="5349875"/>
          <p14:tracePt t="30826" x="4724400" y="5334000"/>
          <p14:tracePt t="30826" x="4724400" y="5326063"/>
          <p14:tracePt t="30834" x="4732338" y="5303838"/>
          <p14:tracePt t="30841" x="4740275" y="5287963"/>
          <p14:tracePt t="30851" x="4762500" y="5273675"/>
          <p14:tracePt t="30859" x="4778375" y="5257800"/>
          <p14:tracePt t="30868" x="4800600" y="5241925"/>
          <p14:tracePt t="30874" x="4808538" y="5235575"/>
          <p14:tracePt t="30884" x="4822825" y="5235575"/>
          <p14:tracePt t="30892" x="4830763" y="5227638"/>
          <p14:tracePt t="30892" x="4838700" y="5227638"/>
          <p14:tracePt t="30904" x="4846638" y="5227638"/>
          <p14:tracePt t="30909" x="4846638" y="5219700"/>
          <p14:tracePt t="30917" x="4854575" y="5219700"/>
          <p14:tracePt t="30929" x="4860925" y="5219700"/>
          <p14:tracePt t="30956" x="4868863" y="5219700"/>
          <p14:tracePt t="31142" x="4868863" y="5227638"/>
          <p14:tracePt t="31161" x="4868863" y="5235575"/>
          <p14:tracePt t="31169" x="4868863" y="5241925"/>
          <p14:tracePt t="31176" x="4868863" y="5249863"/>
          <p14:tracePt t="31181" x="4868863" y="5265738"/>
          <p14:tracePt t="31184" x="4868863" y="5273675"/>
          <p14:tracePt t="31194" x="4868863" y="5311775"/>
          <p14:tracePt t="31197" x="4876800" y="5349875"/>
          <p14:tracePt t="31210" x="4892675" y="5387975"/>
          <p14:tracePt t="31213" x="4892675" y="5394325"/>
          <p14:tracePt t="31227" x="4899025" y="5418138"/>
          <p14:tracePt t="31231" x="4899025" y="5426075"/>
          <p14:tracePt t="31277" x="4892675" y="5418138"/>
          <p14:tracePt t="31282" x="4884738" y="5402263"/>
          <p14:tracePt t="31287" x="4876800" y="5387975"/>
          <p14:tracePt t="31287" x="4876800" y="5380038"/>
          <p14:tracePt t="31295" x="4860925" y="5341938"/>
          <p14:tracePt t="31299" x="4860925" y="5334000"/>
          <p14:tracePt t="31299" x="4860925" y="5318125"/>
          <p14:tracePt t="31310" x="4854575" y="5280025"/>
          <p14:tracePt t="31314" x="4854575" y="5257800"/>
          <p14:tracePt t="31328" x="4860925" y="5227638"/>
          <p14:tracePt t="31332" x="4876800" y="5181600"/>
          <p14:tracePt t="31342" x="4884738" y="5173663"/>
          <p14:tracePt t="31343" x="4922838" y="5135563"/>
          <p14:tracePt t="31348" x="4945063" y="5121275"/>
          <p14:tracePt t="31364" x="5006975" y="5089525"/>
          <p14:tracePt t="31368" x="5013325" y="5083175"/>
          <p14:tracePt t="31368" x="5021263" y="5075238"/>
          <p14:tracePt t="31376" x="5029200" y="5075238"/>
          <p14:tracePt t="31377" x="5051425" y="5067300"/>
          <p14:tracePt t="31381" x="5067300" y="5051425"/>
          <p14:tracePt t="31396" x="5097463" y="5045075"/>
          <p14:tracePt t="31400" x="5127625" y="5037138"/>
          <p14:tracePt t="31410" x="5151438" y="5029200"/>
          <p14:tracePt t="31414" x="5165725" y="5037138"/>
          <p14:tracePt t="31428" x="5197475" y="5051425"/>
          <p14:tracePt t="31435" x="5235575" y="5089525"/>
          <p14:tracePt t="31444" x="5257800" y="5113338"/>
          <p14:tracePt t="31449" x="5265738" y="5121275"/>
          <p14:tracePt t="31450" x="5273675" y="5127625"/>
          <p14:tracePt t="31462" x="5287963" y="5165725"/>
          <p14:tracePt t="31466" x="5295900" y="5189538"/>
          <p14:tracePt t="31477" x="5295900" y="5211763"/>
          <p14:tracePt t="31481" x="5295900" y="5257800"/>
          <p14:tracePt t="31481" x="5295900" y="5265738"/>
          <p14:tracePt t="31495" x="5273675" y="5318125"/>
          <p14:tracePt t="31501" x="5249863" y="5349875"/>
          <p14:tracePt t="31501" x="5241925" y="5349875"/>
          <p14:tracePt t="31510" x="5189538" y="5410200"/>
          <p14:tracePt t="31514" x="5165725" y="5432425"/>
          <p14:tracePt t="31514" x="5159375" y="5432425"/>
          <p14:tracePt t="31528" x="5051425" y="5532438"/>
          <p14:tracePt t="31532" x="4953000" y="5600700"/>
          <p14:tracePt t="31532" x="4937125" y="5608638"/>
          <p14:tracePt t="31543" x="4876800" y="5638800"/>
          <p14:tracePt t="31547" x="4784725" y="5676900"/>
          <p14:tracePt t="31547" x="4770438" y="5676900"/>
          <p14:tracePt t="31561" x="4572000" y="5692775"/>
          <p14:tracePt t="31565" x="4564063" y="5692775"/>
          <p14:tracePt t="31565" x="4549775" y="5692775"/>
          <p14:tracePt t="31576" x="4525963" y="5676900"/>
          <p14:tracePt t="31581" x="4511675" y="5661025"/>
          <p14:tracePt t="31595" x="4503738" y="5638800"/>
          <p14:tracePt t="31598" x="4503738" y="5616575"/>
          <p14:tracePt t="31609" x="4503738" y="5600700"/>
          <p14:tracePt t="31612" x="4511675" y="5600700"/>
          <p14:tracePt t="31627" x="4518025" y="5584825"/>
          <p14:tracePt t="31631" x="4533900" y="5584825"/>
          <p14:tracePt t="31642" x="4541838" y="5584825"/>
          <p14:tracePt t="31645" x="4549775" y="5584825"/>
          <p14:tracePt t="31660" x="4556125" y="5578475"/>
          <p14:tracePt t="31664" x="4564063" y="5578475"/>
          <p14:tracePt t="31677" x="4572000" y="5578475"/>
          <p14:tracePt t="31683" x="4579938" y="5578475"/>
          <p14:tracePt t="31695" x="4587875" y="5578475"/>
          <p14:tracePt t="31710" x="4594225" y="5578475"/>
          <p14:tracePt t="31721" x="4602163" y="5578475"/>
          <p14:tracePt t="31755" x="4610100" y="5578475"/>
          <p14:tracePt t="32156" x="4610100" y="5570538"/>
          <p14:tracePt t="32163" x="4610100" y="5562600"/>
          <p14:tracePt t="32168" x="4618038" y="5562600"/>
          <p14:tracePt t="32175" x="4618038" y="5554663"/>
          <p14:tracePt t="32176" x="4625975" y="5554663"/>
          <p14:tracePt t="32183" x="4625975" y="5546725"/>
          <p14:tracePt t="32186" x="4632325" y="5546725"/>
          <p14:tracePt t="32197" x="4640263" y="5546725"/>
          <p14:tracePt t="32202" x="4640263" y="5540375"/>
          <p14:tracePt t="32207" x="4648200" y="5540375"/>
          <p14:tracePt t="32210" x="4648200" y="5532438"/>
          <p14:tracePt t="32224" x="4656138" y="5532438"/>
          <p14:tracePt t="32226" x="4664075" y="5532438"/>
          <p14:tracePt t="32283" x="4656138" y="5532438"/>
          <p14:tracePt t="32291" x="4648200" y="5532438"/>
          <p14:tracePt t="32295" x="4640263" y="5532438"/>
          <p14:tracePt t="32296" x="4632325" y="5532438"/>
          <p14:tracePt t="32299" x="4625975" y="5532438"/>
          <p14:tracePt t="32307" x="4610100" y="5532438"/>
          <p14:tracePt t="32310" x="4602163" y="5532438"/>
          <p14:tracePt t="32323" x="4594225" y="5532438"/>
          <p14:tracePt t="32326" x="4587875" y="5532438"/>
          <p14:tracePt t="32422" x="4594225" y="5540375"/>
          <p14:tracePt t="32423" x="4594225" y="5546725"/>
          <p14:tracePt t="32427" x="4602163" y="5546725"/>
          <p14:tracePt t="32427" x="4602163" y="5554663"/>
          <p14:tracePt t="32430" x="4610100" y="5554663"/>
          <p14:tracePt t="32440" x="4625975" y="5578475"/>
          <p14:tracePt t="32444" x="4632325" y="5584825"/>
          <p14:tracePt t="32461" x="4656138" y="5622925"/>
          <p14:tracePt t="32465" x="4664075" y="5638800"/>
          <p14:tracePt t="32475" x="4664075" y="5654675"/>
          <p14:tracePt t="32478" x="4664075" y="5661025"/>
          <p14:tracePt t="32493" x="4648200" y="5684838"/>
          <p14:tracePt t="32497" x="4625975" y="5699125"/>
          <p14:tracePt t="32509" x="4587875" y="5715000"/>
          <p14:tracePt t="32513" x="4549775" y="5730875"/>
          <p14:tracePt t="32513" x="4541838" y="5737225"/>
          <p14:tracePt t="32526" x="4465638" y="5761038"/>
          <p14:tracePt t="32530" x="4441825" y="5768975"/>
          <p14:tracePt t="32530" x="4435475" y="5775325"/>
          <p14:tracePt t="32542" x="4427538" y="5775325"/>
          <p14:tracePt t="32542" x="4381500" y="5791200"/>
          <p14:tracePt t="32546" x="4359275" y="5799138"/>
          <p14:tracePt t="32546" x="4351338" y="5799138"/>
          <p14:tracePt t="32559" x="4335463" y="5807075"/>
          <p14:tracePt t="32563" x="4327525" y="5807075"/>
          <p14:tracePt t="32563" x="4321175" y="5807075"/>
          <p14:tracePt t="32575" x="4321175" y="5813425"/>
          <p14:tracePt t="32694" x="4313238" y="5821363"/>
          <p14:tracePt t="32698" x="4313238" y="5829300"/>
          <p14:tracePt t="32701" x="4313238" y="5837238"/>
          <p14:tracePt t="32709" x="4305300" y="5845175"/>
          <p14:tracePt t="32712" x="4305300" y="5851525"/>
          <p14:tracePt t="32713" x="4297363" y="5851525"/>
          <p14:tracePt t="32729" x="4289425" y="5867400"/>
          <p14:tracePt t="32733" x="4289425" y="5875338"/>
          <p14:tracePt t="32746" x="4275138" y="5875338"/>
          <p14:tracePt t="32769" x="4275138" y="5883275"/>
          <p14:tracePt t="32841" x="4283075" y="5875338"/>
          <p14:tracePt t="32845" x="4289425" y="5875338"/>
          <p14:tracePt t="32850" x="4305300" y="5867400"/>
          <p14:tracePt t="32857" x="4321175" y="5859463"/>
          <p14:tracePt t="32863" x="4335463" y="5851525"/>
          <p14:tracePt t="32875" x="4397375" y="5829300"/>
          <p14:tracePt t="32875" x="4403725" y="5821363"/>
          <p14:tracePt t="32880" x="4435475" y="5813425"/>
          <p14:tracePt t="32890" x="4487863" y="5807075"/>
          <p14:tracePt t="32897" x="4533900" y="5799138"/>
          <p14:tracePt t="32909" x="4587875" y="5799138"/>
          <p14:tracePt t="32909" x="4602163" y="5799138"/>
          <p14:tracePt t="32914" x="4625975" y="5799138"/>
          <p14:tracePt t="32923" x="4678363" y="5799138"/>
          <p14:tracePt t="32931" x="4694238" y="5799138"/>
          <p14:tracePt t="32942" x="4724400" y="5807075"/>
          <p14:tracePt t="32942" x="4740275" y="5807075"/>
          <p14:tracePt t="32947" x="4746625" y="5807075"/>
          <p14:tracePt t="32958" x="4770438" y="5821363"/>
          <p14:tracePt t="32958" x="4778375" y="5821363"/>
          <p14:tracePt t="32964" x="4784725" y="5829300"/>
          <p14:tracePt t="32975" x="4800600" y="5845175"/>
          <p14:tracePt t="32981" x="4808538" y="5851525"/>
          <p14:tracePt t="32992" x="4808538" y="5867400"/>
          <p14:tracePt t="32997" x="4808538" y="5875338"/>
          <p14:tracePt t="32998" x="4816475" y="5875338"/>
          <p14:tracePt t="33008" x="4808538" y="5897563"/>
          <p14:tracePt t="33014" x="4808538" y="5905500"/>
          <p14:tracePt t="33023" x="4784725" y="5927725"/>
          <p14:tracePt t="33031" x="4770438" y="5935663"/>
          <p14:tracePt t="33042" x="4740275" y="5943600"/>
          <p14:tracePt t="33042" x="4732338" y="5943600"/>
          <p14:tracePt t="33047" x="4708525" y="5943600"/>
          <p14:tracePt t="33057" x="4664075" y="5943600"/>
          <p14:tracePt t="33064" x="4625975" y="5935663"/>
          <p14:tracePt t="33075" x="4579938" y="5913438"/>
          <p14:tracePt t="33075" x="4572000" y="5913438"/>
          <p14:tracePt t="33081" x="4556125" y="5905500"/>
          <p14:tracePt t="33090" x="4525963" y="5883275"/>
          <p14:tracePt t="33097" x="4518025" y="5867400"/>
          <p14:tracePt t="33108" x="4511675" y="5837238"/>
          <p14:tracePt t="33109" x="4503738" y="5837238"/>
          <p14:tracePt t="33115" x="4503738" y="5821363"/>
          <p14:tracePt t="33123" x="4518025" y="5791200"/>
          <p14:tracePt t="33130" x="4518025" y="5783263"/>
          <p14:tracePt t="33131" x="4533900" y="5761038"/>
          <p14:tracePt t="33142" x="4579938" y="5715000"/>
          <p14:tracePt t="33142" x="4602163" y="5699125"/>
          <p14:tracePt t="33147" x="4648200" y="5668963"/>
          <p14:tracePt t="33157" x="4784725" y="5592763"/>
          <p14:tracePt t="33164" x="4868863" y="5554663"/>
          <p14:tracePt t="33175" x="5083175" y="5470525"/>
          <p14:tracePt t="33175" x="5135563" y="5456238"/>
          <p14:tracePt t="33181" x="5241925" y="5432425"/>
          <p14:tracePt t="33190" x="5554663" y="5372100"/>
          <p14:tracePt t="33197" x="5783263" y="5341938"/>
          <p14:tracePt t="33208" x="6118225" y="5318125"/>
          <p14:tracePt t="33209" x="6172200" y="5318125"/>
          <p14:tracePt t="33214" x="6324600" y="5318125"/>
          <p14:tracePt t="33223" x="6575425" y="5318125"/>
          <p14:tracePt t="33231" x="6675438" y="5341938"/>
          <p14:tracePt t="33242" x="6781800" y="5372100"/>
          <p14:tracePt t="33242" x="6797675" y="5380038"/>
          <p14:tracePt t="33247" x="6811963" y="5394325"/>
          <p14:tracePt t="33257" x="6827838" y="5432425"/>
          <p14:tracePt t="33264" x="6835775" y="5464175"/>
          <p14:tracePt t="33275" x="6827838" y="5570538"/>
          <p14:tracePt t="33276" x="6819900" y="5600700"/>
          <p14:tracePt t="33281" x="6797675" y="5668963"/>
          <p14:tracePt t="33290" x="6727825" y="5845175"/>
          <p14:tracePt t="33297" x="6637338" y="5989638"/>
          <p14:tracePt t="33308" x="6461125" y="6180138"/>
          <p14:tracePt t="33309" x="6408738" y="6218238"/>
          <p14:tracePt t="33314" x="6278563" y="6302375"/>
          <p14:tracePt t="33323" x="5973763" y="6430963"/>
          <p14:tracePt t="33330" x="5753100" y="6477000"/>
          <p14:tracePt t="33342" x="5318125" y="6499225"/>
          <p14:tracePt t="33342" x="5189538" y="6499225"/>
          <p14:tracePt t="33347" x="5006975" y="6484938"/>
          <p14:tracePt t="33357" x="4549775" y="6400800"/>
          <p14:tracePt t="33364" x="4275138" y="6316663"/>
          <p14:tracePt t="33375" x="3840163" y="6126163"/>
          <p14:tracePt t="33375" x="3763963" y="6088063"/>
          <p14:tracePt t="33381" x="3641725" y="6011863"/>
          <p14:tracePt t="33390" x="3406775" y="5799138"/>
          <p14:tracePt t="33397" x="3322638" y="5654675"/>
          <p14:tracePt t="33408" x="3276600" y="5470525"/>
          <p14:tracePt t="33409" x="3284538" y="5432425"/>
          <p14:tracePt t="33414" x="3322638" y="5341938"/>
          <p14:tracePt t="33423" x="3489325" y="5159375"/>
          <p14:tracePt t="33431" x="3619500" y="5067300"/>
          <p14:tracePt t="33442" x="3832225" y="4960938"/>
          <p14:tracePt t="33442" x="3902075" y="4937125"/>
          <p14:tracePt t="33447" x="4000500" y="4914900"/>
          <p14:tracePt t="33457" x="4289425" y="4876800"/>
          <p14:tracePt t="33464" x="4465638" y="4868863"/>
          <p14:tracePt t="33475" x="4770438" y="4892675"/>
          <p14:tracePt t="33475" x="4822825" y="4899025"/>
          <p14:tracePt t="33480" x="4930775" y="4930775"/>
          <p14:tracePt t="33490" x="5143500" y="5029200"/>
          <p14:tracePt t="33497" x="5241925" y="5105400"/>
          <p14:tracePt t="33508" x="5349875" y="5227638"/>
          <p14:tracePt t="33509" x="5356225" y="5249863"/>
          <p14:tracePt t="33514" x="5380038" y="5326063"/>
          <p14:tracePt t="33523" x="5402263" y="5478463"/>
          <p14:tracePt t="33531" x="5402263" y="5570538"/>
          <p14:tracePt t="33542" x="5349875" y="5699125"/>
          <p14:tracePt t="33542" x="5326063" y="5745163"/>
          <p14:tracePt t="33547" x="5280025" y="5799138"/>
          <p14:tracePt t="33557" x="5143500" y="5897563"/>
          <p14:tracePt t="33564" x="5029200" y="5943600"/>
          <p14:tracePt t="33575" x="4754563" y="5989638"/>
          <p14:tracePt t="33575" x="4702175" y="5989638"/>
          <p14:tracePt t="33581" x="4587875" y="5997575"/>
          <p14:tracePt t="33590" x="4313238" y="5973763"/>
          <p14:tracePt t="33597" x="4114800" y="5921375"/>
          <p14:tracePt t="33608" x="3870325" y="5813425"/>
          <p14:tracePt t="33609" x="3832225" y="5791200"/>
          <p14:tracePt t="33615" x="3741738" y="5730875"/>
          <p14:tracePt t="33623" x="3635375" y="5616575"/>
          <p14:tracePt t="33631" x="3603625" y="5570538"/>
          <p14:tracePt t="33642" x="3597275" y="5486400"/>
          <p14:tracePt t="33642" x="3597275" y="5470525"/>
          <p14:tracePt t="33647" x="3603625" y="5448300"/>
          <p14:tracePt t="33657" x="3641725" y="5418138"/>
          <p14:tracePt t="33664" x="3673475" y="5394325"/>
          <p14:tracePt t="33675" x="3711575" y="5372100"/>
          <p14:tracePt t="33675" x="3725863" y="5372100"/>
          <p14:tracePt t="33680" x="3749675" y="5364163"/>
          <p14:tracePt t="33690" x="3802063" y="5356225"/>
          <p14:tracePt t="33697" x="3840163" y="5356225"/>
          <p14:tracePt t="33708" x="3878263" y="5356225"/>
          <p14:tracePt t="33709" x="3886200" y="5356225"/>
          <p14:tracePt t="33714" x="3902075" y="5364163"/>
          <p14:tracePt t="33724" x="3916363" y="5364163"/>
          <p14:tracePt t="33731" x="3924300" y="5372100"/>
          <p14:tracePt t="33742" x="3932238" y="5372100"/>
          <p14:tracePt t="33775" x="3932238" y="5287963"/>
          <p14:tracePt t="33775" x="3932238" y="5265738"/>
          <p14:tracePt t="33784" x="3932238" y="5211763"/>
          <p14:tracePt t="33785" x="3924300" y="5121275"/>
          <p14:tracePt t="33785" x="3916363" y="5097463"/>
          <p14:tracePt t="33790" x="3908425" y="5006975"/>
          <p14:tracePt t="33814" x="3863975" y="4435475"/>
          <p14:tracePt t="33814" x="3848100" y="4008438"/>
          <p14:tracePt t="33819" x="3848100" y="3802063"/>
          <p14:tracePt t="33819" x="3848100" y="3749675"/>
          <p14:tracePt t="33824" x="3848100" y="3597275"/>
          <p14:tracePt t="33831" x="3870325" y="3238500"/>
          <p14:tracePt t="33840" x="3940175" y="2773363"/>
          <p14:tracePt t="33847" x="4000500" y="2514600"/>
          <p14:tracePt t="33858" x="4084638" y="2255838"/>
          <p14:tracePt t="33859" x="4098925" y="2225675"/>
          <p14:tracePt t="33865" x="4137025" y="2163763"/>
          <p14:tracePt t="33874" x="4213225" y="2079625"/>
          <p14:tracePt t="33874" x="4221163" y="2073275"/>
          <p14:tracePt t="33875" x="4229100" y="2073275"/>
          <p14:tracePt t="33880" x="4237038" y="2065338"/>
          <p14:tracePt t="33881" x="4259263" y="2057400"/>
          <p14:tracePt t="33892" x="4321175" y="2041525"/>
          <p14:tracePt t="33892" x="4343400" y="2035175"/>
          <p14:tracePt t="33898" x="4365625" y="2035175"/>
          <p14:tracePt t="33926" x="4449763" y="2073275"/>
          <p14:tracePt t="33932" x="4465638" y="2087563"/>
          <p14:tracePt t="33933" x="4473575" y="2095500"/>
          <p14:tracePt t="33940" x="4487863" y="2117725"/>
          <p14:tracePt t="33943" x="4495800" y="2133600"/>
          <p14:tracePt t="33957" x="4511675" y="2171700"/>
          <p14:tracePt t="33958" x="4511675" y="2179638"/>
          <p14:tracePt t="33959" x="4518025" y="2179638"/>
          <p14:tracePt t="33968" x="4518025" y="2201863"/>
          <p14:tracePt t="33973" x="4518025" y="2209800"/>
          <p14:tracePt t="33974" x="4525963" y="2217738"/>
          <p14:tracePt t="33977" x="4525963" y="2225675"/>
          <p14:tracePt t="33991" x="4525963" y="2247900"/>
          <p14:tracePt t="33994" x="4525963" y="2255838"/>
          <p14:tracePt t="33995" x="4533900" y="2255838"/>
          <p14:tracePt t="34007" x="4541838" y="2286000"/>
          <p14:tracePt t="34011" x="4549775" y="2301875"/>
          <p14:tracePt t="34011" x="4549775" y="2308225"/>
          <p14:tracePt t="34024" x="4579938" y="2362200"/>
          <p14:tracePt t="34028" x="4594225" y="2384425"/>
          <p14:tracePt t="34028" x="4594225" y="2392363"/>
          <p14:tracePt t="34040" x="4648200" y="2460625"/>
          <p14:tracePt t="34044" x="4670425" y="2492375"/>
          <p14:tracePt t="34057" x="4732338" y="2568575"/>
          <p14:tracePt t="34061" x="4754563" y="2590800"/>
          <p14:tracePt t="34061" x="4754563" y="2598738"/>
          <p14:tracePt t="34073" x="4800600" y="2628900"/>
          <p14:tracePt t="34077" x="4816475" y="2636838"/>
          <p14:tracePt t="34090" x="4876800" y="2651125"/>
          <p14:tracePt t="34094" x="4906963" y="2651125"/>
          <p14:tracePt t="34094" x="4914900" y="2651125"/>
          <p14:tracePt t="34107" x="5089525" y="2659063"/>
          <p14:tracePt t="34110" x="5165725" y="2659063"/>
          <p14:tracePt t="34111" x="5189538" y="2659063"/>
          <p14:tracePt t="34123" x="5203825" y="2659063"/>
          <p14:tracePt t="34124" x="5394325" y="2659063"/>
          <p14:tracePt t="34127" x="5448300" y="2659063"/>
          <p14:tracePt t="34127" x="5464175" y="2659063"/>
          <p14:tracePt t="34140" x="5638800" y="2674938"/>
          <p14:tracePt t="34144" x="5668963" y="2682875"/>
          <p14:tracePt t="34144" x="5676900" y="2682875"/>
          <p14:tracePt t="34157" x="5715000" y="2689225"/>
          <p14:tracePt t="34161" x="5722938" y="2689225"/>
          <p14:tracePt t="34173" x="5730875" y="2697163"/>
          <p14:tracePt t="34219" x="5722938" y="2697163"/>
          <p14:tracePt t="34222" x="5722938" y="2705100"/>
          <p14:tracePt t="34225" x="5715000" y="2705100"/>
          <p14:tracePt t="34234" x="5707063" y="2705100"/>
          <p14:tracePt t="34240" x="5699125" y="2705100"/>
          <p14:tracePt t="34247" x="5692775" y="2713038"/>
          <p14:tracePt t="34267" x="5684838" y="2720975"/>
          <p14:tracePt t="34282" x="5676900" y="2720975"/>
          <p14:tracePt t="34304" x="5668963" y="2720975"/>
          <p14:tracePt t="34318" x="5668963" y="2727325"/>
          <p14:tracePt t="34322" x="5661025" y="2727325"/>
          <p14:tracePt t="34334" x="5661025" y="2743200"/>
          <p14:tracePt t="34338" x="5661025" y="2751138"/>
          <p14:tracePt t="34342" x="5654675" y="2759075"/>
          <p14:tracePt t="34347" x="5654675" y="2773363"/>
          <p14:tracePt t="34357" x="5654675" y="2797175"/>
          <p14:tracePt t="34366" x="5654675" y="2811463"/>
          <p14:tracePt t="34366" x="5654675" y="2819400"/>
          <p14:tracePt t="34373" x="5654675" y="2841625"/>
          <p14:tracePt t="34380" x="5654675" y="2857500"/>
          <p14:tracePt t="34390" x="5654675" y="2879725"/>
          <p14:tracePt t="34399" x="5654675" y="2887663"/>
          <p14:tracePt t="34400" x="5654675" y="2895600"/>
          <p14:tracePt t="34407" x="5654675" y="2903538"/>
          <p14:tracePt t="34426" x="5654675" y="2911475"/>
          <p14:tracePt t="34444" x="5661025" y="2911475"/>
          <p14:tracePt t="34449" x="5661025" y="2903538"/>
          <p14:tracePt t="34453" x="5668963" y="2903538"/>
          <p14:tracePt t="34460" x="5676900" y="2903538"/>
          <p14:tracePt t="34460" x="5676900" y="2895600"/>
          <p14:tracePt t="34469" x="5684838" y="2887663"/>
          <p14:tracePt t="34474" x="5692775" y="2887663"/>
          <p14:tracePt t="34481" x="5699125" y="2879725"/>
          <p14:tracePt t="34490" x="5715000" y="2865438"/>
          <p14:tracePt t="34499" x="5722938" y="2865438"/>
          <p14:tracePt t="34499" x="5722938" y="2857500"/>
          <p14:tracePt t="34507" x="5737225" y="2857500"/>
          <p14:tracePt t="34514" x="5753100" y="2849563"/>
          <p14:tracePt t="34523" x="5807075" y="2835275"/>
          <p14:tracePt t="34532" x="5851525" y="2827338"/>
          <p14:tracePt t="34533" x="5889625" y="2827338"/>
          <p14:tracePt t="34540" x="6011863" y="2841625"/>
          <p14:tracePt t="34547" x="6188075" y="2879725"/>
          <p14:tracePt t="34557" x="6484938" y="2963863"/>
          <p14:tracePt t="34566" x="6675438" y="3017838"/>
          <p14:tracePt t="34567" x="6811963" y="3048000"/>
          <p14:tracePt t="34574" x="7002463" y="3094038"/>
          <p14:tracePt t="34581" x="7216775" y="3132138"/>
          <p14:tracePt t="34590" x="7451725" y="3162300"/>
          <p14:tracePt t="34599" x="7566025" y="3162300"/>
          <p14:tracePt t="34599" x="7604125" y="3162300"/>
          <p14:tracePt t="34607" x="7680325" y="3162300"/>
          <p14:tracePt t="34614" x="7718425" y="3162300"/>
          <p14:tracePt t="34623" x="7756525" y="3154363"/>
          <p14:tracePt t="34632" x="7764463" y="3154363"/>
          <p14:tracePt t="34640" x="7764463" y="3146425"/>
          <p14:tracePt t="34673" x="7764463" y="3154363"/>
          <p14:tracePt t="34679" x="7764463" y="3162300"/>
          <p14:tracePt t="34684" x="7756525" y="3170238"/>
          <p14:tracePt t="34688" x="7756525" y="3178175"/>
          <p14:tracePt t="34688" x="7750175" y="3184525"/>
          <p14:tracePt t="34697" x="7742238" y="3200400"/>
          <p14:tracePt t="34701" x="7734300" y="3216275"/>
          <p14:tracePt t="34714" x="7726363" y="3216275"/>
          <p14:tracePt t="34714" x="7712075" y="3238500"/>
          <p14:tracePt t="34718" x="7696200" y="3246438"/>
          <p14:tracePt t="34731" x="7688263" y="3260725"/>
          <p14:tracePt t="34735" x="7680325" y="3260725"/>
          <p14:tracePt t="34748" x="7666038" y="3276600"/>
          <p14:tracePt t="34755" x="7658100" y="3276600"/>
          <p14:tracePt t="34766" x="7650163" y="3276600"/>
          <p14:tracePt t="34783" x="7642225" y="3276600"/>
          <p14:tracePt t="34851" x="7635875" y="3276600"/>
          <p14:tracePt t="34854" x="7627938" y="3268663"/>
          <p14:tracePt t="34866" x="7620000" y="3260725"/>
          <p14:tracePt t="34870" x="7612063" y="3260725"/>
          <p14:tracePt t="34877" x="7604125" y="3260725"/>
          <p14:tracePt t="34881" x="7597775" y="3254375"/>
          <p14:tracePt t="34890" x="7581900" y="3238500"/>
          <p14:tracePt t="34897" x="7566025" y="3230563"/>
          <p14:tracePt t="34907" x="7559675" y="3216275"/>
          <p14:tracePt t="34920" x="7559675" y="3208338"/>
          <p14:tracePt t="34923" x="7551738" y="3208338"/>
          <p14:tracePt t="34930" x="7551738" y="3200400"/>
          <p14:tracePt t="34940" x="7551738" y="3192463"/>
          <p14:tracePt t="34949" x="7551738" y="3184525"/>
          <p14:tracePt t="34961" x="7551738" y="3178175"/>
          <p14:tracePt t="34975" x="7559675" y="3178175"/>
          <p14:tracePt t="35012" x="7559675" y="3184525"/>
          <p14:tracePt t="35017" x="7551738" y="3200400"/>
          <p14:tracePt t="35021" x="7551738" y="3216275"/>
          <p14:tracePt t="35031" x="7527925" y="3246438"/>
          <p14:tracePt t="35034" x="7521575" y="3268663"/>
          <p14:tracePt t="35034" x="7513638" y="3268663"/>
          <p14:tracePt t="35047" x="7475538" y="3314700"/>
          <p14:tracePt t="35051" x="7459663" y="3322638"/>
          <p14:tracePt t="35052" x="7459663" y="3330575"/>
          <p14:tracePt t="35064" x="7421563" y="3352800"/>
          <p14:tracePt t="35069" x="7407275" y="3360738"/>
          <p14:tracePt t="35080" x="7399338" y="3360738"/>
          <p14:tracePt t="35081" x="7375525" y="3368675"/>
          <p14:tracePt t="35085" x="7361238" y="3368675"/>
          <p14:tracePt t="35097" x="7331075" y="3368675"/>
          <p14:tracePt t="35101" x="7323138" y="3368675"/>
          <p14:tracePt t="35102" x="7315200" y="3368675"/>
          <p14:tracePt t="35114" x="7292975" y="3352800"/>
          <p14:tracePt t="35118" x="7285038" y="3344863"/>
          <p14:tracePt t="35130" x="7261225" y="3330575"/>
          <p14:tracePt t="35135" x="7254875" y="3314700"/>
          <p14:tracePt t="35147" x="7246938" y="3298825"/>
          <p14:tracePt t="35151" x="7246938" y="3292475"/>
          <p14:tracePt t="35164" x="7239000" y="3276600"/>
          <p14:tracePt t="35168" x="7239000" y="3268663"/>
          <p14:tracePt t="35180" x="7239000" y="3260725"/>
          <p14:tracePt t="35181" x="7246938" y="3254375"/>
          <p14:tracePt t="35189" x="7246938" y="3246438"/>
          <p14:tracePt t="35197" x="7254875" y="3238500"/>
          <p14:tracePt t="35202" x="7261225" y="3230563"/>
          <p14:tracePt t="35222" x="7269163" y="3238500"/>
          <p14:tracePt t="35234" x="7269163" y="3254375"/>
          <p14:tracePt t="35238" x="7269163" y="3260725"/>
          <p14:tracePt t="35242" x="7269163" y="3276600"/>
          <p14:tracePt t="35248" x="7269163" y="3284538"/>
          <p14:tracePt t="35258" x="7254875" y="3314700"/>
          <p14:tracePt t="35259" x="7254875" y="3322638"/>
          <p14:tracePt t="35264" x="7239000" y="3336925"/>
          <p14:tracePt t="35274" x="7216775" y="3360738"/>
          <p14:tracePt t="35281" x="7185025" y="3368675"/>
          <p14:tracePt t="35292" x="7146925" y="3382963"/>
          <p14:tracePt t="35292" x="7132638" y="3382963"/>
          <p14:tracePt t="35297" x="7116763" y="3382963"/>
          <p14:tracePt t="35307" x="7086600" y="3382963"/>
          <p14:tracePt t="35314" x="7070725" y="3375025"/>
          <p14:tracePt t="35325" x="7048500" y="3368675"/>
          <p14:tracePt t="35325" x="7040563" y="3368675"/>
          <p14:tracePt t="35331" x="7032625" y="3360738"/>
          <p14:tracePt t="35340" x="7026275" y="3344863"/>
          <p14:tracePt t="35347" x="7018338" y="3336925"/>
          <p14:tracePt t="35358" x="7010400" y="3330575"/>
          <p14:tracePt t="35364" x="7010400" y="3322638"/>
          <p14:tracePt t="35373" x="7010400" y="3314700"/>
          <p14:tracePt t="35381" x="7010400" y="3306763"/>
          <p14:tracePt t="35444" x="7010400" y="3314700"/>
          <p14:tracePt t="35455" x="7010400" y="3322638"/>
          <p14:tracePt t="35459" x="7010400" y="3330575"/>
          <p14:tracePt t="35462" x="7010400" y="3336925"/>
          <p14:tracePt t="35473" x="6988175" y="3368675"/>
          <p14:tracePt t="35477" x="6980238" y="3382963"/>
          <p14:tracePt t="35490" x="6956425" y="3421063"/>
          <p14:tracePt t="35495" x="6942138" y="3444875"/>
          <p14:tracePt t="35507" x="6904038" y="3489325"/>
          <p14:tracePt t="35511" x="6888163" y="3505200"/>
          <p14:tracePt t="35523" x="6888163" y="3513138"/>
          <p14:tracePt t="35524" x="6858000" y="3543300"/>
          <p14:tracePt t="35527" x="6850063" y="3551238"/>
          <p14:tracePt t="35540" x="6789738" y="3597275"/>
          <p14:tracePt t="35544" x="6773863" y="3611563"/>
          <p14:tracePt t="35544" x="6765925" y="3611563"/>
          <p14:tracePt t="35557" x="6727825" y="3635375"/>
          <p14:tracePt t="35561" x="6713538" y="3635375"/>
          <p14:tracePt t="35573" x="6689725" y="3641725"/>
          <p14:tracePt t="35578" x="6683375" y="3641725"/>
          <p14:tracePt t="35592" x="6675438" y="3641725"/>
          <p14:tracePt t="35597" x="6675438" y="3635375"/>
          <p14:tracePt t="35607" x="6667500" y="3627438"/>
          <p14:tracePt t="35610" x="6667500" y="3619500"/>
          <p14:tracePt t="35623" x="6659563" y="3597275"/>
          <p14:tracePt t="35636" x="6659563" y="3589338"/>
          <p14:tracePt t="35640" x="6651625" y="3589338"/>
          <p14:tracePt t="35643" x="6651625" y="3581400"/>
          <p14:tracePt t="35657" x="6651625" y="3565525"/>
          <p14:tracePt t="35660" x="6651625" y="3559175"/>
          <p14:tracePt t="35660" x="6651625" y="3551238"/>
          <p14:tracePt t="35674" x="6651625" y="3489325"/>
          <p14:tracePt t="35676" x="6651625" y="3475038"/>
          <p14:tracePt t="35677" x="6651625" y="3467100"/>
          <p14:tracePt t="35690" x="6659563" y="3467100"/>
          <p14:tracePt t="35690" x="6675438" y="3390900"/>
          <p14:tracePt t="35695" x="6689725" y="3352800"/>
          <p14:tracePt t="35695" x="6689725" y="3344863"/>
          <p14:tracePt t="35707" x="6727825" y="3260725"/>
          <p14:tracePt t="35710" x="6743700" y="3222625"/>
          <p14:tracePt t="35711" x="6751638" y="3216275"/>
          <p14:tracePt t="35723" x="6751638" y="3208338"/>
          <p14:tracePt t="35724" x="6765925" y="3162300"/>
          <p14:tracePt t="35729" x="6773863" y="3146425"/>
          <p14:tracePt t="35740" x="6773863" y="3140075"/>
          <p14:tracePt t="35853" x="6765925" y="3140075"/>
          <p14:tracePt t="35927" x="6765925" y="3132138"/>
          <p14:tracePt t="35934" x="6759575" y="3132138"/>
          <p14:tracePt t="35946" x="6759575" y="3124200"/>
          <p14:tracePt t="35953" x="6751638" y="3124200"/>
          <p14:tracePt t="35964" x="6751638" y="3116263"/>
          <p14:tracePt t="35977" x="6751638" y="3108325"/>
          <p14:tracePt t="35990" x="6751638" y="3101975"/>
          <p14:tracePt t="36067" x="6751638" y="3108325"/>
          <p14:tracePt t="36072" x="6759575" y="3108325"/>
          <p14:tracePt t="36075" x="6759575" y="3116263"/>
          <p14:tracePt t="36086" x="6759575" y="3124200"/>
          <p14:tracePt t="36101" x="6765925" y="3124200"/>
          <p14:tracePt t="36108" x="6765925" y="3132138"/>
          <p14:tracePt t="36229" x="6765925" y="3124200"/>
          <p14:tracePt t="36238" x="6765925" y="3116263"/>
          <p14:tracePt t="36244" x="6773863" y="3108325"/>
          <p14:tracePt t="36252" x="6773863" y="3101975"/>
          <p14:tracePt t="36254" x="6781800" y="3101975"/>
          <p14:tracePt t="36261" x="6789738" y="3101975"/>
          <p14:tracePt t="36270" x="6797675" y="3094038"/>
          <p14:tracePt t="36275" x="6804025" y="3094038"/>
          <p14:tracePt t="36284" x="6811963" y="3094038"/>
          <p14:tracePt t="36302" x="6819900" y="3094038"/>
          <p14:tracePt t="36371" x="6819900" y="3086100"/>
          <p14:tracePt t="36371" x="6827838" y="3086100"/>
          <p14:tracePt t="36377" x="6827838" y="3078163"/>
          <p14:tracePt t="36385" x="6835775" y="3078163"/>
          <p14:tracePt t="36388" x="6835775" y="3070225"/>
          <p14:tracePt t="36389" x="6842125" y="3070225"/>
          <p14:tracePt t="36393" x="6842125" y="3063875"/>
          <p14:tracePt t="36394" x="6850063" y="3063875"/>
          <p14:tracePt t="36401" x="6858000" y="3055938"/>
          <p14:tracePt t="36407" x="6865938" y="3048000"/>
          <p14:tracePt t="36415" x="6888163" y="3032125"/>
          <p14:tracePt t="36424" x="6904038" y="3009900"/>
          <p14:tracePt t="36432" x="6918325" y="2987675"/>
          <p14:tracePt t="36442" x="6942138" y="2963863"/>
          <p14:tracePt t="36442" x="6950075" y="2955925"/>
          <p14:tracePt t="36448" x="6956425" y="2941638"/>
          <p14:tracePt t="36457" x="6972300" y="2911475"/>
          <p14:tracePt t="36465" x="6988175" y="2895600"/>
          <p14:tracePt t="36475" x="6994525" y="2879725"/>
          <p14:tracePt t="36482" x="6994525" y="2873375"/>
          <p14:tracePt t="36490" x="6994525" y="2865438"/>
          <p14:tracePt t="36538" x="6988175" y="2865438"/>
          <p14:tracePt t="36541" x="6980238" y="2865438"/>
          <p14:tracePt t="36546" x="6980238" y="2873375"/>
          <p14:tracePt t="36556" x="6972300" y="2873375"/>
          <p14:tracePt t="36557" x="6956425" y="2873375"/>
          <p14:tracePt t="36560" x="6950075" y="2873375"/>
          <p14:tracePt t="36560" x="6942138" y="2873375"/>
          <p14:tracePt t="36574" x="6911975" y="2865438"/>
          <p14:tracePt t="36578" x="6904038" y="2865438"/>
          <p14:tracePt t="36590" x="6896100" y="2857500"/>
          <p14:tracePt t="36594" x="6888163" y="2857500"/>
          <p14:tracePt t="36607" x="6880225" y="2849563"/>
          <p14:tracePt t="36610" x="6880225" y="2841625"/>
          <p14:tracePt t="36623" x="6873875" y="2835275"/>
          <p14:tracePt t="36634" x="6873875" y="2827338"/>
          <p14:tracePt t="36642" x="6873875" y="2819400"/>
          <p14:tracePt t="36647" x="6865938" y="2819400"/>
          <p14:tracePt t="36657" x="6865938" y="2811463"/>
          <p14:tracePt t="36661" x="6865938" y="2803525"/>
          <p14:tracePt t="36674" x="6865938" y="2797175"/>
          <p14:tracePt t="36677" x="6865938" y="2789238"/>
          <p14:tracePt t="36690" x="6873875" y="2773363"/>
          <p14:tracePt t="36694" x="6880225" y="2765425"/>
          <p14:tracePt t="36707" x="6904038" y="2727325"/>
          <p14:tracePt t="36711" x="6918325" y="2713038"/>
          <p14:tracePt t="36723" x="6956425" y="2667000"/>
          <p14:tracePt t="36727" x="6964363" y="2651125"/>
          <p14:tracePt t="36727" x="6972300" y="2651125"/>
          <p14:tracePt t="36728" x="6972300" y="2644775"/>
          <p14:tracePt t="36740" x="6980238" y="2644775"/>
          <p14:tracePt t="36740" x="7018338" y="2598738"/>
          <p14:tracePt t="36742" x="7026275" y="2582863"/>
          <p14:tracePt t="36747" x="7040563" y="2560638"/>
          <p14:tracePt t="36757" x="7070725" y="2530475"/>
          <p14:tracePt t="36760" x="7078663" y="2514600"/>
          <p14:tracePt t="36774" x="7102475" y="2484438"/>
          <p14:tracePt t="36778" x="7102475" y="2468563"/>
          <p14:tracePt t="36790" x="7116763" y="2454275"/>
          <p14:tracePt t="36794" x="7116763" y="2446338"/>
          <p14:tracePt t="36807" x="7124700" y="2422525"/>
          <p14:tracePt t="36820" x="7124700" y="2416175"/>
          <p14:tracePt t="36823" x="7124700" y="2408238"/>
          <p14:tracePt t="36830" x="7124700" y="2400300"/>
          <p14:tracePt t="36840" x="7124700" y="2392363"/>
          <p14:tracePt t="36844" x="7124700" y="2384425"/>
          <p14:tracePt t="36857" x="7124700" y="2370138"/>
          <p14:tracePt t="36859" x="7124700" y="2362200"/>
          <p14:tracePt t="36874" x="7132638" y="2339975"/>
          <p14:tracePt t="36881" x="7132638" y="2324100"/>
          <p14:tracePt t="36890" x="7132638" y="2316163"/>
          <p14:tracePt t="36893" x="7132638" y="2308225"/>
          <p14:tracePt t="36907" x="7140575" y="2293938"/>
          <p14:tracePt t="36911" x="7140575" y="2286000"/>
          <p14:tracePt t="36923" x="7140575" y="2278063"/>
          <p14:tracePt t="36958" x="7140575" y="2270125"/>
          <p14:tracePt t="36969" x="7132638" y="2270125"/>
          <p14:tracePt t="36980" x="7124700" y="2263775"/>
          <p14:tracePt t="36990" x="7116763" y="2263775"/>
          <p14:tracePt t="36994" x="7108825" y="2263775"/>
          <p14:tracePt t="37001" x="7102475" y="2263775"/>
          <p14:tracePt t="37007" x="7094538" y="2263775"/>
          <p14:tracePt t="37017" x="7086600" y="2263775"/>
          <p14:tracePt t="37017" x="7078663" y="2270125"/>
          <p14:tracePt t="37024" x="7070725" y="2270125"/>
          <p14:tracePt t="37036" x="7064375" y="2278063"/>
          <p14:tracePt t="37047" x="7056438" y="2278063"/>
          <p14:tracePt t="37052" x="7048500" y="2278063"/>
          <p14:tracePt t="37062" x="7040563" y="2278063"/>
          <p14:tracePt t="37069" x="7032625" y="2286000"/>
          <p14:tracePt t="37080" x="7026275" y="2286000"/>
          <p14:tracePt t="37086" x="7018338" y="2293938"/>
          <p14:tracePt t="37090" x="7010400" y="2293938"/>
          <p14:tracePt t="37099" x="6988175" y="2301875"/>
          <p14:tracePt t="37107" x="6956425" y="2308225"/>
          <p14:tracePt t="37117" x="6934200" y="2324100"/>
          <p14:tracePt t="37117" x="6918325" y="2324100"/>
          <p14:tracePt t="37124" x="6904038" y="2332038"/>
          <p14:tracePt t="37132" x="6873875" y="2339975"/>
          <p14:tracePt t="37140" x="6842125" y="2346325"/>
          <p14:tracePt t="37151" x="6811963" y="2354263"/>
          <p14:tracePt t="37151" x="6804025" y="2362200"/>
          <p14:tracePt t="37157" x="6781800" y="2362200"/>
          <p14:tracePt t="37165" x="6759575" y="2362200"/>
          <p14:tracePt t="37173" x="6721475" y="2370138"/>
          <p14:tracePt t="37184" x="6697663" y="2370138"/>
          <p14:tracePt t="37184" x="6689725" y="2370138"/>
          <p14:tracePt t="37190" x="6675438" y="2370138"/>
          <p14:tracePt t="37198" x="6651625" y="2370138"/>
          <p14:tracePt t="37207" x="6637338" y="2370138"/>
          <p14:tracePt t="37217" x="6621463" y="2370138"/>
          <p14:tracePt t="37223" x="6613525" y="2362200"/>
          <p14:tracePt t="37236" x="6607175" y="2354263"/>
          <p14:tracePt t="37242" x="6607175" y="2346325"/>
          <p14:tracePt t="37259" x="6607175" y="2339975"/>
          <p14:tracePt t="37267" x="6599238" y="2332038"/>
          <p14:tracePt t="37275" x="6599238" y="2324100"/>
          <p14:tracePt t="37289" x="6599238" y="2316163"/>
          <p14:tracePt t="37296" x="6591300" y="2316163"/>
          <p14:tracePt t="37308" x="6583363" y="2316163"/>
          <p14:tracePt t="37313" x="6583363" y="2308225"/>
          <p14:tracePt t="37321" x="6575425" y="2308225"/>
          <p14:tracePt t="37325" x="6575425" y="2301875"/>
          <p14:tracePt t="37332" x="6569075" y="2301875"/>
          <p14:tracePt t="37341" x="6561138" y="2301875"/>
          <p14:tracePt t="37348" x="6561138" y="2293938"/>
          <p14:tracePt t="37356" x="6553200" y="2293938"/>
          <p14:tracePt t="37365" x="6553200" y="2286000"/>
          <p14:tracePt t="37397" x="6545263" y="2286000"/>
          <p14:tracePt t="37456" x="6537325" y="2286000"/>
          <p14:tracePt t="37468" x="6530975" y="2286000"/>
          <p14:tracePt t="37470" x="6530975" y="2293938"/>
          <p14:tracePt t="37475" x="6523038" y="2293938"/>
          <p14:tracePt t="37486" x="6515100" y="2293938"/>
          <p14:tracePt t="37490" x="6515100" y="2301875"/>
          <p14:tracePt t="37498" x="6507163" y="2301875"/>
          <p14:tracePt t="37512" x="6499225" y="2301875"/>
          <p14:tracePt t="37522" x="6492875" y="2301875"/>
          <p14:tracePt t="37542" x="6484938" y="2301875"/>
          <p14:tracePt t="37558" x="6477000" y="2301875"/>
          <p14:tracePt t="37594" x="6469063" y="2301875"/>
          <p14:tracePt t="37613" x="6461125" y="2301875"/>
          <p14:tracePt t="37644" x="6454775" y="2301875"/>
          <p14:tracePt t="37647" x="6454775" y="2308225"/>
          <p14:tracePt t="37652" x="6454775" y="2316163"/>
          <p14:tracePt t="37660" x="6454775" y="2324100"/>
          <p14:tracePt t="37667" x="6454775" y="2332038"/>
          <p14:tracePt t="37675" x="6454775" y="2339975"/>
          <p14:tracePt t="37682" x="6454775" y="2346325"/>
          <p14:tracePt t="37689" x="6454775" y="2362200"/>
          <p14:tracePt t="37698" x="6454775" y="2370138"/>
          <p14:tracePt t="37706" x="6454775" y="2378075"/>
          <p14:tracePt t="37787" x="6454775" y="2370138"/>
          <p14:tracePt t="37794" x="6454775" y="2362200"/>
          <p14:tracePt t="37802" x="6454775" y="2354263"/>
          <p14:tracePt t="37805" x="6454775" y="2346325"/>
          <p14:tracePt t="37812" x="6454775" y="2339975"/>
          <p14:tracePt t="37818" x="6454775" y="2332038"/>
          <p14:tracePt t="37825" x="6454775" y="2324100"/>
          <p14:tracePt t="37836" x="6454775" y="2316163"/>
          <p14:tracePt t="37926" x="6454775" y="2308225"/>
          <p14:tracePt t="37940" x="6454775" y="2301875"/>
          <p14:tracePt t="37946" x="6446838" y="2301875"/>
          <p14:tracePt t="37953" x="6446838" y="2293938"/>
          <p14:tracePt t="37958" x="6446838" y="2286000"/>
          <p14:tracePt t="37967" x="6438900" y="2286000"/>
          <p14:tracePt t="37973" x="6438900" y="2278063"/>
          <p14:tracePt t="37982" x="6430963" y="2270125"/>
          <p14:tracePt t="37992" x="6423025" y="2263775"/>
          <p14:tracePt t="37992" x="6423025" y="2255838"/>
          <p14:tracePt t="38001" x="6416675" y="2247900"/>
          <p14:tracePt t="38008" x="6416675" y="2239963"/>
          <p14:tracePt t="38015" x="6408738" y="2239963"/>
          <p14:tracePt t="38023" x="6400800" y="2239963"/>
          <p14:tracePt t="38032" x="6384925" y="2232025"/>
          <p14:tracePt t="38041" x="6378575" y="2232025"/>
          <p14:tracePt t="38041" x="6370638" y="2232025"/>
          <p14:tracePt t="38049" x="6362700" y="2232025"/>
          <p14:tracePt t="38056" x="6346825" y="2239963"/>
          <p14:tracePt t="38065" x="6340475" y="2239963"/>
          <p14:tracePt t="38075" x="6316663" y="2247900"/>
          <p14:tracePt t="38075" x="6316663" y="2255838"/>
          <p14:tracePt t="38082" x="6308725" y="2255838"/>
          <p14:tracePt t="38090" x="6294438" y="2263775"/>
          <p14:tracePt t="38099" x="6278563" y="2270125"/>
          <p14:tracePt t="38108" x="6270625" y="2286000"/>
          <p14:tracePt t="38108" x="6270625" y="2293938"/>
          <p14:tracePt t="38115" x="6264275" y="2308225"/>
          <p14:tracePt t="38123" x="6264275" y="2332038"/>
          <p14:tracePt t="38132" x="6278563" y="2354263"/>
          <p14:tracePt t="38141" x="6294438" y="2378075"/>
          <p14:tracePt t="38142" x="6302375" y="2384425"/>
          <p14:tracePt t="38148" x="6316663" y="2408238"/>
          <p14:tracePt t="38156" x="6346825" y="2454275"/>
          <p14:tracePt t="38165" x="6378575" y="2492375"/>
          <p14:tracePt t="38175" x="6416675" y="2536825"/>
          <p14:tracePt t="38175" x="6423025" y="2552700"/>
          <p14:tracePt t="38182" x="6438900" y="2568575"/>
          <p14:tracePt t="38190" x="6454775" y="2598738"/>
          <p14:tracePt t="38199" x="6477000" y="2620963"/>
          <p14:tracePt t="38208" x="6492875" y="2651125"/>
          <p14:tracePt t="38208" x="6499225" y="2659063"/>
          <p14:tracePt t="38215" x="6507163" y="2682875"/>
          <p14:tracePt t="38223" x="6515100" y="2705100"/>
          <p14:tracePt t="38232" x="6515100" y="2720975"/>
          <p14:tracePt t="38241" x="6515100" y="2735263"/>
          <p14:tracePt t="38241" x="6515100" y="2743200"/>
          <p14:tracePt t="38248" x="6515100" y="2751138"/>
          <p14:tracePt t="38256" x="6507163" y="2765425"/>
          <p14:tracePt t="38265" x="6499225" y="2773363"/>
          <p14:tracePt t="38275" x="6484938" y="2789238"/>
          <p14:tracePt t="38275" x="6477000" y="2789238"/>
          <p14:tracePt t="38282" x="6469063" y="2797175"/>
          <p14:tracePt t="38290" x="6446838" y="2797175"/>
          <p14:tracePt t="38299" x="6430963" y="2803525"/>
          <p14:tracePt t="38308" x="6416675" y="2803525"/>
          <p14:tracePt t="38309" x="6408738" y="2797175"/>
          <p14:tracePt t="38315" x="6400800" y="2797175"/>
          <p14:tracePt t="38323" x="6384925" y="2797175"/>
          <p14:tracePt t="38332" x="6370638" y="2789238"/>
          <p14:tracePt t="38341" x="6346825" y="2773363"/>
          <p14:tracePt t="38342" x="6340475" y="2773363"/>
          <p14:tracePt t="38348" x="6324600" y="2765425"/>
          <p14:tracePt t="38356" x="6308725" y="2751138"/>
          <p14:tracePt t="38365" x="6302375" y="2743200"/>
          <p14:tracePt t="38375" x="6302375" y="2735263"/>
          <p14:tracePt t="38391" x="6302375" y="2727325"/>
          <p14:tracePt t="38419" x="6302375" y="2720975"/>
          <p14:tracePt t="38453" x="6302375" y="2713038"/>
          <p14:tracePt t="38485" x="6308725" y="2713038"/>
          <p14:tracePt t="38493" x="6316663" y="2713038"/>
          <p14:tracePt t="38497" x="6316663" y="2705100"/>
          <p14:tracePt t="38508" x="6324600" y="2705100"/>
          <p14:tracePt t="38520" x="6332538" y="2705100"/>
          <p14:tracePt t="38539" x="6332538" y="2713038"/>
          <p14:tracePt t="38542" x="6332538" y="2720975"/>
          <p14:tracePt t="38545" x="6340475" y="2720975"/>
          <p14:tracePt t="38545" x="6340475" y="2727325"/>
          <p14:tracePt t="38556" x="6340475" y="2751138"/>
          <p14:tracePt t="38559" x="6340475" y="2765425"/>
          <p14:tracePt t="38574" x="6340475" y="2819400"/>
          <p14:tracePt t="38575" x="6340475" y="2827338"/>
          <p14:tracePt t="38580" x="6340475" y="2857500"/>
          <p14:tracePt t="38589" x="6340475" y="2895600"/>
          <p14:tracePt t="38592" x="6340475" y="2903538"/>
          <p14:tracePt t="38608" x="6332538" y="2949575"/>
          <p14:tracePt t="38609" x="6332538" y="2963863"/>
          <p14:tracePt t="38613" x="6332538" y="2979738"/>
          <p14:tracePt t="38623" x="6340475" y="3009900"/>
          <p14:tracePt t="38627" x="6346825" y="3017838"/>
          <p14:tracePt t="38627" x="6346825" y="3025775"/>
          <p14:tracePt t="38639" x="6362700" y="3048000"/>
          <p14:tracePt t="38644" x="6378575" y="3048000"/>
          <p14:tracePt t="38656" x="6400800" y="3055938"/>
          <p14:tracePt t="38660" x="6416675" y="3063875"/>
          <p14:tracePt t="38673" x="6446838" y="3063875"/>
          <p14:tracePt t="38676" x="6454775" y="3063875"/>
          <p14:tracePt t="38690" x="6484938" y="3063875"/>
          <p14:tracePt t="38692" x="6492875" y="3063875"/>
          <p14:tracePt t="38708" x="6515100" y="3063875"/>
          <p14:tracePt t="38708" x="6523038" y="3063875"/>
          <p14:tracePt t="38713" x="6530975" y="3063875"/>
          <p14:tracePt t="38723" x="6545263" y="3063875"/>
          <p14:tracePt t="38726" x="6553200" y="3063875"/>
          <p14:tracePt t="38740" x="6591300" y="3086100"/>
          <p14:tracePt t="38744" x="6591300" y="3094038"/>
          <p14:tracePt t="38744" x="6599238" y="3101975"/>
          <p14:tracePt t="38756" x="6645275" y="3132138"/>
          <p14:tracePt t="38760" x="6659563" y="3154363"/>
          <p14:tracePt t="38774" x="6697663" y="3184525"/>
          <p14:tracePt t="38775" x="6705600" y="3192463"/>
          <p14:tracePt t="38780" x="6721475" y="3208338"/>
          <p14:tracePt t="38789" x="6735763" y="3230563"/>
          <p14:tracePt t="38793" x="6743700" y="3238500"/>
          <p14:tracePt t="38807" x="6751638" y="3246438"/>
          <p14:tracePt t="38812" x="6759575" y="3246438"/>
          <p14:tracePt t="38937" x="6858000" y="3116263"/>
          <p14:tracePt t="38942" x="6865938" y="3116263"/>
          <p14:tracePt t="38942" x="6918325" y="3070225"/>
          <p14:tracePt t="38946" x="6988175" y="3025775"/>
          <p14:tracePt t="38950" x="7002463" y="3017838"/>
          <p14:tracePt t="38956" x="7108825" y="2955925"/>
          <p14:tracePt t="38957" x="7185025" y="2917825"/>
          <p14:tracePt t="38965" x="7467600" y="2811463"/>
          <p14:tracePt t="38973" x="7742238" y="2735263"/>
          <p14:tracePt t="38985" x="8039100" y="2705100"/>
          <p14:tracePt t="38985" x="8245475" y="2705100"/>
          <p14:tracePt t="38992" x="8458200" y="2705100"/>
          <p14:tracePt t="38993" x="8550275" y="2713038"/>
          <p14:tracePt t="38993" x="8588375" y="2720975"/>
          <p14:tracePt t="38999" x="8763000" y="2735263"/>
          <p14:tracePt t="39007" x="9121775" y="2803525"/>
          <p14:tracePt t="39017" x="9509125" y="2903538"/>
          <p14:tracePt t="39017" x="9623425" y="2941638"/>
          <p14:tracePt t="39023" x="9821863" y="3017838"/>
          <p14:tracePt t="39032" x="10088563" y="3146425"/>
          <p14:tracePt t="39040" x="10309225" y="3292475"/>
          <p14:tracePt t="39051" x="10461625" y="3436938"/>
          <p14:tracePt t="39051" x="10523538" y="3513138"/>
          <p14:tracePt t="39056" x="10569575" y="3581400"/>
          <p14:tracePt t="39065" x="10621963" y="3703638"/>
          <p14:tracePt t="39073" x="10645775" y="3840163"/>
          <p14:tracePt t="39084" x="10645775" y="3946525"/>
          <p14:tracePt t="39084" x="10645775" y="4000500"/>
          <p14:tracePt t="39089" x="10637838" y="4060825"/>
          <p14:tracePt t="39099" x="10607675" y="4144963"/>
          <p14:tracePt t="39106" x="10575925" y="4206875"/>
          <p14:tracePt t="39117" x="10537825" y="4251325"/>
          <p14:tracePt t="39117" x="10531475" y="4267200"/>
          <p14:tracePt t="39123" x="10515600" y="4275138"/>
          <p14:tracePt t="39132" x="10493375" y="4289425"/>
          <p14:tracePt t="39140" x="10485438" y="4297363"/>
          <p14:tracePt t="39150" x="10477500" y="4305300"/>
          <p14:tracePt t="39150" x="10469563" y="4305300"/>
          <p14:tracePt t="39169" x="10469563" y="4313238"/>
          <p14:tracePt t="39194" x="10461625" y="4313238"/>
          <p14:tracePt t="39201" x="10461625" y="4305300"/>
          <p14:tracePt t="39208" x="10461625" y="4297363"/>
          <p14:tracePt t="39208" x="10455275" y="4297363"/>
          <p14:tracePt t="39212" x="10455275" y="4289425"/>
          <p14:tracePt t="39213" x="10455275" y="4283075"/>
          <p14:tracePt t="39219" x="10447338" y="4275138"/>
          <p14:tracePt t="39223" x="10447338" y="4259263"/>
          <p14:tracePt t="39232" x="10439400" y="4221163"/>
          <p14:tracePt t="39240" x="10423525" y="4183063"/>
          <p14:tracePt t="39250" x="10417175" y="4130675"/>
          <p14:tracePt t="39251" x="10417175" y="4114800"/>
          <p14:tracePt t="39257" x="10409238" y="4076700"/>
          <p14:tracePt t="39265" x="10409238" y="4000500"/>
          <p14:tracePt t="39273" x="10409238" y="3946525"/>
          <p14:tracePt t="39284" x="10409238" y="3894138"/>
          <p14:tracePt t="39284" x="10409238" y="3863975"/>
          <p14:tracePt t="39289" x="10401300" y="3840163"/>
          <p14:tracePt t="39299" x="10393363" y="3794125"/>
          <p14:tracePt t="39306" x="10371138" y="3756025"/>
          <p14:tracePt t="39317" x="10340975" y="3717925"/>
          <p14:tracePt t="39318" x="10325100" y="3711575"/>
          <p14:tracePt t="39323" x="10248900" y="3665538"/>
          <p14:tracePt t="39332" x="10088563" y="3611563"/>
          <p14:tracePt t="39340" x="9859963" y="3581400"/>
          <p14:tracePt t="39350" x="9631363" y="3573463"/>
          <p14:tracePt t="39351" x="9532938" y="3581400"/>
          <p14:tracePt t="39357" x="9350375" y="3597275"/>
          <p14:tracePt t="39365" x="9059863" y="3649663"/>
          <p14:tracePt t="39373" x="8732838" y="3725863"/>
          <p14:tracePt t="39384" x="8442325" y="3810000"/>
          <p14:tracePt t="39384" x="8305800" y="3848100"/>
          <p14:tracePt t="39390" x="8153400" y="3908425"/>
          <p14:tracePt t="39399" x="7947025" y="4000500"/>
          <p14:tracePt t="39406" x="7802563" y="4076700"/>
          <p14:tracePt t="39417" x="7696200" y="4152900"/>
          <p14:tracePt t="39418" x="7658100" y="4183063"/>
          <p14:tracePt t="39423" x="7620000" y="4213225"/>
          <p14:tracePt t="39432" x="7581900" y="4251325"/>
          <p14:tracePt t="39440" x="7551738" y="4289425"/>
          <p14:tracePt t="39450" x="7527925" y="4305300"/>
          <p14:tracePt t="39451" x="7521575" y="4313238"/>
          <p14:tracePt t="39456" x="7521575" y="4321175"/>
          <p14:tracePt t="39465" x="7513638" y="4327525"/>
          <p14:tracePt t="39480" x="7505700" y="4327525"/>
          <p14:tracePt t="39488" x="7505700" y="4321175"/>
          <p14:tracePt t="39491" x="7505700" y="4313238"/>
          <p14:tracePt t="39499" x="7489825" y="4283075"/>
          <p14:tracePt t="39506" x="7445375" y="4191000"/>
          <p14:tracePt t="39517" x="7375525" y="4060825"/>
          <p14:tracePt t="39517" x="7331075" y="4000500"/>
          <p14:tracePt t="39523" x="7269163" y="3916363"/>
          <p14:tracePt t="39532" x="7154863" y="3741738"/>
          <p14:tracePt t="39540" x="6994525" y="3527425"/>
          <p14:tracePt t="39551" x="6865938" y="3352800"/>
          <p14:tracePt t="39551" x="6804025" y="3276600"/>
          <p14:tracePt t="39556" x="6751638" y="3200400"/>
          <p14:tracePt t="39565" x="6645275" y="3055938"/>
          <p14:tracePt t="39573" x="6607175" y="2994025"/>
          <p14:tracePt t="39585" x="6591300" y="2955925"/>
          <p14:tracePt t="39585" x="6583363" y="2941638"/>
          <p14:tracePt t="39591" x="6583363" y="2933700"/>
          <p14:tracePt t="39598" x="6583363" y="2917825"/>
          <p14:tracePt t="39606" x="6583363" y="2911475"/>
          <p14:tracePt t="39617" x="6583363" y="2903538"/>
          <p14:tracePt t="39623" x="6583363" y="2895600"/>
          <p14:tracePt t="39635" x="6583363" y="2887663"/>
          <p14:tracePt t="39655" x="6583363" y="2879725"/>
          <p14:tracePt t="39667" x="6583363" y="2873375"/>
          <p14:tracePt t="39674" x="6583363" y="2865438"/>
          <p14:tracePt t="39685" x="6583363" y="2857500"/>
          <p14:tracePt t="39691" x="6583363" y="2849563"/>
          <p14:tracePt t="39697" x="6583363" y="2841625"/>
          <p14:tracePt t="39701" x="6583363" y="2835275"/>
          <p14:tracePt t="39706" x="6583363" y="2827338"/>
          <p14:tracePt t="39717" x="6583363" y="2819400"/>
          <p14:tracePt t="39718" x="6591300" y="2811463"/>
          <p14:tracePt t="39723" x="6591300" y="2803525"/>
          <p14:tracePt t="39732" x="6591300" y="2789238"/>
          <p14:tracePt t="39740" x="6599238" y="2773363"/>
          <p14:tracePt t="39751" x="6607175" y="2759075"/>
          <p14:tracePt t="39751" x="6607175" y="2751138"/>
          <p14:tracePt t="39756" x="6613525" y="2743200"/>
          <p14:tracePt t="39765" x="6613525" y="2735263"/>
          <p14:tracePt t="39773" x="6621463" y="2727325"/>
          <p14:tracePt t="39783" x="6621463" y="2720975"/>
          <p14:tracePt t="39790" x="6629400" y="2720975"/>
          <p14:tracePt t="39802" x="6629400" y="2713038"/>
          <p14:tracePt t="39818" x="6637338" y="2713038"/>
          <p14:tracePt t="39835" x="6645275" y="2713038"/>
          <p14:tracePt t="39836" x="6645275" y="2720975"/>
          <p14:tracePt t="39841" x="6651625" y="2720975"/>
          <p14:tracePt t="39847" x="6667500" y="2727325"/>
          <p14:tracePt t="39853" x="6667500" y="2735263"/>
          <p14:tracePt t="39853" x="6683375" y="2743200"/>
          <p14:tracePt t="39857" x="6689725" y="2751138"/>
          <p14:tracePt t="39865" x="6689725" y="2759075"/>
          <p14:tracePt t="39865" x="6705600" y="2765425"/>
          <p14:tracePt t="39874" x="6721475" y="2789238"/>
          <p14:tracePt t="39885" x="6735763" y="2803525"/>
          <p14:tracePt t="39886" x="6751638" y="2819400"/>
          <p14:tracePt t="39892" x="6765925" y="2835275"/>
          <p14:tracePt t="39899" x="6781800" y="2849563"/>
          <p14:tracePt t="39906" x="6804025" y="2865438"/>
          <p14:tracePt t="39917" x="6835775" y="2887663"/>
          <p14:tracePt t="39917" x="6842125" y="2895600"/>
          <p14:tracePt t="39927" x="6873875" y="2903538"/>
          <p14:tracePt t="39932" x="6880225" y="2903538"/>
          <p14:tracePt t="39940" x="6911975" y="2903538"/>
          <p14:tracePt t="39950" x="6934200" y="2903538"/>
          <p14:tracePt t="39951" x="6950075" y="2903538"/>
          <p14:tracePt t="39957" x="6964363" y="2903538"/>
          <p14:tracePt t="39965" x="6988175" y="2903538"/>
          <p14:tracePt t="39973" x="7018338" y="2895600"/>
          <p14:tracePt t="39984" x="7048500" y="2887663"/>
          <p14:tracePt t="39984" x="7070725" y="2887663"/>
          <p14:tracePt t="39995" x="7102475" y="2879725"/>
          <p14:tracePt t="39995" x="7108825" y="2879725"/>
          <p14:tracePt t="39996" x="7116763" y="2879725"/>
          <p14:tracePt t="40001" x="7124700" y="2879725"/>
          <p14:tracePt t="40006" x="7154863" y="2873375"/>
          <p14:tracePt t="40017" x="7200900" y="2865438"/>
          <p14:tracePt t="40018" x="7208838" y="2865438"/>
          <p14:tracePt t="40023" x="7239000" y="2865438"/>
          <p14:tracePt t="40032" x="7269163" y="2865438"/>
          <p14:tracePt t="40040" x="7299325" y="2857500"/>
          <p14:tracePt t="40051" x="7331075" y="2857500"/>
          <p14:tracePt t="40051" x="7345363" y="2857500"/>
          <p14:tracePt t="40056" x="7353300" y="2857500"/>
          <p14:tracePt t="40065" x="7369175" y="2857500"/>
          <p14:tracePt t="40073" x="7383463" y="2857500"/>
          <p14:tracePt t="40084" x="7391400" y="2857500"/>
          <p14:tracePt t="40084" x="7399338" y="2857500"/>
          <p14:tracePt t="40089" x="7407275" y="2857500"/>
          <p14:tracePt t="40099" x="7421563" y="2857500"/>
          <p14:tracePt t="40106" x="7445375" y="2857500"/>
          <p14:tracePt t="40117" x="7475538" y="2849563"/>
          <p14:tracePt t="40117" x="7483475" y="2849563"/>
          <p14:tracePt t="40123" x="7505700" y="2849563"/>
          <p14:tracePt t="40132" x="7551738" y="2849563"/>
          <p14:tracePt t="40139" x="7604125" y="2857500"/>
          <p14:tracePt t="40151" x="7658100" y="2865438"/>
          <p14:tracePt t="40151" x="7688263" y="2873375"/>
          <p14:tracePt t="40156" x="7712075" y="2879725"/>
          <p14:tracePt t="40165" x="7772400" y="2887663"/>
          <p14:tracePt t="40173" x="7802563" y="2895600"/>
          <p14:tracePt t="40184" x="7826375" y="2895600"/>
          <p14:tracePt t="40185" x="7832725" y="2903538"/>
          <p14:tracePt t="40189" x="7840663" y="2903538"/>
          <p14:tracePt t="40203" x="7848600" y="2903538"/>
          <p14:tracePt t="40261" x="7840663" y="2903538"/>
          <p14:tracePt t="40268" x="7832725" y="2895600"/>
          <p14:tracePt t="40275" x="7826375" y="2895600"/>
          <p14:tracePt t="40280" x="7818438" y="2887663"/>
          <p14:tracePt t="40280" x="7810500" y="2879725"/>
          <p14:tracePt t="40285" x="7788275" y="2865438"/>
          <p14:tracePt t="40286" x="7772400" y="2857500"/>
          <p14:tracePt t="40292" x="7718425" y="2819400"/>
          <p14:tracePt t="40292" x="7712075" y="2811463"/>
          <p14:tracePt t="40298" x="7635875" y="2773363"/>
          <p14:tracePt t="40306" x="7521575" y="2705100"/>
          <p14:tracePt t="40317" x="7421563" y="2636838"/>
          <p14:tracePt t="40318" x="7391400" y="2620963"/>
          <p14:tracePt t="40323" x="7361238" y="2598738"/>
          <p14:tracePt t="40332" x="7323138" y="2574925"/>
          <p14:tracePt t="40340" x="7307263" y="2568575"/>
          <p14:tracePt t="40351" x="7299325" y="2552700"/>
          <p14:tracePt t="40359" x="7307263" y="2552700"/>
          <p14:tracePt t="40359" x="7307263" y="2544763"/>
          <p14:tracePt t="40369" x="7315200" y="2544763"/>
          <p14:tracePt t="40373" x="7323138" y="2544763"/>
          <p14:tracePt t="40384" x="7337425" y="2536825"/>
          <p14:tracePt t="40384" x="7345363" y="2536825"/>
          <p14:tracePt t="40390" x="7353300" y="2536825"/>
          <p14:tracePt t="40398" x="7375525" y="2530475"/>
          <p14:tracePt t="40406" x="7391400" y="2522538"/>
          <p14:tracePt t="40417" x="7407275" y="2514600"/>
          <p14:tracePt t="40423" x="7413625" y="2514600"/>
          <p14:tracePt t="40432" x="7429500" y="2506663"/>
          <p14:tracePt t="40440" x="7445375" y="2498725"/>
          <p14:tracePt t="40450" x="7445375" y="2492375"/>
          <p14:tracePt t="40456" x="7451725" y="2492375"/>
          <p14:tracePt t="40465" x="7451725" y="2484438"/>
          <p14:tracePt t="40486" x="7451725" y="2476500"/>
          <p14:tracePt t="40500" x="7451725" y="2468563"/>
          <p14:tracePt t="40513" x="7451725" y="2460625"/>
          <p14:tracePt t="40525" x="7451725" y="2454275"/>
          <p14:tracePt t="40530" x="7445375" y="2454275"/>
          <p14:tracePt t="40536" x="7445375" y="2446338"/>
          <p14:tracePt t="40546" x="7445375" y="2438400"/>
          <p14:tracePt t="40553" x="7437438" y="2438400"/>
          <p14:tracePt t="40556" x="7437438" y="2430463"/>
          <p14:tracePt t="40567" x="7437438" y="2422525"/>
          <p14:tracePt t="40573" x="7429500" y="2422525"/>
          <p14:tracePt t="40583" x="7429500" y="2416175"/>
          <p14:tracePt t="40584" x="7429500" y="2408238"/>
          <p14:tracePt t="40590" x="7421563" y="2400300"/>
          <p14:tracePt t="40598" x="7413625" y="2392363"/>
          <p14:tracePt t="40606" x="7407275" y="2378075"/>
          <p14:tracePt t="40617" x="7399338" y="2370138"/>
          <p14:tracePt t="40617" x="7399338" y="2362200"/>
          <p14:tracePt t="40623" x="7391400" y="2354263"/>
          <p14:tracePt t="40632" x="7383463" y="2339975"/>
          <p14:tracePt t="40640" x="7375525" y="2324100"/>
          <p14:tracePt t="40651" x="7369175" y="2308225"/>
          <p14:tracePt t="40700" x="7361238" y="2308225"/>
          <p14:tracePt t="40727" x="7353300" y="2308225"/>
          <p14:tracePt t="40745" x="7345363" y="2308225"/>
          <p14:tracePt t="40766" x="7337425" y="2308225"/>
          <p14:tracePt t="40785" x="7331075" y="2308225"/>
          <p14:tracePt t="40793" x="7323138" y="2308225"/>
          <p14:tracePt t="40808" x="7323138" y="2301875"/>
          <p14:tracePt t="40818" x="7315200" y="2301875"/>
          <p14:tracePt t="40826" x="7307263" y="2293938"/>
          <p14:tracePt t="40841" x="7299325" y="2293938"/>
          <p14:tracePt t="40853" x="7299325" y="2286000"/>
          <p14:tracePt t="40860" x="7292975" y="2286000"/>
          <p14:tracePt t="40867" x="7292975" y="2278063"/>
          <p14:tracePt t="40875" x="7285038" y="2278063"/>
          <p14:tracePt t="40885" x="7285038" y="2270125"/>
          <p14:tracePt t="40888" x="7277100" y="2270125"/>
          <p14:tracePt t="40905" x="7269163" y="2263775"/>
          <p14:tracePt t="40922" x="7269163" y="2255838"/>
          <p14:tracePt t="40938" x="7261225" y="2255838"/>
          <p14:tracePt t="40954" x="7261225" y="2247900"/>
          <p14:tracePt t="41228" x="7261225" y="2255838"/>
          <p14:tracePt t="41228" x="7269163" y="2255838"/>
          <p14:tracePt t="41237" x="7292975" y="2293938"/>
          <p14:tracePt t="41241" x="7307263" y="2301875"/>
          <p14:tracePt t="41241" x="7315200" y="2316163"/>
          <p14:tracePt t="41246" x="7323138" y="2324100"/>
          <p14:tracePt t="41246" x="7337425" y="2346325"/>
          <p14:tracePt t="41256" x="7391400" y="2422525"/>
          <p14:tracePt t="41260" x="7429500" y="2468563"/>
          <p14:tracePt t="41260" x="7445375" y="2484438"/>
          <p14:tracePt t="41273" x="7527925" y="2606675"/>
          <p14:tracePt t="41277" x="7559675" y="2651125"/>
          <p14:tracePt t="41277" x="7566025" y="2659063"/>
          <p14:tracePt t="41278" x="7573963" y="2674938"/>
          <p14:tracePt t="41289" x="7696200" y="2819400"/>
          <p14:tracePt t="41294" x="7742238" y="2873375"/>
          <p14:tracePt t="41294" x="7756525" y="2895600"/>
          <p14:tracePt t="41306" x="7908925" y="3032125"/>
          <p14:tracePt t="41310" x="7970838" y="3086100"/>
          <p14:tracePt t="41310" x="7993063" y="3094038"/>
          <p14:tracePt t="41323" x="8008938" y="3108325"/>
          <p14:tracePt t="41323" x="8259763" y="3268663"/>
          <p14:tracePt t="41328" x="8389938" y="3336925"/>
          <p14:tracePt t="41329" x="8412163" y="3344863"/>
          <p14:tracePt t="41339" x="8716963" y="3459163"/>
          <p14:tracePt t="41342" x="8740775" y="3475038"/>
          <p14:tracePt t="41343" x="8793163" y="3489325"/>
          <p14:tracePt t="41343" x="8823325" y="3497263"/>
          <p14:tracePt t="41356" x="9121775" y="3589338"/>
          <p14:tracePt t="41360" x="9197975" y="3603625"/>
          <p14:tracePt t="41360" x="9212263" y="3611563"/>
          <p14:tracePt t="41373" x="9304338" y="3627438"/>
          <p14:tracePt t="41377" x="9312275" y="3635375"/>
          <p14:tracePt t="41389" x="9318625" y="3635375"/>
          <p14:tracePt t="41412" x="9312275" y="3635375"/>
          <p14:tracePt t="41425" x="9296400" y="3635375"/>
          <p14:tracePt t="41425" x="9296400" y="3641725"/>
          <p14:tracePt t="41429" x="9288463" y="3641725"/>
          <p14:tracePt t="41430" x="9280525" y="3641725"/>
          <p14:tracePt t="41435" x="9266238" y="3649663"/>
          <p14:tracePt t="41439" x="9258300" y="3649663"/>
          <p14:tracePt t="41449" x="9236075" y="3657600"/>
          <p14:tracePt t="41456" x="9220200" y="3665538"/>
          <p14:tracePt t="41467" x="9204325" y="3665538"/>
          <p14:tracePt t="41467" x="9197975" y="3665538"/>
          <p14:tracePt t="41473" x="9190038" y="3673475"/>
          <p14:tracePt t="41482" x="9174163" y="3679825"/>
          <p14:tracePt t="41490" x="9166225" y="3679825"/>
          <p14:tracePt t="41501" x="9151938" y="3679825"/>
          <p14:tracePt t="41506" x="9144000" y="3679825"/>
          <p14:tracePt t="41515" x="9136063" y="3679825"/>
          <p14:tracePt t="41523" x="9113838" y="3673475"/>
          <p14:tracePt t="41534" x="9097963" y="3657600"/>
          <p14:tracePt t="41534" x="9083675" y="3649663"/>
          <p14:tracePt t="41540" x="9051925" y="3627438"/>
          <p14:tracePt t="41549" x="8923338" y="3551238"/>
          <p14:tracePt t="41556" x="8793163" y="3467100"/>
          <p14:tracePt t="41567" x="8640763" y="3375025"/>
          <p14:tracePt t="41568" x="8594725" y="3344863"/>
          <p14:tracePt t="41573" x="8512175" y="3292475"/>
          <p14:tracePt t="41582" x="8382000" y="3208338"/>
          <p14:tracePt t="41590" x="8251825" y="3116263"/>
          <p14:tracePt t="41601" x="8169275" y="3048000"/>
          <p14:tracePt t="41601" x="8145463" y="3032125"/>
          <p14:tracePt t="41606" x="8123238" y="3025775"/>
          <p14:tracePt t="41615" x="8099425" y="3001963"/>
          <p14:tracePt t="41623" x="8085138" y="2994025"/>
          <p14:tracePt t="41669" x="8085138" y="3001963"/>
          <p14:tracePt t="41674" x="8085138" y="3009900"/>
          <p14:tracePt t="41680" x="8085138" y="3017838"/>
          <p14:tracePt t="41686" x="8085138" y="3025775"/>
          <p14:tracePt t="41691" x="8085138" y="3032125"/>
          <p14:tracePt t="41698" x="8085138" y="3040063"/>
          <p14:tracePt t="41706" x="8085138" y="3055938"/>
          <p14:tracePt t="41715" x="8085138" y="3078163"/>
          <p14:tracePt t="41723" x="8085138" y="3094038"/>
          <p14:tracePt t="41734" x="8085138" y="3108325"/>
          <p14:tracePt t="41735" x="8085138" y="3116263"/>
          <p14:tracePt t="41740" x="8085138" y="3124200"/>
          <p14:tracePt t="41749" x="8085138" y="3140075"/>
          <p14:tracePt t="41756" x="8085138" y="3146425"/>
          <p14:tracePt t="41767" x="8085138" y="3154363"/>
          <p14:tracePt t="41778" x="8085138" y="3162300"/>
          <p14:tracePt t="41785" x="8077200" y="3162300"/>
          <p14:tracePt t="41796" x="8077200" y="3170238"/>
          <p14:tracePt t="41813" x="8077200" y="3178175"/>
          <p14:tracePt t="41816" x="8069263" y="3178175"/>
          <p14:tracePt t="41850" x="8069263" y="3184525"/>
          <p14:tracePt t="41944" x="8061325" y="3184525"/>
          <p14:tracePt t="41962" x="8061325" y="3192463"/>
          <p14:tracePt t="41976" x="8054975" y="3192463"/>
          <p14:tracePt t="42061" x="8047038" y="3192463"/>
          <p14:tracePt t="42099" x="8039100" y="3192463"/>
          <p14:tracePt t="42121" x="8031163" y="3192463"/>
          <p14:tracePt t="42122" x="8031163" y="3200400"/>
          <p14:tracePt t="42125" x="8023225" y="3200400"/>
          <p14:tracePt t="42130" x="8016875" y="3200400"/>
          <p14:tracePt t="42141" x="8008938" y="3200400"/>
          <p14:tracePt t="42471" x="8008938" y="3208338"/>
          <p14:tracePt t="44434" x="8016875" y="3208338"/>
          <p14:tracePt t="44435" x="8023225" y="3208338"/>
          <p14:tracePt t="44445" x="8061325" y="3192463"/>
          <p14:tracePt t="44445" x="8061325" y="3184525"/>
          <p14:tracePt t="44446" x="8069263" y="3184525"/>
          <p14:tracePt t="44450" x="8077200" y="3184525"/>
          <p14:tracePt t="44451" x="8099425" y="3170238"/>
          <p14:tracePt t="44455" x="8115300" y="3170238"/>
          <p14:tracePt t="44455" x="8131175" y="3162300"/>
          <p14:tracePt t="44462" x="8191500" y="3146425"/>
          <p14:tracePt t="44462" x="8213725" y="3140075"/>
          <p14:tracePt t="44467" x="8275638" y="3124200"/>
          <p14:tracePt t="44477" x="8289925" y="3124200"/>
          <p14:tracePt t="44477" x="8382000" y="3101975"/>
          <p14:tracePt t="44481" x="8404225" y="3101975"/>
          <p14:tracePt t="44481" x="8442325" y="3101975"/>
          <p14:tracePt t="44489" x="8496300" y="3101975"/>
          <p14:tracePt t="44496" x="8534400" y="3101975"/>
          <p14:tracePt t="44507" x="8572500" y="3101975"/>
          <p14:tracePt t="44517" x="8594725" y="3108325"/>
          <p14:tracePt t="44523" x="8602663" y="3116263"/>
          <p14:tracePt t="44529" x="8610600" y="3116263"/>
          <p14:tracePt t="44541" x="8618538" y="3132138"/>
          <p14:tracePt t="44549" x="8626475" y="3140075"/>
          <p14:tracePt t="44556" x="8626475" y="3146425"/>
          <p14:tracePt t="44565" x="8626475" y="3154363"/>
          <p14:tracePt t="44572" x="8626475" y="3162300"/>
          <p14:tracePt t="44579" x="8626475" y="3170238"/>
          <p14:tracePt t="44593" x="8626475" y="3178175"/>
          <p14:tracePt t="44603" x="8626475" y="3184525"/>
          <p14:tracePt t="44616" x="8626475" y="3192463"/>
          <p14:tracePt t="44620" x="8618538" y="3192463"/>
          <p14:tracePt t="44625" x="8618538" y="3200400"/>
          <p14:tracePt t="44630" x="8610600" y="3200400"/>
          <p14:tracePt t="44641" x="8602663" y="3208338"/>
          <p14:tracePt t="44641" x="8594725" y="3216275"/>
          <p14:tracePt t="44646" x="8588375" y="3216275"/>
          <p14:tracePt t="44655" x="8564563" y="3230563"/>
          <p14:tracePt t="44663" x="8556625" y="3230563"/>
          <p14:tracePt t="44674" x="8542338" y="3238500"/>
          <p14:tracePt t="44680" x="8534400" y="3238500"/>
          <p14:tracePt t="44689" x="8518525" y="3238500"/>
          <p14:tracePt t="44698" x="8512175" y="3238500"/>
          <p14:tracePt t="44706" x="8504238" y="3238500"/>
          <p14:tracePt t="44716" x="8496300" y="3238500"/>
          <p14:tracePt t="44726" x="8488363" y="3238500"/>
          <p14:tracePt t="44737" x="8488363" y="3230563"/>
          <p14:tracePt t="44750" x="8480425" y="3222625"/>
          <p14:tracePt t="44757" x="8480425" y="3216275"/>
          <p14:tracePt t="44766" x="8480425" y="3208338"/>
          <p14:tracePt t="44772" x="8474075" y="3200400"/>
          <p14:tracePt t="44783" x="8474075" y="3192463"/>
          <p14:tracePt t="44791" x="8474075" y="3184525"/>
          <p14:tracePt t="44798" x="8474075" y="3178175"/>
          <p14:tracePt t="44804" x="8474075" y="3170238"/>
          <p14:tracePt t="44807" x="8480425" y="3170238"/>
          <p14:tracePt t="44813" x="8488363" y="3162300"/>
          <p14:tracePt t="44822" x="8496300" y="3154363"/>
          <p14:tracePt t="44829" x="8512175" y="3154363"/>
          <p14:tracePt t="44841" x="8534400" y="3140075"/>
          <p14:tracePt t="44841" x="8542338" y="3132138"/>
          <p14:tracePt t="44850" x="8550275" y="3132138"/>
          <p14:tracePt t="44851" x="8564563" y="3132138"/>
          <p14:tracePt t="44856" x="8572500" y="3132138"/>
          <p14:tracePt t="44863" x="8580438" y="3132138"/>
          <p14:tracePt t="44873" x="8594725" y="3132138"/>
          <p14:tracePt t="44874" x="8602663" y="3132138"/>
          <p14:tracePt t="44883" x="8610600" y="3132138"/>
          <p14:tracePt t="44889" x="8610600" y="3140075"/>
          <p14:tracePt t="44896" x="8618538" y="3140075"/>
          <p14:tracePt t="44907" x="8626475" y="3154363"/>
          <p14:tracePt t="44908" x="8632825" y="3154363"/>
          <p14:tracePt t="44917" x="8632825" y="3170238"/>
          <p14:tracePt t="44922" x="8632825" y="3178175"/>
          <p14:tracePt t="44930" x="8632825" y="3184525"/>
          <p14:tracePt t="44941" x="8626475" y="3216275"/>
          <p14:tracePt t="44941" x="8618538" y="3222625"/>
          <p14:tracePt t="44946" x="8610600" y="3238500"/>
          <p14:tracePt t="44957" x="8580438" y="3254375"/>
          <p14:tracePt t="44957" x="8572500" y="3254375"/>
          <p14:tracePt t="44963" x="8556625" y="3260725"/>
          <p14:tracePt t="44974" x="8526463" y="3276600"/>
          <p14:tracePt t="44974" x="8518525" y="3276600"/>
          <p14:tracePt t="44984" x="8480425" y="3292475"/>
          <p14:tracePt t="44984" x="8474075" y="3292475"/>
          <p14:tracePt t="44996" x="8442325" y="3298825"/>
          <p14:tracePt t="44996" x="8428038" y="3298825"/>
          <p14:tracePt t="45001" x="8412163" y="3298825"/>
          <p14:tracePt t="45001" x="8404225" y="3298825"/>
          <p14:tracePt t="45010" x="8359775" y="3306763"/>
          <p14:tracePt t="45017" x="8335963" y="3306763"/>
          <p14:tracePt t="45023" x="8328025" y="3306763"/>
          <p14:tracePt t="45031" x="8313738" y="3306763"/>
          <p14:tracePt t="45042" x="8283575" y="3292475"/>
          <p14:tracePt t="45043" x="8275638" y="3292475"/>
          <p14:tracePt t="45058" x="8259763" y="3268663"/>
          <p14:tracePt t="45083" x="8237538" y="3208338"/>
          <p14:tracePt t="45099" x="8245475" y="3162300"/>
          <p14:tracePt t="45100" x="8245475" y="3154363"/>
          <p14:tracePt t="45110" x="8259763" y="3124200"/>
          <p14:tracePt t="45114" x="8259763" y="3116263"/>
          <p14:tracePt t="45121" x="8283575" y="3094038"/>
          <p14:tracePt t="45121" x="8283575" y="3086100"/>
          <p14:tracePt t="45135" x="8297863" y="3070225"/>
          <p14:tracePt t="45136" x="8305800" y="3063875"/>
          <p14:tracePt t="45141" x="8328025" y="3048000"/>
          <p14:tracePt t="45141" x="8335963" y="3048000"/>
          <p14:tracePt t="45142" x="8335963" y="3040063"/>
          <p14:tracePt t="45149" x="8343900" y="3040063"/>
          <p14:tracePt t="45156" x="8359775" y="3032125"/>
          <p14:tracePt t="45163" x="8366125" y="3032125"/>
          <p14:tracePt t="45172" x="8374063" y="3025775"/>
          <p14:tracePt t="45179" x="8382000" y="3025775"/>
          <p14:tracePt t="45189" x="8389938" y="3032125"/>
          <p14:tracePt t="45198" x="8397875" y="3048000"/>
          <p14:tracePt t="45198" x="8404225" y="3055938"/>
          <p14:tracePt t="45206" x="8420100" y="3086100"/>
          <p14:tracePt t="45213" x="8428038" y="3108325"/>
          <p14:tracePt t="45222" x="8450263" y="3170238"/>
          <p14:tracePt t="45231" x="8466138" y="3200400"/>
          <p14:tracePt t="45232" x="8466138" y="3216275"/>
          <p14:tracePt t="45239" x="8474075" y="3246438"/>
          <p14:tracePt t="45246" x="8474075" y="3276600"/>
          <p14:tracePt t="45256" x="8474075" y="3314700"/>
          <p14:tracePt t="45264" x="8466138" y="3330575"/>
          <p14:tracePt t="45265" x="8466138" y="3344863"/>
          <p14:tracePt t="45272" x="8450263" y="3360738"/>
          <p14:tracePt t="45279" x="8435975" y="3375025"/>
          <p14:tracePt t="45289" x="8404225" y="3390900"/>
          <p14:tracePt t="45298" x="8389938" y="3398838"/>
          <p14:tracePt t="45298" x="8374063" y="3398838"/>
          <p14:tracePt t="45306" x="8359775" y="3406775"/>
          <p14:tracePt t="45313" x="8335963" y="3406775"/>
          <p14:tracePt t="45322" x="8305800" y="3413125"/>
          <p14:tracePt t="45331" x="8289925" y="3406775"/>
          <p14:tracePt t="45331" x="8275638" y="3406775"/>
          <p14:tracePt t="45339" x="8245475" y="3398838"/>
          <p14:tracePt t="45346" x="8221663" y="3382963"/>
          <p14:tracePt t="45356" x="8183563" y="3360738"/>
          <p14:tracePt t="45365" x="8169275" y="3344863"/>
          <p14:tracePt t="45365" x="8153400" y="3330575"/>
          <p14:tracePt t="45372" x="8137525" y="3314700"/>
          <p14:tracePt t="45379" x="8131175" y="3298825"/>
          <p14:tracePt t="45389" x="8123238" y="3268663"/>
          <p14:tracePt t="45398" x="8123238" y="3254375"/>
          <p14:tracePt t="45398" x="8123238" y="3246438"/>
          <p14:tracePt t="45406" x="8131175" y="3230563"/>
          <p14:tracePt t="45412" x="8137525" y="3208338"/>
          <p14:tracePt t="45422" x="8161338" y="3178175"/>
          <p14:tracePt t="45431" x="8183563" y="3162300"/>
          <p14:tracePt t="45432" x="8199438" y="3146425"/>
          <p14:tracePt t="45439" x="8229600" y="3132138"/>
          <p14:tracePt t="45446" x="8259763" y="3108325"/>
          <p14:tracePt t="45456" x="8305800" y="3086100"/>
          <p14:tracePt t="45465" x="8328025" y="3070225"/>
          <p14:tracePt t="45465" x="8351838" y="3063875"/>
          <p14:tracePt t="45473" x="8366125" y="3055938"/>
          <p14:tracePt t="45479" x="8389938" y="3048000"/>
          <p14:tracePt t="45489" x="8420100" y="3048000"/>
          <p14:tracePt t="45497" x="8435975" y="3040063"/>
          <p14:tracePt t="45498" x="8442325" y="3040063"/>
          <p14:tracePt t="45506" x="8458200" y="3048000"/>
          <p14:tracePt t="45513" x="8466138" y="3048000"/>
          <p14:tracePt t="45522" x="8480425" y="3063875"/>
          <p14:tracePt t="45531" x="8488363" y="3078163"/>
          <p14:tracePt t="45531" x="8496300" y="3078163"/>
          <p14:tracePt t="45539" x="8504238" y="3094038"/>
          <p14:tracePt t="45546" x="8504238" y="3108325"/>
          <p14:tracePt t="45556" x="8512175" y="3132138"/>
          <p14:tracePt t="45564" x="8518525" y="3146425"/>
          <p14:tracePt t="45565" x="8518525" y="3154363"/>
          <p14:tracePt t="45572" x="8518525" y="3162300"/>
          <p14:tracePt t="45579" x="8504238" y="3184525"/>
          <p14:tracePt t="45589" x="8474075" y="3216275"/>
          <p14:tracePt t="45598" x="8450263" y="3230563"/>
          <p14:tracePt t="45598" x="8435975" y="3238500"/>
          <p14:tracePt t="45606" x="8412163" y="3254375"/>
          <p14:tracePt t="45612" x="8374063" y="3260725"/>
          <p14:tracePt t="45622" x="8321675" y="3276600"/>
          <p14:tracePt t="45631" x="8289925" y="3284538"/>
          <p14:tracePt t="45631" x="8283575" y="3284538"/>
          <p14:tracePt t="45639" x="8251825" y="3292475"/>
          <p14:tracePt t="45646" x="8221663" y="3292475"/>
          <p14:tracePt t="45656" x="8183563" y="3292475"/>
          <p14:tracePt t="45664" x="8169275" y="3284538"/>
          <p14:tracePt t="45665" x="8161338" y="3276600"/>
          <p14:tracePt t="45672" x="8137525" y="3268663"/>
          <p14:tracePt t="45679" x="8123238" y="3254375"/>
          <p14:tracePt t="45689" x="8107363" y="3230563"/>
          <p14:tracePt t="45698" x="8099425" y="3216275"/>
          <p14:tracePt t="45698" x="8093075" y="3208338"/>
          <p14:tracePt t="45706" x="8093075" y="3184525"/>
          <p14:tracePt t="45712" x="8085138" y="3170238"/>
          <p14:tracePt t="45722" x="8093075" y="3140075"/>
          <p14:tracePt t="45731" x="8099425" y="3116263"/>
          <p14:tracePt t="45731" x="8107363" y="3101975"/>
          <p14:tracePt t="45740" x="8131175" y="3078163"/>
          <p14:tracePt t="45746" x="8145463" y="3055938"/>
          <p14:tracePt t="45756" x="8207375" y="3017838"/>
          <p14:tracePt t="45765" x="8229600" y="3001963"/>
          <p14:tracePt t="45765" x="8251825" y="2987675"/>
          <p14:tracePt t="45773" x="8267700" y="2979738"/>
          <p14:tracePt t="45779" x="8289925" y="2971800"/>
          <p14:tracePt t="45789" x="8313738" y="2963863"/>
          <p14:tracePt t="45798" x="8321675" y="2963863"/>
          <p14:tracePt t="45806" x="8328025" y="2963863"/>
          <p14:tracePt t="45813" x="8335963" y="2963863"/>
          <p14:tracePt t="45822" x="8343900" y="2971800"/>
          <p14:tracePt t="45832" x="8343900" y="2979738"/>
          <p14:tracePt t="45832" x="8351838" y="2994025"/>
          <p14:tracePt t="45839" x="8351838" y="3001963"/>
          <p14:tracePt t="45846" x="8359775" y="3009900"/>
          <p14:tracePt t="45856" x="8359775" y="3032125"/>
          <p14:tracePt t="45865" x="8359775" y="3048000"/>
          <p14:tracePt t="45865" x="8359775" y="3055938"/>
          <p14:tracePt t="45872" x="8359775" y="3063875"/>
          <p14:tracePt t="45879" x="8359775" y="3070225"/>
          <p14:tracePt t="45889" x="8351838" y="3078163"/>
          <p14:tracePt t="45898" x="8343900" y="3086100"/>
          <p14:tracePt t="45908" x="8335963" y="3086100"/>
          <p14:tracePt t="45916" x="8328025" y="3094038"/>
          <p14:tracePt t="45928" x="8321675" y="3094038"/>
          <p14:tracePt t="45935" x="8313738" y="3094038"/>
          <p14:tracePt t="45949" x="8305800" y="3094038"/>
          <p14:tracePt t="45957" x="8297863" y="3094038"/>
          <p14:tracePt t="45962" x="8297863" y="3101975"/>
          <p14:tracePt t="45968" x="8289925" y="3101975"/>
          <p14:tracePt t="45974" x="8283575" y="3101975"/>
          <p14:tracePt t="45981" x="8275638" y="3108325"/>
          <p14:tracePt t="45992" x="8267700" y="3108325"/>
          <p14:tracePt t="45998" x="8259763" y="3108325"/>
          <p14:tracePt t="46005" x="8251825" y="3116263"/>
          <p14:tracePt t="46013" x="8245475" y="3116263"/>
          <p14:tracePt t="46022" x="8237538" y="3116263"/>
          <p14:tracePt t="46031" x="8229600" y="3116263"/>
          <p14:tracePt t="46043" x="8221663" y="3116263"/>
          <p14:tracePt t="46095" x="8207375" y="3116263"/>
          <p14:tracePt t="46102" x="8199438" y="3116263"/>
          <p14:tracePt t="46179" x="8191500" y="3108325"/>
          <p14:tracePt t="46190" x="8183563" y="3108325"/>
          <p14:tracePt t="46203" x="8175625" y="3108325"/>
          <p14:tracePt t="46209" x="8175625" y="3101975"/>
          <p14:tracePt t="46217" x="8169275" y="3101975"/>
          <p14:tracePt t="46224" x="8169275" y="3094038"/>
          <p14:tracePt t="46234" x="8161338" y="3094038"/>
          <p14:tracePt t="46236" x="8161338" y="3086100"/>
          <p14:tracePt t="46244" x="8161338" y="3078163"/>
          <p14:tracePt t="46247" x="8153400" y="3078163"/>
          <p14:tracePt t="46256" x="8153400" y="3070225"/>
          <p14:tracePt t="46265" x="8137525" y="3055938"/>
          <p14:tracePt t="46266" x="8137525" y="3048000"/>
          <p14:tracePt t="46272" x="8123238" y="3032125"/>
          <p14:tracePt t="46280" x="8115300" y="3017838"/>
          <p14:tracePt t="46289" x="8115300" y="3009900"/>
          <p14:tracePt t="46299" x="8107363" y="2994025"/>
          <p14:tracePt t="46306" x="8099425" y="2987675"/>
          <p14:tracePt t="46313" x="8099425" y="2979738"/>
          <p14:tracePt t="46322" x="8099425" y="2963863"/>
          <p14:tracePt t="46332" x="8093075" y="2963863"/>
          <p14:tracePt t="46339" x="8093075" y="2955925"/>
          <p14:tracePt t="46711" x="8093075" y="2963863"/>
          <p14:tracePt t="46719" x="8093075" y="2971800"/>
          <p14:tracePt t="46724" x="8093075" y="2979738"/>
          <p14:tracePt t="46726" x="8093075" y="2987675"/>
          <p14:tracePt t="46733" x="8093075" y="2994025"/>
          <p14:tracePt t="46739" x="8093075" y="3001963"/>
          <p14:tracePt t="46749" x="8093075" y="3009900"/>
          <p14:tracePt t="46758" x="8093075" y="3017838"/>
          <p14:tracePt t="46765" x="8093075" y="3025775"/>
          <p14:tracePt t="46781" x="8093075" y="3032125"/>
          <p14:tracePt t="46919" x="8085138" y="3040063"/>
          <p14:tracePt t="46926" x="8085138" y="3048000"/>
          <p14:tracePt t="46942" x="8085138" y="3055938"/>
          <p14:tracePt t="46952" x="8085138" y="3063875"/>
          <p14:tracePt t="46960" x="8085138" y="3070225"/>
          <p14:tracePt t="46964" x="8077200" y="3070225"/>
          <p14:tracePt t="46972" x="8077200" y="3078163"/>
          <p14:tracePt t="46976" x="8077200" y="3086100"/>
          <p14:tracePt t="46990" x="8077200" y="3094038"/>
          <p14:tracePt t="46996" x="8077200" y="3101975"/>
          <p14:tracePt t="47005" x="8069263" y="3101975"/>
          <p14:tracePt t="47009" x="8069263" y="3108325"/>
          <p14:tracePt t="47022" x="8061325" y="3116263"/>
          <p14:tracePt t="47028" x="8061325" y="3124200"/>
          <p14:tracePt t="47043" x="8061325" y="3132138"/>
          <p14:tracePt t="47047" x="8061325" y="3140075"/>
          <p14:tracePt t="47059" x="8061325" y="3146425"/>
          <p14:tracePt t="47071" x="8061325" y="3154363"/>
          <p14:tracePt t="47082" x="8061325" y="3162300"/>
          <p14:tracePt t="47111" x="8061325" y="3170238"/>
          <p14:tracePt t="47127" x="8061325" y="3178175"/>
          <p14:tracePt t="47146" x="8061325" y="3184525"/>
          <p14:tracePt t="47178" x="8054975" y="3184525"/>
          <p14:tracePt t="47181" x="8054975" y="3192463"/>
          <p14:tracePt t="47195" x="8054975" y="3200400"/>
          <p14:tracePt t="47210" x="8054975" y="3208338"/>
          <p14:tracePt t="47215" x="8054975" y="3216275"/>
          <p14:tracePt t="47226" x="8047038" y="3222625"/>
          <p14:tracePt t="47241" x="8047038" y="3230563"/>
          <p14:tracePt t="47251" x="8047038" y="3238500"/>
          <p14:tracePt t="47261" x="8047038" y="3246438"/>
          <p14:tracePt t="47283" x="8047038" y="3254375"/>
          <p14:tracePt t="47296" x="8039100" y="3254375"/>
          <p14:tracePt t="47301" x="8039100" y="3260725"/>
          <p14:tracePt t="47320" x="8039100" y="3268663"/>
          <p14:tracePt t="47433" x="8039100" y="3260725"/>
          <p14:tracePt t="47465" x="8039100" y="3254375"/>
          <p14:tracePt t="47483" x="8039100" y="3246438"/>
          <p14:tracePt t="47498" x="8047038" y="3246438"/>
          <p14:tracePt t="47501" x="8047038" y="3238500"/>
          <p14:tracePt t="47514" x="8047038" y="3230563"/>
          <p14:tracePt t="47570" x="8047038" y="3222625"/>
          <p14:tracePt t="47869" x="8047038" y="3216275"/>
          <p14:tracePt t="47885" x="8054975" y="3216275"/>
          <p14:tracePt t="47890" x="8054975" y="3208338"/>
          <p14:tracePt t="48026" x="8054975" y="3216275"/>
          <p14:tracePt t="48031" x="8054975" y="3222625"/>
          <p14:tracePt t="48038" x="8054975" y="3230563"/>
          <p14:tracePt t="48043" x="8054975" y="3238500"/>
          <p14:tracePt t="48048" x="8054975" y="3246438"/>
          <p14:tracePt t="48058" x="8054975" y="3254375"/>
          <p14:tracePt t="48062" x="8054975" y="3260725"/>
          <p14:tracePt t="48076" x="8054975" y="3268663"/>
          <p14:tracePt t="48078" x="8054975" y="3276600"/>
          <p14:tracePt t="48090" x="8054975" y="3284538"/>
          <p14:tracePt t="48093" x="8054975" y="3292475"/>
          <p14:tracePt t="48110" x="8054975" y="3298825"/>
          <p14:tracePt t="48244" x="8061325" y="3306763"/>
          <p14:tracePt t="48250" x="8069263" y="3306763"/>
          <p14:tracePt t="48251" x="8069263" y="3314700"/>
          <p14:tracePt t="48260" x="8077200" y="3322638"/>
          <p14:tracePt t="48263" x="8085138" y="3322638"/>
          <p14:tracePt t="48267" x="8085138" y="3330575"/>
          <p14:tracePt t="48273" x="8093075" y="3330575"/>
          <p14:tracePt t="48284" x="8099425" y="3336925"/>
          <p14:tracePt t="48292" x="8107363" y="3336925"/>
          <p14:tracePt t="48293" x="8107363" y="3344863"/>
          <p14:tracePt t="48301" x="8115300" y="3344863"/>
          <p14:tracePt t="48316" x="8123238" y="3352800"/>
          <p14:tracePt t="48324" x="8131175" y="3352800"/>
          <p14:tracePt t="48337" x="8137525" y="3352800"/>
          <p14:tracePt t="48348" x="8145463" y="3352800"/>
          <p14:tracePt t="48351" x="8145463" y="3344863"/>
          <p14:tracePt t="48352" x="8153400" y="3344863"/>
          <p14:tracePt t="48357" x="8161338" y="3344863"/>
          <p14:tracePt t="48364" x="8169275" y="3344863"/>
          <p14:tracePt t="48372" x="8191500" y="3330575"/>
          <p14:tracePt t="48381" x="8207375" y="3314700"/>
          <p14:tracePt t="48381" x="8221663" y="3306763"/>
          <p14:tracePt t="48388" x="8237538" y="3292475"/>
          <p14:tracePt t="48396" x="8251825" y="3276600"/>
          <p14:tracePt t="48405" x="8267700" y="3260725"/>
          <p14:tracePt t="48414" x="8283575" y="3254375"/>
          <p14:tracePt t="48414" x="8289925" y="3246438"/>
          <p14:tracePt t="48422" x="8305800" y="3230563"/>
          <p14:tracePt t="48429" x="8321675" y="3216275"/>
          <p14:tracePt t="48438" x="8343900" y="3192463"/>
          <p14:tracePt t="48447" x="8359775" y="3178175"/>
          <p14:tracePt t="48448" x="8366125" y="3170238"/>
          <p14:tracePt t="48455" x="8382000" y="3154363"/>
          <p14:tracePt t="48463" x="8397875" y="3140075"/>
          <p14:tracePt t="48472" x="8420100" y="3116263"/>
          <p14:tracePt t="48481" x="8435975" y="3108325"/>
          <p14:tracePt t="48481" x="8442325" y="3101975"/>
          <p14:tracePt t="48488" x="8458200" y="3094038"/>
          <p14:tracePt t="48496" x="8466138" y="3086100"/>
          <p14:tracePt t="48505" x="8480425" y="3070225"/>
          <p14:tracePt t="48514" x="8480425" y="3063875"/>
          <p14:tracePt t="48522" x="8488363" y="3055938"/>
          <p14:tracePt t="48736" x="8480425" y="3055938"/>
          <p14:tracePt t="48736" x="8480425" y="3048000"/>
          <p14:tracePt t="48741" x="8474075" y="3040063"/>
          <p14:tracePt t="48744" x="8466138" y="3025775"/>
          <p14:tracePt t="48751" x="8458200" y="3025775"/>
          <p14:tracePt t="48752" x="8450263" y="3009900"/>
          <p14:tracePt t="48752" x="8450263" y="3001963"/>
          <p14:tracePt t="48756" x="8450263" y="2994025"/>
          <p14:tracePt t="48762" x="8442325" y="2963863"/>
          <p14:tracePt t="48772" x="8442325" y="2933700"/>
          <p14:tracePt t="48780" x="8442325" y="2911475"/>
          <p14:tracePt t="48781" x="8450263" y="2903538"/>
          <p14:tracePt t="48789" x="8466138" y="2879725"/>
          <p14:tracePt t="48793" x="8466138" y="2873375"/>
          <p14:tracePt t="48794" x="8474075" y="2873375"/>
          <p14:tracePt t="48805" x="8488363" y="2849563"/>
          <p14:tracePt t="48808" x="8496300" y="2849563"/>
          <p14:tracePt t="48823" x="8512175" y="2835275"/>
          <p14:tracePt t="48826" x="8512175" y="2827338"/>
          <p14:tracePt t="48838" x="8518525" y="2819400"/>
          <p14:tracePt t="48858" x="8526463" y="2819400"/>
          <p14:tracePt t="48910" x="8526463" y="2827338"/>
          <p14:tracePt t="48912" x="8534400" y="2827338"/>
          <p14:tracePt t="48922" x="8534400" y="2835275"/>
          <p14:tracePt t="48928" x="8542338" y="2835275"/>
          <p14:tracePt t="48934" x="8542338" y="2841625"/>
          <p14:tracePt t="48940" x="8550275" y="2841625"/>
          <p14:tracePt t="48948" x="8556625" y="2841625"/>
          <p14:tracePt t="48961" x="8564563" y="2841625"/>
          <p14:tracePt t="48983" x="8572500" y="2849563"/>
          <p14:tracePt t="49043" x="8572500" y="2857500"/>
          <p14:tracePt t="49047" x="8572500" y="2865438"/>
          <p14:tracePt t="49051" x="8572500" y="2873375"/>
          <p14:tracePt t="49057" x="8580438" y="2879725"/>
          <p14:tracePt t="49062" x="8580438" y="2887663"/>
          <p14:tracePt t="49173" x="8580438" y="2879725"/>
          <p14:tracePt t="49178" x="8588375" y="2873375"/>
          <p14:tracePt t="49183" x="8594725" y="2873375"/>
          <p14:tracePt t="49190" x="8602663" y="2865438"/>
          <p14:tracePt t="49194" x="8602663" y="2857500"/>
          <p14:tracePt t="49205" x="8610600" y="2849563"/>
          <p14:tracePt t="49209" x="8610600" y="2841625"/>
          <p14:tracePt t="49222" x="8618538" y="2835275"/>
          <p14:tracePt t="49225" x="8618538" y="2827338"/>
          <p14:tracePt t="49238" x="8618538" y="2811463"/>
          <p14:tracePt t="49246" x="8618538" y="2803525"/>
          <p14:tracePt t="49257" x="8610600" y="2803525"/>
          <p14:tracePt t="49264" x="8610600" y="2797175"/>
          <p14:tracePt t="49276" x="8602663" y="2797175"/>
          <p14:tracePt t="49276" x="8602663" y="2789238"/>
          <p14:tracePt t="49283" x="8594725" y="2789238"/>
          <p14:tracePt t="49288" x="8594725" y="2781300"/>
          <p14:tracePt t="49295" x="8588375" y="2773363"/>
          <p14:tracePt t="49305" x="8572500" y="2765425"/>
          <p14:tracePt t="49312" x="8556625" y="2751138"/>
          <p14:tracePt t="49322" x="8534400" y="2735263"/>
          <p14:tracePt t="49326" x="8526463" y="2735263"/>
          <p14:tracePt t="49338" x="8488363" y="2697163"/>
          <p14:tracePt t="49345" x="8480425" y="2697163"/>
          <p14:tracePt t="49355" x="8458200" y="2674938"/>
          <p14:tracePt t="49358" x="8458200" y="2667000"/>
          <p14:tracePt t="49372" x="8442325" y="2659063"/>
          <p14:tracePt t="49376" x="8442325" y="2651125"/>
          <p14:tracePt t="49388" x="8442325" y="2644775"/>
          <p14:tracePt t="49431" x="8442325" y="2636838"/>
          <p14:tracePt t="49450" x="8442325" y="2628900"/>
          <p14:tracePt t="49464" x="8442325" y="2620963"/>
          <p14:tracePt t="49477" x="8442325" y="2613025"/>
          <p14:tracePt t="49483" x="8442325" y="2606675"/>
          <p14:tracePt t="49490" x="8442325" y="2598738"/>
          <p14:tracePt t="49497" x="8442325" y="2590800"/>
          <p14:tracePt t="49507" x="8442325" y="2582863"/>
          <p14:tracePt t="49512" x="8442325" y="2574925"/>
          <p14:tracePt t="49517" x="8442325" y="2568575"/>
          <p14:tracePt t="49525" x="8442325" y="2560638"/>
          <p14:tracePt t="49528" x="8442325" y="2552700"/>
          <p14:tracePt t="49542" x="8442325" y="2536825"/>
          <p14:tracePt t="49548" x="8442325" y="2530475"/>
          <p14:tracePt t="49549" x="8442325" y="2522538"/>
          <p14:tracePt t="49558" x="8442325" y="2514600"/>
          <p14:tracePt t="49562" x="8442325" y="2506663"/>
          <p14:tracePt t="49575" x="8442325" y="2484438"/>
          <p14:tracePt t="49578" x="8442325" y="2476500"/>
          <p14:tracePt t="49591" x="8442325" y="2460625"/>
          <p14:tracePt t="49595" x="8442325" y="2454275"/>
          <p14:tracePt t="49595" x="8442325" y="2446338"/>
          <p14:tracePt t="49608" x="8442325" y="2422525"/>
          <p14:tracePt t="49612" x="8442325" y="2416175"/>
          <p14:tracePt t="49625" x="8442325" y="2392363"/>
          <p14:tracePt t="49629" x="8442325" y="2384425"/>
          <p14:tracePt t="49641" x="8442325" y="2378075"/>
          <p14:tracePt t="49642" x="8435975" y="2362200"/>
          <p14:tracePt t="49645" x="8435975" y="2354263"/>
          <p14:tracePt t="49645" x="8428038" y="2354263"/>
          <p14:tracePt t="49658" x="8428038" y="2346325"/>
          <p14:tracePt t="49662" x="8428038" y="2339975"/>
          <p14:tracePt t="49675" x="8412163" y="2346325"/>
          <p14:tracePt t="49682" x="8404225" y="2346325"/>
          <p14:tracePt t="49695" x="8397875" y="2354263"/>
          <p14:tracePt t="49699" x="8389938" y="2354263"/>
          <p14:tracePt t="49708" x="8382000" y="2354263"/>
          <p14:tracePt t="49715" x="8374063" y="2354263"/>
          <p14:tracePt t="49725" x="8366125" y="2354263"/>
          <p14:tracePt t="49734" x="8359775" y="2354263"/>
          <p14:tracePt t="49748" x="8359775" y="2362200"/>
          <p14:tracePt t="49953" x="8359775" y="2354263"/>
          <p14:tracePt t="50134" x="8359775" y="2362200"/>
          <p14:tracePt t="54879" x="8351838" y="2362200"/>
          <p14:tracePt t="54880" x="8351838" y="2370138"/>
          <p14:tracePt t="54885" x="8335963" y="2378075"/>
          <p14:tracePt t="54885" x="8328025" y="2378075"/>
          <p14:tracePt t="54889" x="8328025" y="2384425"/>
          <p14:tracePt t="54889" x="8321675" y="2384425"/>
          <p14:tracePt t="54894" x="8289925" y="2400300"/>
          <p14:tracePt t="54904" x="8259763" y="2408238"/>
          <p14:tracePt t="54908" x="8251825" y="2416175"/>
          <p14:tracePt t="54921" x="8245475" y="2416175"/>
          <p14:tracePt t="55036" x="8245475" y="2422525"/>
          <p14:tracePt t="55045" x="8251825" y="2446338"/>
          <p14:tracePt t="55047" x="8251825" y="2454275"/>
          <p14:tracePt t="55048" x="8251825" y="2460625"/>
          <p14:tracePt t="55050" x="8251825" y="2476500"/>
          <p14:tracePt t="55056" x="8259763" y="2476500"/>
          <p14:tracePt t="55057" x="8259763" y="2514600"/>
          <p14:tracePt t="55059" x="8259763" y="2552700"/>
          <p14:tracePt t="55073" x="8259763" y="2560638"/>
          <p14:tracePt t="55073" x="8267700" y="2659063"/>
          <p14:tracePt t="55077" x="8267700" y="2682875"/>
          <p14:tracePt t="55077" x="8267700" y="2689225"/>
          <p14:tracePt t="55088" x="8267700" y="2720975"/>
          <p14:tracePt t="55090" x="8267700" y="2727325"/>
          <p14:tracePt t="55166" x="8267700" y="2735263"/>
          <p14:tracePt t="55170" x="8267700" y="2743200"/>
          <p14:tracePt t="55173" x="8275638" y="2743200"/>
          <p14:tracePt t="55180" x="8275638" y="2751138"/>
          <p14:tracePt t="55188" x="8283575" y="2759075"/>
          <p14:tracePt t="55196" x="8283575" y="2765425"/>
          <p14:tracePt t="55206" x="8283575" y="2773363"/>
          <p14:tracePt t="55222" x="8289925" y="2773363"/>
          <p14:tracePt t="55223" x="8289925" y="2781300"/>
          <p14:tracePt t="56360" x="8289925" y="2789238"/>
          <p14:tracePt t="56364" x="8289925" y="2797175"/>
          <p14:tracePt t="56367" x="8289925" y="2803525"/>
          <p14:tracePt t="56371" x="8289925" y="2811463"/>
          <p14:tracePt t="56377" x="8289925" y="2827338"/>
          <p14:tracePt t="56381" x="8289925" y="2835275"/>
          <p14:tracePt t="56381" x="8289925" y="2841625"/>
          <p14:tracePt t="56384" x="8289925" y="2849563"/>
          <p14:tracePt t="56394" x="8289925" y="2865438"/>
          <p14:tracePt t="56394" x="8289925" y="2873375"/>
          <p14:tracePt t="56398" x="8289925" y="2879725"/>
          <p14:tracePt t="56407" x="8289925" y="2887663"/>
          <p14:tracePt t="56411" x="8297863" y="2903538"/>
          <p14:tracePt t="56421" x="8297863" y="2917825"/>
          <p14:tracePt t="56423" x="8297863" y="2925763"/>
          <p14:tracePt t="56424" x="8297863" y="2933700"/>
          <p14:tracePt t="56438" x="8297863" y="2949575"/>
          <p14:tracePt t="56440" x="8297863" y="2955925"/>
          <p14:tracePt t="56455" x="8297863" y="2979738"/>
          <p14:tracePt t="56457" x="8297863" y="2987675"/>
          <p14:tracePt t="56471" x="8297863" y="3009900"/>
          <p14:tracePt t="56474" x="8297863" y="3017838"/>
          <p14:tracePt t="56488" x="8297863" y="3032125"/>
          <p14:tracePt t="56490" x="8297863" y="3040063"/>
          <p14:tracePt t="56505" x="8297863" y="3055938"/>
          <p14:tracePt t="56509" x="8297863" y="3063875"/>
          <p14:tracePt t="56521" x="8297863" y="3070225"/>
          <p14:tracePt t="56524" x="8297863" y="3078163"/>
          <p14:tracePt t="56539" x="8297863" y="3086100"/>
          <p14:tracePt t="56539" x="8297863" y="3094038"/>
          <p14:tracePt t="56572" x="8297863" y="3101975"/>
          <p14:tracePt t="56581" x="8297863" y="3108325"/>
          <p14:tracePt t="56612" x="8297863" y="3116263"/>
          <p14:tracePt t="56627" x="8289925" y="3116263"/>
          <p14:tracePt t="56634" x="8289925" y="3124200"/>
          <p14:tracePt t="56676" x="8289925" y="3132138"/>
          <p14:tracePt t="58442" x="8283575" y="3132138"/>
          <p14:tracePt t="58451" x="8275638" y="3132138"/>
          <p14:tracePt t="58456" x="8267700" y="3132138"/>
          <p14:tracePt t="58459" x="8267700" y="3124200"/>
          <p14:tracePt t="58470" x="8259763" y="3124200"/>
          <p14:tracePt t="58481" x="8251825" y="3124200"/>
          <p14:tracePt t="58488" x="8245475" y="3132138"/>
          <p14:tracePt t="58492" x="8237538" y="3132138"/>
          <p14:tracePt t="58505" x="8207375" y="3154363"/>
          <p14:tracePt t="58507" x="8199438" y="3162300"/>
          <p14:tracePt t="58523" x="8161338" y="3192463"/>
          <p14:tracePt t="58526" x="8137525" y="3222625"/>
          <p14:tracePt t="58527" x="8131175" y="3230563"/>
          <p14:tracePt t="58538" x="8099425" y="3260725"/>
          <p14:tracePt t="58542" x="8069263" y="3298825"/>
          <p14:tracePt t="58542" x="8069263" y="3306763"/>
          <p14:tracePt t="58556" x="8001000" y="3406775"/>
          <p14:tracePt t="58560" x="8001000" y="3413125"/>
          <p14:tracePt t="58560" x="7985125" y="3436938"/>
          <p14:tracePt t="58571" x="7978775" y="3444875"/>
          <p14:tracePt t="58572" x="7954963" y="3489325"/>
          <p14:tracePt t="58576" x="7940675" y="3521075"/>
          <p14:tracePt t="58576" x="7932738" y="3527425"/>
          <p14:tracePt t="58590" x="7916863" y="3565525"/>
          <p14:tracePt t="58592" x="7902575" y="3589338"/>
          <p14:tracePt t="58604" x="7902575" y="3597275"/>
          <p14:tracePt t="58606" x="7902575" y="3603625"/>
          <p14:tracePt t="58634" x="7902575" y="3597275"/>
          <p14:tracePt t="58643" x="7902575" y="3589338"/>
          <p14:tracePt t="58646" x="7902575" y="3581400"/>
          <p14:tracePt t="58653" x="7902575" y="3573463"/>
          <p14:tracePt t="58656" x="7902575" y="3559175"/>
          <p14:tracePt t="58669" x="7902575" y="3521075"/>
          <p14:tracePt t="58673" x="7902575" y="3513138"/>
          <p14:tracePt t="58673" x="7902575" y="3505200"/>
          <p14:tracePt t="58686" x="7902575" y="3467100"/>
          <p14:tracePt t="58692" x="7908925" y="3444875"/>
          <p14:tracePt t="58692" x="7908925" y="3436938"/>
          <p14:tracePt t="58703" x="7908925" y="3406775"/>
          <p14:tracePt t="58706" x="7908925" y="3398838"/>
          <p14:tracePt t="58707" x="7916863" y="3390900"/>
          <p14:tracePt t="58719" x="7916863" y="3360738"/>
          <p14:tracePt t="58724" x="7916863" y="3352800"/>
          <p14:tracePt t="58739" x="7916863" y="3344863"/>
          <p14:tracePt t="59469" x="7916863" y="3336925"/>
        </p14:tracePtLst>
      </p14:laserTraceLst>
    </p:ext>
  </p:extLs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BE5C5E7-BA1D-4A98-825D-4F1D2CFB8277}"/>
              </a:ext>
            </a:extLst>
          </p:cNvPr>
          <p:cNvSpPr>
            <a:spLocks noGrp="1"/>
          </p:cNvSpPr>
          <p:nvPr>
            <p:ph type="title"/>
          </p:nvPr>
        </p:nvSpPr>
        <p:spPr/>
        <p:txBody>
          <a:bodyPr/>
          <a:lstStyle/>
          <a:p>
            <a:r>
              <a:rPr lang="en-US" altLang="zh-TW" dirty="0"/>
              <a:t>Memory-mapped file(cont.)</a:t>
            </a:r>
            <a:endParaRPr lang="zh-TW" altLang="en-US" dirty="0"/>
          </a:p>
        </p:txBody>
      </p:sp>
      <p:sp>
        <p:nvSpPr>
          <p:cNvPr id="3" name="內容版面配置區 2">
            <a:extLst>
              <a:ext uri="{FF2B5EF4-FFF2-40B4-BE49-F238E27FC236}">
                <a16:creationId xmlns:a16="http://schemas.microsoft.com/office/drawing/2014/main" id="{92168EC6-7938-401D-A424-F36F566DDE4E}"/>
              </a:ext>
            </a:extLst>
          </p:cNvPr>
          <p:cNvSpPr>
            <a:spLocks noGrp="1"/>
          </p:cNvSpPr>
          <p:nvPr>
            <p:ph idx="1"/>
          </p:nvPr>
        </p:nvSpPr>
        <p:spPr/>
        <p:txBody>
          <a:bodyPr/>
          <a:lstStyle/>
          <a:p>
            <a:r>
              <a:rPr lang="en-US" altLang="zh-TW" b="1" dirty="0" err="1"/>
              <a:t>mmap</a:t>
            </a:r>
            <a:r>
              <a:rPr lang="en-US" altLang="zh-TW" b="1" dirty="0"/>
              <a:t>()</a:t>
            </a:r>
            <a:endParaRPr lang="zh-TW" altLang="en-US" dirty="0"/>
          </a:p>
        </p:txBody>
      </p:sp>
      <p:sp>
        <p:nvSpPr>
          <p:cNvPr id="5" name="文字方塊 4">
            <a:extLst>
              <a:ext uri="{FF2B5EF4-FFF2-40B4-BE49-F238E27FC236}">
                <a16:creationId xmlns:a16="http://schemas.microsoft.com/office/drawing/2014/main" id="{2D1883D4-5028-4ECC-86E6-3DE33C28E23D}"/>
              </a:ext>
            </a:extLst>
          </p:cNvPr>
          <p:cNvSpPr txBox="1"/>
          <p:nvPr/>
        </p:nvSpPr>
        <p:spPr>
          <a:xfrm>
            <a:off x="1184423" y="1810809"/>
            <a:ext cx="9667781" cy="369332"/>
          </a:xfrm>
          <a:prstGeom prst="rect">
            <a:avLst/>
          </a:prstGeom>
          <a:noFill/>
        </p:spPr>
        <p:txBody>
          <a:bodyPr wrap="square" rtlCol="0">
            <a:spAutoFit/>
          </a:bodyPr>
          <a:lstStyle/>
          <a:p>
            <a:r>
              <a:rPr lang="en-US" altLang="zh-TW" dirty="0">
                <a:solidFill>
                  <a:schemeClr val="bg2">
                    <a:lumMod val="60000"/>
                    <a:lumOff val="40000"/>
                  </a:schemeClr>
                </a:solidFill>
              </a:rPr>
              <a:t>flags:</a:t>
            </a:r>
            <a:endParaRPr lang="zh-TW" altLang="en-US" b="1" i="1" dirty="0"/>
          </a:p>
        </p:txBody>
      </p:sp>
      <p:graphicFrame>
        <p:nvGraphicFramePr>
          <p:cNvPr id="7" name="表格 6">
            <a:extLst>
              <a:ext uri="{FF2B5EF4-FFF2-40B4-BE49-F238E27FC236}">
                <a16:creationId xmlns:a16="http://schemas.microsoft.com/office/drawing/2014/main" id="{FB00ED2E-7AD9-4DC7-9363-CACFFED43EF1}"/>
              </a:ext>
            </a:extLst>
          </p:cNvPr>
          <p:cNvGraphicFramePr>
            <a:graphicFrameLocks noGrp="1"/>
          </p:cNvGraphicFramePr>
          <p:nvPr>
            <p:extLst>
              <p:ext uri="{D42A27DB-BD31-4B8C-83A1-F6EECF244321}">
                <p14:modId xmlns:p14="http://schemas.microsoft.com/office/powerpoint/2010/main" val="2951351301"/>
              </p:ext>
            </p:extLst>
          </p:nvPr>
        </p:nvGraphicFramePr>
        <p:xfrm>
          <a:off x="1339796" y="2180141"/>
          <a:ext cx="9633005" cy="1868076"/>
        </p:xfrm>
        <a:graphic>
          <a:graphicData uri="http://schemas.openxmlformats.org/drawingml/2006/table">
            <a:tbl>
              <a:tblPr/>
              <a:tblGrid>
                <a:gridCol w="2033719">
                  <a:extLst>
                    <a:ext uri="{9D8B030D-6E8A-4147-A177-3AD203B41FA5}">
                      <a16:colId xmlns:a16="http://schemas.microsoft.com/office/drawing/2014/main" val="963225257"/>
                    </a:ext>
                  </a:extLst>
                </a:gridCol>
                <a:gridCol w="7599286">
                  <a:extLst>
                    <a:ext uri="{9D8B030D-6E8A-4147-A177-3AD203B41FA5}">
                      <a16:colId xmlns:a16="http://schemas.microsoft.com/office/drawing/2014/main" val="3446792722"/>
                    </a:ext>
                  </a:extLst>
                </a:gridCol>
              </a:tblGrid>
              <a:tr h="927043">
                <a:tc>
                  <a:txBody>
                    <a:bodyPr/>
                    <a:lstStyle/>
                    <a:p>
                      <a:pPr algn="ctr">
                        <a:lnSpc>
                          <a:spcPct val="100000"/>
                        </a:lnSpc>
                      </a:pPr>
                      <a:r>
                        <a:rPr lang="en-US" sz="1800" b="1" dirty="0">
                          <a:effectLst/>
                        </a:rPr>
                        <a:t>MAP_SHARED</a:t>
                      </a:r>
                      <a:endParaRPr lang="en-US" sz="1800" dirty="0"/>
                    </a:p>
                  </a:txBody>
                  <a:tcPr marL="12323" marR="12323" marT="12323" marB="123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Share this mapping with all other processes that map this object. Storing to the region is equivalent to writing to the file. The file may not actually be updated until </a:t>
                      </a:r>
                      <a:r>
                        <a:rPr lang="en-US" sz="1800" b="1" dirty="0" err="1">
                          <a:effectLst/>
                        </a:rPr>
                        <a:t>msync</a:t>
                      </a:r>
                      <a:r>
                        <a:rPr lang="en-US" sz="1800" dirty="0"/>
                        <a:t>(2) or </a:t>
                      </a:r>
                      <a:r>
                        <a:rPr lang="en-US" sz="1800" b="1" dirty="0" err="1">
                          <a:effectLst/>
                        </a:rPr>
                        <a:t>munmap</a:t>
                      </a:r>
                      <a:r>
                        <a:rPr lang="en-US" sz="1800" dirty="0"/>
                        <a:t>(2) are called.</a:t>
                      </a:r>
                    </a:p>
                  </a:txBody>
                  <a:tcPr marL="12323" marR="12323" marT="12323" marB="1232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23525502"/>
                  </a:ext>
                </a:extLst>
              </a:tr>
              <a:tr h="941033">
                <a:tc>
                  <a:txBody>
                    <a:bodyPr/>
                    <a:lstStyle/>
                    <a:p>
                      <a:pPr algn="ctr">
                        <a:lnSpc>
                          <a:spcPct val="100000"/>
                        </a:lnSpc>
                      </a:pPr>
                      <a:r>
                        <a:rPr lang="en-US" sz="1800" b="1" dirty="0">
                          <a:effectLst/>
                        </a:rPr>
                        <a:t>MAP_PRIVATE</a:t>
                      </a:r>
                      <a:endParaRPr lang="en-US" sz="1800" dirty="0"/>
                    </a:p>
                  </a:txBody>
                  <a:tcPr marL="12323" marR="12323" marT="12323" marB="123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Create a private copy-on-write mapping. Stores to the region do not affect the original file. It is unspecified whether changes made to the file after the </a:t>
                      </a:r>
                      <a:r>
                        <a:rPr lang="en-US" sz="1800" b="1" dirty="0">
                          <a:effectLst/>
                        </a:rPr>
                        <a:t>mmap</a:t>
                      </a:r>
                      <a:r>
                        <a:rPr lang="en-US" sz="1800" dirty="0"/>
                        <a:t>() call are visible in the mapped region.</a:t>
                      </a:r>
                    </a:p>
                  </a:txBody>
                  <a:tcPr marL="12323" marR="12323" marT="12323" marB="1232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7039067"/>
                  </a:ext>
                </a:extLst>
              </a:tr>
            </a:tbl>
          </a:graphicData>
        </a:graphic>
      </p:graphicFrame>
      <p:sp>
        <p:nvSpPr>
          <p:cNvPr id="8" name="文字方塊 7">
            <a:extLst>
              <a:ext uri="{FF2B5EF4-FFF2-40B4-BE49-F238E27FC236}">
                <a16:creationId xmlns:a16="http://schemas.microsoft.com/office/drawing/2014/main" id="{10B6BA47-A89F-45F9-95C1-15732F14934E}"/>
              </a:ext>
            </a:extLst>
          </p:cNvPr>
          <p:cNvSpPr txBox="1"/>
          <p:nvPr/>
        </p:nvSpPr>
        <p:spPr>
          <a:xfrm>
            <a:off x="1184422" y="4590613"/>
            <a:ext cx="9667781" cy="646331"/>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On success, </a:t>
            </a:r>
            <a:r>
              <a:rPr lang="en-US" altLang="zh-TW" b="1" i="1" dirty="0"/>
              <a:t>mmap()</a:t>
            </a:r>
            <a:r>
              <a:rPr lang="en-US" altLang="zh-TW" dirty="0"/>
              <a:t> returns a pointer to the mapped area. On error, the value </a:t>
            </a:r>
            <a:r>
              <a:rPr lang="en-US" altLang="zh-TW" b="1" dirty="0"/>
              <a:t>MAP_FAILED </a:t>
            </a:r>
            <a:r>
              <a:rPr lang="en-US" altLang="zh-TW" dirty="0"/>
              <a:t>(that is, (void *) -1) is returned, and </a:t>
            </a:r>
            <a:r>
              <a:rPr lang="en-US" altLang="zh-TW" b="1" dirty="0" err="1"/>
              <a:t>errno</a:t>
            </a:r>
            <a:r>
              <a:rPr lang="en-US" altLang="zh-TW" dirty="0"/>
              <a:t> is set appropriately.</a:t>
            </a:r>
            <a:endParaRPr lang="zh-TW" altLang="en-US" b="1" i="1" dirty="0"/>
          </a:p>
        </p:txBody>
      </p:sp>
      <p:sp>
        <p:nvSpPr>
          <p:cNvPr id="4" name="投影片編號版面配置區 3">
            <a:extLst>
              <a:ext uri="{FF2B5EF4-FFF2-40B4-BE49-F238E27FC236}">
                <a16:creationId xmlns:a16="http://schemas.microsoft.com/office/drawing/2014/main" id="{008A282C-A7EC-44B0-BE3C-C0D0DF32075A}"/>
              </a:ext>
            </a:extLst>
          </p:cNvPr>
          <p:cNvSpPr>
            <a:spLocks noGrp="1"/>
          </p:cNvSpPr>
          <p:nvPr>
            <p:ph type="sldNum" sz="quarter" idx="11"/>
          </p:nvPr>
        </p:nvSpPr>
        <p:spPr/>
        <p:txBody>
          <a:bodyPr/>
          <a:lstStyle/>
          <a:p>
            <a:fld id="{224A732B-4120-4015-8395-334063D92438}" type="slidenum">
              <a:rPr lang="zh-TW" altLang="en-US" smtClean="0"/>
              <a:t>32</a:t>
            </a:fld>
            <a:endParaRPr lang="zh-TW" altLang="en-US"/>
          </a:p>
        </p:txBody>
      </p:sp>
      <p:pic>
        <p:nvPicPr>
          <p:cNvPr id="6" name="音訊 5">
            <a:hlinkClick r:id="" action="ppaction://media"/>
            <a:extLst>
              <a:ext uri="{FF2B5EF4-FFF2-40B4-BE49-F238E27FC236}">
                <a16:creationId xmlns:a16="http://schemas.microsoft.com/office/drawing/2014/main" id="{2C023B88-7473-2D43-AE43-F2DBF170969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18425406"/>
      </p:ext>
    </p:extLst>
  </p:cSld>
  <p:clrMapOvr>
    <a:masterClrMapping/>
  </p:clrMapOvr>
  <mc:AlternateContent xmlns:mc="http://schemas.openxmlformats.org/markup-compatibility/2006" xmlns:p14="http://schemas.microsoft.com/office/powerpoint/2010/main">
    <mc:Choice Requires="p14">
      <p:transition spd="slow" p14:dur="2000" advTm="27256"/>
    </mc:Choice>
    <mc:Fallback xmlns="">
      <p:transition spd="slow" advTm="27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367" x="7908925" y="3336925"/>
          <p14:tracePt t="367" x="7902575" y="3336925"/>
          <p14:tracePt t="374" x="7878763" y="3322638"/>
          <p14:tracePt t="377" x="7864475" y="3322638"/>
          <p14:tracePt t="381" x="7832725" y="3306763"/>
          <p14:tracePt t="382" x="7818438" y="3306763"/>
          <p14:tracePt t="394" x="7718425" y="3292475"/>
          <p14:tracePt t="397" x="7688263" y="3292475"/>
          <p14:tracePt t="397" x="7673975" y="3292475"/>
          <p14:tracePt t="410" x="7559675" y="3284538"/>
          <p14:tracePt t="414" x="7513638" y="3276600"/>
          <p14:tracePt t="427" x="7505700" y="3276600"/>
          <p14:tracePt t="428" x="7399338" y="3254375"/>
          <p14:tracePt t="431" x="7353300" y="3238500"/>
          <p14:tracePt t="431" x="7337425" y="3238500"/>
          <p14:tracePt t="444" x="7223125" y="3200400"/>
          <p14:tracePt t="447" x="7200900" y="3192463"/>
          <p14:tracePt t="448" x="7192963" y="3192463"/>
          <p14:tracePt t="460" x="7146925" y="3170238"/>
          <p14:tracePt t="463" x="7140575" y="3170238"/>
          <p14:tracePt t="477" x="7116763" y="3154363"/>
          <p14:tracePt t="484" x="7116763" y="3146425"/>
          <p14:tracePt t="494" x="7102475" y="3140075"/>
          <p14:tracePt t="500" x="7094538" y="3140075"/>
          <p14:tracePt t="511" x="7078663" y="3132138"/>
          <p14:tracePt t="514" x="7070725" y="3124200"/>
          <p14:tracePt t="515" x="7064375" y="3124200"/>
          <p14:tracePt t="527" x="7040563" y="3116263"/>
          <p14:tracePt t="531" x="7026275" y="3116263"/>
          <p14:tracePt t="544" x="6994525" y="3108325"/>
          <p14:tracePt t="548" x="6980238" y="3108325"/>
          <p14:tracePt t="549" x="6972300" y="3101975"/>
          <p14:tracePt t="560" x="6956425" y="3101975"/>
          <p14:tracePt t="564" x="6950075" y="3094038"/>
          <p14:tracePt t="577" x="6873875" y="3078163"/>
          <p14:tracePt t="581" x="6773863" y="3070225"/>
          <p14:tracePt t="594" x="6446838" y="3009900"/>
          <p14:tracePt t="596" x="6302375" y="2987675"/>
          <p14:tracePt t="610" x="5813425" y="2879725"/>
          <p14:tracePt t="614" x="5608638" y="2803525"/>
          <p14:tracePt t="615" x="5570538" y="2789238"/>
          <p14:tracePt t="627" x="5532438" y="2773363"/>
          <p14:tracePt t="627" x="5083175" y="2620963"/>
          <p14:tracePt t="631" x="4906963" y="2560638"/>
          <p14:tracePt t="631" x="4860925" y="2544763"/>
          <p14:tracePt t="644" x="4411663" y="2370138"/>
          <p14:tracePt t="647" x="4244975" y="2293938"/>
          <p14:tracePt t="648" x="4213225" y="2286000"/>
          <p14:tracePt t="660" x="3962400" y="2171700"/>
          <p14:tracePt t="663" x="3924300" y="2149475"/>
          <p14:tracePt t="663" x="3916363" y="2141538"/>
          <p14:tracePt t="677" x="3863975" y="2095500"/>
          <p14:tracePt t="681" x="3856038" y="2087563"/>
          <p14:tracePt t="694" x="3856038" y="2073275"/>
          <p14:tracePt t="702" x="3856038" y="2065338"/>
          <p14:tracePt t="719" x="3856038" y="2057400"/>
          <p14:tracePt t="765" x="3856038" y="2049463"/>
          <p14:tracePt t="972" x="3848100" y="2049463"/>
          <p14:tracePt t="976" x="3840163" y="2049463"/>
          <p14:tracePt t="980" x="3832225" y="2057400"/>
          <p14:tracePt t="984" x="3825875" y="2057400"/>
          <p14:tracePt t="996" x="3817938" y="2065338"/>
          <p14:tracePt t="1000" x="3810000" y="2065338"/>
          <p14:tracePt t="1012" x="3802063" y="2065338"/>
          <p14:tracePt t="1022" x="3794125" y="2065338"/>
          <p14:tracePt t="1027" x="3794125" y="2073275"/>
          <p14:tracePt t="1032" x="3787775" y="2073275"/>
          <p14:tracePt t="1046" x="3779838" y="2073275"/>
          <p14:tracePt t="1046" x="3771900" y="2073275"/>
          <p14:tracePt t="1049" x="3763963" y="2073275"/>
          <p14:tracePt t="1050" x="3756025" y="2073275"/>
          <p14:tracePt t="1060" x="3703638" y="2079625"/>
          <p14:tracePt t="1064" x="3673475" y="2079625"/>
          <p14:tracePt t="1064" x="3665538" y="2079625"/>
          <p14:tracePt t="1080" x="3535363" y="2079625"/>
          <p14:tracePt t="1080" x="3489325" y="2079625"/>
          <p14:tracePt t="1083" x="3444875" y="2079625"/>
          <p14:tracePt t="1094" x="3314700" y="2065338"/>
          <p14:tracePt t="1097" x="3238500" y="2057400"/>
          <p14:tracePt t="1098" x="3230563" y="2057400"/>
          <p14:tracePt t="1110" x="3086100" y="2041525"/>
          <p14:tracePt t="1113" x="3063875" y="2035175"/>
          <p14:tracePt t="1114" x="3040063" y="2035175"/>
          <p14:tracePt t="1127" x="2925763" y="2011363"/>
          <p14:tracePt t="1129" x="2903538" y="2003425"/>
          <p14:tracePt t="1130" x="2895600" y="2003425"/>
          <p14:tracePt t="1144" x="2765425" y="1989138"/>
          <p14:tracePt t="1147" x="2727325" y="1981200"/>
          <p14:tracePt t="1160" x="2590800" y="1973263"/>
          <p14:tracePt t="1163" x="2530475" y="1973263"/>
          <p14:tracePt t="1179" x="2392363" y="1973263"/>
          <p14:tracePt t="1179" x="2370138" y="1973263"/>
          <p14:tracePt t="1183" x="2362200" y="1981200"/>
          <p14:tracePt t="1184" x="2339975" y="1981200"/>
          <p14:tracePt t="1194" x="2278063" y="1989138"/>
          <p14:tracePt t="1198" x="2255838" y="1997075"/>
          <p14:tracePt t="1210" x="2225675" y="2003425"/>
          <p14:tracePt t="1213" x="2217738" y="2003425"/>
          <p14:tracePt t="1214" x="2217738" y="2011363"/>
          <p14:tracePt t="1227" x="2201863" y="2011363"/>
          <p14:tracePt t="1234" x="2193925" y="2019300"/>
          <p14:tracePt t="1244" x="2187575" y="2019300"/>
          <p14:tracePt t="1247" x="2179638" y="2019300"/>
          <p14:tracePt t="1260" x="2171700" y="2027238"/>
          <p14:tracePt t="1267" x="2171700" y="2035175"/>
          <p14:tracePt t="1277" x="2163763" y="2035175"/>
          <p14:tracePt t="1289" x="2155825" y="2035175"/>
          <p14:tracePt t="1296" x="2155825" y="2041525"/>
          <p14:tracePt t="1313" x="2149475" y="2049463"/>
          <p14:tracePt t="1640" x="1981200" y="2095500"/>
          <p14:tracePt t="1640" x="1973263" y="2103438"/>
          <p14:tracePt t="1649" x="1943100" y="2117725"/>
          <p14:tracePt t="1653" x="1927225" y="2125663"/>
          <p14:tracePt t="1655" x="1912938" y="2125663"/>
          <p14:tracePt t="1660" x="1905000" y="2133600"/>
          <p14:tracePt t="1670" x="1858963" y="2149475"/>
          <p14:tracePt t="1677" x="1844675" y="2149475"/>
          <p14:tracePt t="1688" x="1806575" y="2149475"/>
          <p14:tracePt t="1694" x="1798638" y="2149475"/>
          <p14:tracePt t="1704" x="1782763" y="2149475"/>
          <p14:tracePt t="1710" x="1768475" y="2149475"/>
          <p14:tracePt t="1722" x="1752600" y="2149475"/>
          <p14:tracePt t="1727" x="1744663" y="2149475"/>
          <p14:tracePt t="1745" x="1736725" y="2149475"/>
          <p14:tracePt t="1797" x="1736725" y="2155825"/>
          <p14:tracePt t="1800" x="1730375" y="2163763"/>
          <p14:tracePt t="1804" x="1722438" y="2171700"/>
          <p14:tracePt t="1810" x="1714500" y="2193925"/>
          <p14:tracePt t="1813" x="1698625" y="2217738"/>
          <p14:tracePt t="1814" x="1698625" y="2225675"/>
          <p14:tracePt t="1827" x="1668463" y="2293938"/>
          <p14:tracePt t="1831" x="1654175" y="2316163"/>
          <p14:tracePt t="1844" x="1630363" y="2370138"/>
          <p14:tracePt t="1847" x="1616075" y="2384425"/>
          <p14:tracePt t="1860" x="1584325" y="2422525"/>
          <p14:tracePt t="1864" x="1562100" y="2438400"/>
          <p14:tracePt t="1877" x="1524000" y="2460625"/>
          <p14:tracePt t="1880" x="1508125" y="2468563"/>
          <p14:tracePt t="1894" x="1470025" y="2468563"/>
          <p14:tracePt t="1898" x="1463675" y="2468563"/>
          <p14:tracePt t="1910" x="1431925" y="2460625"/>
          <p14:tracePt t="1914" x="1425575" y="2446338"/>
          <p14:tracePt t="1914" x="1417638" y="2446338"/>
          <p14:tracePt t="1927" x="1393825" y="2378075"/>
          <p14:tracePt t="1931" x="1393825" y="2362200"/>
          <p14:tracePt t="1931" x="1387475" y="2354263"/>
          <p14:tracePt t="1944" x="1379538" y="2270125"/>
          <p14:tracePt t="1946" x="1379538" y="2247900"/>
          <p14:tracePt t="1960" x="1379538" y="2171700"/>
          <p14:tracePt t="1964" x="1379538" y="2155825"/>
          <p14:tracePt t="1977" x="1379538" y="2149475"/>
          <p14:tracePt t="1977" x="1379538" y="2111375"/>
          <p14:tracePt t="1980" x="1379538" y="2103438"/>
          <p14:tracePt t="1994" x="1379538" y="2079625"/>
          <p14:tracePt t="1997" x="1379538" y="2073275"/>
          <p14:tracePt t="2010" x="1379538" y="2065338"/>
          <p14:tracePt t="2086" x="1371600" y="2065338"/>
          <p14:tracePt t="2090" x="1371600" y="2073275"/>
          <p14:tracePt t="2092" x="1363663" y="2073275"/>
          <p14:tracePt t="2104" x="1355725" y="2079625"/>
          <p14:tracePt t="2106" x="1349375" y="2079625"/>
          <p14:tracePt t="2121" x="1333500" y="2087563"/>
          <p14:tracePt t="2132" x="1317625" y="2087563"/>
          <p14:tracePt t="2140" x="1311275" y="2087563"/>
          <p14:tracePt t="2146" x="1303338" y="2087563"/>
          <p14:tracePt t="2154" x="1295400" y="2087563"/>
          <p14:tracePt t="2156" x="1287463" y="2087563"/>
          <p14:tracePt t="2170" x="1273175" y="2087563"/>
          <p14:tracePt t="2174" x="1265238" y="2087563"/>
          <p14:tracePt t="2187" x="1257300" y="2079625"/>
          <p14:tracePt t="2190" x="1249363" y="2079625"/>
          <p14:tracePt t="2203" x="1241425" y="2073275"/>
          <p14:tracePt t="2207" x="1235075" y="2073275"/>
          <p14:tracePt t="2220" x="1235075" y="2065338"/>
          <p14:tracePt t="2223" x="1227138" y="2065338"/>
          <p14:tracePt t="2237" x="1219200" y="2057400"/>
          <p14:tracePt t="2246" x="1211263" y="2057400"/>
          <p14:tracePt t="2263" x="1203325" y="2057400"/>
          <p14:tracePt t="2267" x="1196975" y="2057400"/>
          <p14:tracePt t="2275" x="1189038" y="2057400"/>
          <p14:tracePt t="2282" x="1181100" y="2057400"/>
          <p14:tracePt t="2291" x="1173163" y="2057400"/>
          <p14:tracePt t="2303" x="1165225" y="2057400"/>
          <p14:tracePt t="2312" x="1158875" y="2057400"/>
          <p14:tracePt t="2322" x="1150938" y="2065338"/>
          <p14:tracePt t="2390" x="1158875" y="2057400"/>
          <p14:tracePt t="2413" x="1165225" y="2057400"/>
          <p14:tracePt t="2419" x="1173163" y="2057400"/>
          <p14:tracePt t="2425" x="1181100" y="2049463"/>
          <p14:tracePt t="2433" x="1189038" y="2049463"/>
          <p14:tracePt t="2449" x="1196975" y="2049463"/>
          <p14:tracePt t="2581" x="1189038" y="2049463"/>
          <p14:tracePt t="2612" x="1181100" y="2049463"/>
          <p14:tracePt t="2624" x="1181100" y="2057400"/>
          <p14:tracePt t="2686" x="1181100" y="2065338"/>
          <p14:tracePt t="2697" x="1189038" y="2065338"/>
          <p14:tracePt t="2699" x="1189038" y="2073275"/>
          <p14:tracePt t="2704" x="1196975" y="2073275"/>
          <p14:tracePt t="2710" x="1196975" y="2079625"/>
          <p14:tracePt t="2711" x="1203325" y="2079625"/>
          <p14:tracePt t="2720" x="1235075" y="2095500"/>
          <p14:tracePt t="2727" x="1249363" y="2103438"/>
          <p14:tracePt t="2737" x="1287463" y="2111375"/>
          <p14:tracePt t="2746" x="1317625" y="2117725"/>
          <p14:tracePt t="2746" x="1341438" y="2125663"/>
          <p14:tracePt t="2754" x="1371600" y="2133600"/>
          <p14:tracePt t="2755" x="1387475" y="2133600"/>
          <p14:tracePt t="2760" x="1417638" y="2141538"/>
          <p14:tracePt t="2770" x="1477963" y="2155825"/>
          <p14:tracePt t="2780" x="1516063" y="2163763"/>
          <p14:tracePt t="2780" x="1531938" y="2171700"/>
          <p14:tracePt t="2787" x="1570038" y="2179638"/>
          <p14:tracePt t="2797" x="1600200" y="2187575"/>
          <p14:tracePt t="2804" x="1668463" y="2193925"/>
          <p14:tracePt t="2814" x="1706563" y="2201863"/>
          <p14:tracePt t="2814" x="1722438" y="2209800"/>
          <p14:tracePt t="2820" x="1744663" y="2217738"/>
          <p14:tracePt t="2827" x="1768475" y="2225675"/>
          <p14:tracePt t="2836" x="1798638" y="2225675"/>
          <p14:tracePt t="2846" x="1812925" y="2232025"/>
          <p14:tracePt t="2846" x="1828800" y="2239963"/>
          <p14:tracePt t="2853" x="1844675" y="2247900"/>
          <p14:tracePt t="2860" x="1858963" y="2255838"/>
          <p14:tracePt t="2870" x="1882775" y="2270125"/>
          <p14:tracePt t="2880" x="1905000" y="2278063"/>
          <p14:tracePt t="2880" x="1912938" y="2286000"/>
          <p14:tracePt t="2886" x="1935163" y="2301875"/>
          <p14:tracePt t="2894" x="1951038" y="2316163"/>
          <p14:tracePt t="2903" x="1989138" y="2346325"/>
          <p14:tracePt t="2913" x="2011363" y="2370138"/>
          <p14:tracePt t="2913" x="2027238" y="2378075"/>
          <p14:tracePt t="2920" x="2041525" y="2392363"/>
          <p14:tracePt t="2927" x="2057400" y="2416175"/>
          <p14:tracePt t="2936" x="2073275" y="2438400"/>
          <p14:tracePt t="2946" x="2079625" y="2446338"/>
          <p14:tracePt t="2946" x="2087563" y="2454275"/>
          <p14:tracePt t="2953" x="2095500" y="2468563"/>
          <p14:tracePt t="2964" x="2103438" y="2476500"/>
          <p14:tracePt t="2964" x="2103438" y="2484438"/>
          <p14:tracePt t="2972" x="2111375" y="2484438"/>
          <p14:tracePt t="2972" x="2111375" y="2492375"/>
          <p14:tracePt t="2980" x="2117725" y="2498725"/>
          <p14:tracePt t="2987" x="2125663" y="2506663"/>
          <p14:tracePt t="2994" x="2141538" y="2506663"/>
          <p14:tracePt t="3003" x="2163763" y="2514600"/>
          <p14:tracePt t="3012" x="2171700" y="2522538"/>
          <p14:tracePt t="3012" x="2179638" y="2522538"/>
          <p14:tracePt t="3020" x="2187575" y="2530475"/>
          <p14:tracePt t="3027" x="2201863" y="2530475"/>
          <p14:tracePt t="3037" x="2232025" y="2530475"/>
          <p14:tracePt t="3044" x="2239963" y="2530475"/>
          <p14:tracePt t="3044" x="2255838" y="2530475"/>
          <p14:tracePt t="3053" x="2270125" y="2522538"/>
          <p14:tracePt t="3060" x="2286000" y="2514600"/>
          <p14:tracePt t="3070" x="2308225" y="2498725"/>
          <p14:tracePt t="3079" x="2339975" y="2492375"/>
          <p14:tracePt t="3079" x="2354263" y="2484438"/>
          <p14:tracePt t="3086" x="2400300" y="2468563"/>
          <p14:tracePt t="3094" x="2446338" y="2460625"/>
          <p14:tracePt t="3103" x="2522538" y="2454275"/>
          <p14:tracePt t="3112" x="2560638" y="2454275"/>
          <p14:tracePt t="3112" x="2568575" y="2454275"/>
          <p14:tracePt t="3120" x="2598738" y="2454275"/>
          <p14:tracePt t="3127" x="2636838" y="2454275"/>
          <p14:tracePt t="3136" x="2674938" y="2454275"/>
          <p14:tracePt t="3145" x="2697163" y="2460625"/>
          <p14:tracePt t="3145" x="2705100" y="2460625"/>
          <p14:tracePt t="3153" x="2720975" y="2460625"/>
          <p14:tracePt t="3160" x="2727325" y="2460625"/>
          <p14:tracePt t="3170" x="2735263" y="2468563"/>
          <p14:tracePt t="3179" x="2743200" y="2476500"/>
          <p14:tracePt t="3187" x="2743200" y="2484438"/>
          <p14:tracePt t="3194" x="2751138" y="2484438"/>
          <p14:tracePt t="3203" x="2751138" y="2492375"/>
          <p14:tracePt t="3212" x="2759075" y="2498725"/>
          <p14:tracePt t="3212" x="2759075" y="2506663"/>
          <p14:tracePt t="3220" x="2765425" y="2514600"/>
          <p14:tracePt t="3227" x="2773363" y="2522538"/>
          <p14:tracePt t="3236" x="2781300" y="2530475"/>
          <p14:tracePt t="3246" x="2789238" y="2536825"/>
          <p14:tracePt t="3246" x="2797175" y="2536825"/>
          <p14:tracePt t="3253" x="2803525" y="2544763"/>
          <p14:tracePt t="3260" x="2803525" y="2552700"/>
          <p14:tracePt t="3270" x="2819400" y="2560638"/>
          <p14:tracePt t="3279" x="2827338" y="2568575"/>
          <p14:tracePt t="3279" x="2835275" y="2568575"/>
          <p14:tracePt t="3286" x="2841625" y="2568575"/>
          <p14:tracePt t="3294" x="2849563" y="2574925"/>
          <p14:tracePt t="3303" x="2857500" y="2574925"/>
          <p14:tracePt t="3312" x="2873375" y="2574925"/>
          <p14:tracePt t="3312" x="2879725" y="2574925"/>
          <p14:tracePt t="3320" x="2887663" y="2582863"/>
          <p14:tracePt t="3327" x="2895600" y="2582863"/>
          <p14:tracePt t="3336" x="2911475" y="2582863"/>
          <p14:tracePt t="3345" x="2917825" y="2582863"/>
          <p14:tracePt t="3346" x="2925763" y="2582863"/>
          <p14:tracePt t="3353" x="2941638" y="2582863"/>
          <p14:tracePt t="3360" x="2955925" y="2590800"/>
          <p14:tracePt t="3370" x="2979738" y="2590800"/>
          <p14:tracePt t="3379" x="2994025" y="2590800"/>
          <p14:tracePt t="3379" x="3001963" y="2590800"/>
          <p14:tracePt t="3386" x="3025775" y="2590800"/>
          <p14:tracePt t="3394" x="3040063" y="2590800"/>
          <p14:tracePt t="3403" x="3070225" y="2590800"/>
          <p14:tracePt t="3412" x="3086100" y="2590800"/>
          <p14:tracePt t="3420" x="3108325" y="2590800"/>
          <p14:tracePt t="3427" x="3124200" y="2590800"/>
          <p14:tracePt t="3436" x="3146425" y="2590800"/>
          <p14:tracePt t="3445" x="3162300" y="2590800"/>
          <p14:tracePt t="3446" x="3170238" y="2590800"/>
          <p14:tracePt t="3453" x="3184525" y="2590800"/>
          <p14:tracePt t="3460" x="3200400" y="2590800"/>
          <p14:tracePt t="3470" x="3216275" y="2590800"/>
          <p14:tracePt t="3479" x="3230563" y="2590800"/>
          <p14:tracePt t="3479" x="3238500" y="2590800"/>
          <p14:tracePt t="3487" x="3254375" y="2598738"/>
          <p14:tracePt t="3494" x="3260725" y="2598738"/>
          <p14:tracePt t="3555" x="3254375" y="2598738"/>
          <p14:tracePt t="3558" x="3254375" y="2606675"/>
          <p14:tracePt t="3564" x="3246438" y="2606675"/>
          <p14:tracePt t="3570" x="3238500" y="2613025"/>
          <p14:tracePt t="3577" x="3222625" y="2620963"/>
          <p14:tracePt t="3586" x="3200400" y="2628900"/>
          <p14:tracePt t="3595" x="3178175" y="2636838"/>
          <p14:tracePt t="3595" x="3170238" y="2636838"/>
          <p14:tracePt t="3603" x="3146425" y="2644775"/>
          <p14:tracePt t="3610" x="3124200" y="2659063"/>
          <p14:tracePt t="3620" x="3094038" y="2667000"/>
          <p14:tracePt t="3630" x="3078163" y="2682875"/>
          <p14:tracePt t="3630" x="3063875" y="2682875"/>
          <p14:tracePt t="3636" x="3055938" y="2689225"/>
          <p14:tracePt t="3644" x="3040063" y="2689225"/>
          <p14:tracePt t="3653" x="3025775" y="2697163"/>
          <p14:tracePt t="3662" x="3009900" y="2705100"/>
          <p14:tracePt t="3662" x="3001963" y="2705100"/>
          <p14:tracePt t="3670" x="2979738" y="2705100"/>
          <p14:tracePt t="3677" x="2949575" y="2713038"/>
          <p14:tracePt t="3687" x="2841625" y="2727325"/>
          <p14:tracePt t="3697" x="2759075" y="2735263"/>
          <p14:tracePt t="3697" x="2697163" y="2735263"/>
          <p14:tracePt t="3703" x="2636838" y="2735263"/>
          <p14:tracePt t="3710" x="2568575" y="2735263"/>
          <p14:tracePt t="3720" x="2498725" y="2735263"/>
          <p14:tracePt t="3728" x="2468563" y="2735263"/>
          <p14:tracePt t="3729" x="2460625" y="2735263"/>
          <p14:tracePt t="3737" x="2446338" y="2735263"/>
          <p14:tracePt t="3743" x="2438400" y="2735263"/>
          <p14:tracePt t="3759" x="2438400" y="2743200"/>
          <p14:tracePt t="3767" x="2438400" y="2751138"/>
          <p14:tracePt t="3773" x="2430463" y="2751138"/>
          <p14:tracePt t="3777" x="2430463" y="2759075"/>
          <p14:tracePt t="3786" x="2430463" y="2765425"/>
          <p14:tracePt t="3799" x="2416175" y="2789238"/>
          <p14:tracePt t="3799" x="2416175" y="2797175"/>
          <p14:tracePt t="3806" x="2400300" y="2803525"/>
          <p14:tracePt t="3811" x="2392363" y="2803525"/>
          <p14:tracePt t="3820" x="2370138" y="2819400"/>
          <p14:tracePt t="3829" x="2354263" y="2819400"/>
          <p14:tracePt t="3829" x="2339975" y="2827338"/>
          <p14:tracePt t="3837" x="2316163" y="2827338"/>
          <p14:tracePt t="3844" x="2278063" y="2827338"/>
          <p14:tracePt t="3853" x="2232025" y="2827338"/>
          <p14:tracePt t="3862" x="2209800" y="2827338"/>
          <p14:tracePt t="3862" x="2193925" y="2827338"/>
          <p14:tracePt t="3870" x="2171700" y="2827338"/>
          <p14:tracePt t="3877" x="2149475" y="2827338"/>
          <p14:tracePt t="3886" x="2117725" y="2819400"/>
          <p14:tracePt t="3896" x="2095500" y="2819400"/>
          <p14:tracePt t="3896" x="2087563" y="2819400"/>
          <p14:tracePt t="3903" x="2073275" y="2811463"/>
          <p14:tracePt t="3910" x="2057400" y="2803525"/>
          <p14:tracePt t="3920" x="2049463" y="2803525"/>
          <p14:tracePt t="3928" x="2049463" y="2797175"/>
          <p14:tracePt t="3940" x="2041525" y="2797175"/>
          <p14:tracePt t="4027" x="2049463" y="2797175"/>
          <p14:tracePt t="4046" x="2057400" y="2797175"/>
          <p14:tracePt t="4054" x="2065338" y="2797175"/>
          <p14:tracePt t="4066" x="2073275" y="2797175"/>
          <p14:tracePt t="4071" x="2079625" y="2797175"/>
          <p14:tracePt t="4080" x="2087563" y="2797175"/>
          <p14:tracePt t="4085" x="2095500" y="2797175"/>
          <p14:tracePt t="4087" x="2095500" y="2789238"/>
          <p14:tracePt t="4094" x="2103438" y="2789238"/>
          <p14:tracePt t="4104" x="2111375" y="2789238"/>
          <p14:tracePt t="4105" x="2117725" y="2789238"/>
          <p14:tracePt t="4113" x="2125663" y="2789238"/>
          <p14:tracePt t="4121" x="2133600" y="2789238"/>
          <p14:tracePt t="4129" x="2141538" y="2789238"/>
          <p14:tracePt t="4136" x="2149475" y="2789238"/>
          <p14:tracePt t="4144" x="2155825" y="2797175"/>
          <p14:tracePt t="4153" x="2179638" y="2811463"/>
          <p14:tracePt t="4160" x="2187575" y="2819400"/>
          <p14:tracePt t="4171" x="2209800" y="2835275"/>
          <p14:tracePt t="4172" x="2209800" y="2841625"/>
          <p14:tracePt t="4177" x="2217738" y="2841625"/>
          <p14:tracePt t="4186" x="2232025" y="2849563"/>
          <p14:tracePt t="4194" x="2247900" y="2857500"/>
          <p14:tracePt t="4205" x="2270125" y="2857500"/>
          <p14:tracePt t="4205" x="2278063" y="2857500"/>
          <p14:tracePt t="4210" x="2286000" y="2857500"/>
          <p14:tracePt t="4220" x="2316163" y="2857500"/>
          <p14:tracePt t="4227" x="2339975" y="2857500"/>
          <p14:tracePt t="4238" x="2370138" y="2857500"/>
          <p14:tracePt t="4238" x="2384425" y="2857500"/>
          <p14:tracePt t="4244" x="2400300" y="2857500"/>
          <p14:tracePt t="4253" x="2454275" y="2857500"/>
          <p14:tracePt t="4260" x="2498725" y="2857500"/>
          <p14:tracePt t="4271" x="2574925" y="2857500"/>
          <p14:tracePt t="4271" x="2590800" y="2857500"/>
          <p14:tracePt t="4277" x="2636838" y="2857500"/>
          <p14:tracePt t="4286" x="2743200" y="2857500"/>
          <p14:tracePt t="4294" x="2811463" y="2857500"/>
          <p14:tracePt t="4305" x="2933700" y="2857500"/>
          <p14:tracePt t="4305" x="2955925" y="2857500"/>
          <p14:tracePt t="4311" x="2994025" y="2857500"/>
          <p14:tracePt t="4320" x="3055938" y="2857500"/>
          <p14:tracePt t="4327" x="3078163" y="2857500"/>
          <p14:tracePt t="4338" x="3108325" y="2857500"/>
          <p14:tracePt t="4344" x="3116263" y="2857500"/>
          <p14:tracePt t="4353" x="3124200" y="2857500"/>
          <p14:tracePt t="4399" x="3116263" y="2857500"/>
          <p14:tracePt t="4407" x="3108325" y="2857500"/>
          <p14:tracePt t="4414" x="3101975" y="2857500"/>
          <p14:tracePt t="4421" x="3094038" y="2857500"/>
          <p14:tracePt t="4432" x="3086100" y="2857500"/>
          <p14:tracePt t="4438" x="3078163" y="2857500"/>
          <p14:tracePt t="4449" x="3070225" y="2857500"/>
          <p14:tracePt t="4457" x="3063875" y="2857500"/>
          <p14:tracePt t="4462" x="3063875" y="2849563"/>
          <p14:tracePt t="4469" x="3063875" y="2841625"/>
          <p14:tracePt t="4481" x="3055938" y="2841625"/>
          <p14:tracePt t="4490" x="3055938" y="2835275"/>
          <p14:tracePt t="4507" x="3055938" y="2827338"/>
          <p14:tracePt t="4527" x="3055938" y="2819400"/>
          <p14:tracePt t="4546" x="3063875" y="2819400"/>
          <p14:tracePt t="4548" x="3063875" y="2811463"/>
          <p14:tracePt t="4566" x="3070225" y="2811463"/>
          <p14:tracePt t="4579" x="3070225" y="2803525"/>
          <p14:tracePt t="4584" x="3078163" y="2803525"/>
          <p14:tracePt t="4612" x="3078163" y="2797175"/>
          <p14:tracePt t="4634" x="3086100" y="2797175"/>
          <p14:tracePt t="4641" x="3086100" y="2803525"/>
          <p14:tracePt t="4643" x="3094038" y="2803525"/>
          <p14:tracePt t="4648" x="3101975" y="2803525"/>
          <p14:tracePt t="4653" x="3101975" y="2811463"/>
          <p14:tracePt t="4662" x="3108325" y="2819400"/>
          <p14:tracePt t="4662" x="3116263" y="2819400"/>
          <p14:tracePt t="4670" x="3124200" y="2835275"/>
          <p14:tracePt t="4677" x="3132138" y="2841625"/>
          <p14:tracePt t="4687" x="3140075" y="2849563"/>
          <p14:tracePt t="4695" x="3140075" y="2857500"/>
          <p14:tracePt t="4703" x="3140075" y="2865438"/>
          <p14:tracePt t="4749" x="3132138" y="2865438"/>
          <p14:tracePt t="4759" x="3124200" y="2873375"/>
          <p14:tracePt t="4764" x="3116263" y="2873375"/>
          <p14:tracePt t="4767" x="3108325" y="2873375"/>
          <p14:tracePt t="4777" x="3101975" y="2873375"/>
          <p14:tracePt t="4779" x="3094038" y="2873375"/>
          <p14:tracePt t="4800" x="3063875" y="2873375"/>
          <p14:tracePt t="4800" x="3055938" y="2873375"/>
          <p14:tracePt t="4807" x="3048000" y="2873375"/>
          <p14:tracePt t="4815" x="3040063" y="2873375"/>
          <p14:tracePt t="4822" x="3032125" y="2873375"/>
          <p14:tracePt t="4827" x="3025775" y="2873375"/>
          <p14:tracePt t="4869" x="3032125" y="2873375"/>
          <p14:tracePt t="4873" x="3032125" y="2865438"/>
          <p14:tracePt t="4876" x="3040063" y="2865438"/>
          <p14:tracePt t="4886" x="3048000" y="2865438"/>
          <p14:tracePt t="4889" x="3055938" y="2857500"/>
          <p14:tracePt t="4904" x="3070225" y="2857500"/>
          <p14:tracePt t="4915" x="3078163" y="2857500"/>
          <p14:tracePt t="4920" x="3078163" y="2849563"/>
          <p14:tracePt t="4922" x="3086100" y="2849563"/>
          <p14:tracePt t="4936" x="3094038" y="2849563"/>
          <p14:tracePt t="4943" x="3101975" y="2849563"/>
          <p14:tracePt t="4962" x="3108325" y="2849563"/>
          <p14:tracePt t="5079" x="3101975" y="2849563"/>
          <p14:tracePt t="5088" x="3094038" y="2849563"/>
          <p14:tracePt t="5090" x="3094038" y="2857500"/>
          <p14:tracePt t="5091" x="3086100" y="2857500"/>
          <p14:tracePt t="5097" x="3078163" y="2857500"/>
          <p14:tracePt t="5103" x="3063875" y="2857500"/>
          <p14:tracePt t="5110" x="3055938" y="2857500"/>
          <p14:tracePt t="5120" x="3040063" y="2857500"/>
          <p14:tracePt t="5127" x="3032125" y="2857500"/>
          <p14:tracePt t="5141" x="3025775" y="2857500"/>
          <p14:tracePt t="5224" x="3025775" y="2849563"/>
          <p14:tracePt t="5254" x="3025775" y="2841625"/>
          <p14:tracePt t="5634" x="3017838" y="2841625"/>
          <p14:tracePt t="5641" x="3017838" y="2849563"/>
          <p14:tracePt t="5641" x="3009900" y="2849563"/>
          <p14:tracePt t="5651" x="2994025" y="2873375"/>
          <p14:tracePt t="5654" x="2987675" y="2879725"/>
          <p14:tracePt t="5659" x="2979738" y="2887663"/>
          <p14:tracePt t="5670" x="2955925" y="2911475"/>
          <p14:tracePt t="5674" x="2941638" y="2925763"/>
          <p14:tracePt t="5687" x="2903538" y="2963863"/>
          <p14:tracePt t="5690" x="2879725" y="2979738"/>
          <p14:tracePt t="5703" x="2720975" y="3055938"/>
          <p14:tracePt t="5707" x="2659063" y="3078163"/>
          <p14:tracePt t="5707" x="2644775" y="3086100"/>
          <p14:tracePt t="5720" x="2332038" y="3170238"/>
          <p14:tracePt t="5723" x="2225675" y="3178175"/>
          <p14:tracePt t="5723" x="2201863" y="3184525"/>
          <p14:tracePt t="5736" x="2163763" y="3192463"/>
          <p14:tracePt t="5737" x="1744663" y="3222625"/>
          <p14:tracePt t="5741" x="1600200" y="3222625"/>
          <p14:tracePt t="5741" x="1570038" y="3230563"/>
          <p14:tracePt t="5754" x="1227138" y="3238500"/>
          <p14:tracePt t="5755" x="1181100" y="3238500"/>
          <p14:tracePt t="5755" x="1158875" y="3238500"/>
          <p14:tracePt t="5757" x="1104900" y="3238500"/>
          <p14:tracePt t="5758" x="1089025" y="3238500"/>
          <p14:tracePt t="5770" x="944563" y="3238500"/>
          <p14:tracePt t="5773" x="936625" y="3238500"/>
          <p14:tracePt t="5773" x="930275" y="3238500"/>
          <p14:tracePt t="5786" x="914400" y="3230563"/>
          <p14:tracePt t="5790" x="906463" y="3230563"/>
          <p14:tracePt t="5804" x="914400" y="3192463"/>
          <p14:tracePt t="5812" x="922338" y="3154363"/>
          <p14:tracePt t="5813" x="936625" y="3108325"/>
          <p14:tracePt t="5820" x="974725" y="3017838"/>
          <p14:tracePt t="5823" x="990600" y="2979738"/>
          <p14:tracePt t="5823" x="998538" y="2955925"/>
          <p14:tracePt t="5824" x="998538" y="2949575"/>
          <p14:tracePt t="5836" x="1058863" y="2765425"/>
          <p14:tracePt t="5840" x="1082675" y="2713038"/>
          <p14:tracePt t="5840" x="1089025" y="2705100"/>
          <p14:tracePt t="5853" x="1165225" y="2492375"/>
          <p14:tracePt t="5856" x="1181100" y="2446338"/>
          <p14:tracePt t="5870" x="1295400" y="2270125"/>
          <p14:tracePt t="5873" x="1325563" y="2232025"/>
          <p14:tracePt t="5887" x="1485900" y="2103438"/>
          <p14:tracePt t="5890" x="1531938" y="2065338"/>
          <p14:tracePt t="5903" x="1546225" y="2057400"/>
          <p14:tracePt t="5904" x="1684338" y="1997075"/>
          <p14:tracePt t="5908" x="1760538" y="1981200"/>
          <p14:tracePt t="5920" x="1943100" y="1951038"/>
          <p14:tracePt t="5923" x="2011363" y="1951038"/>
          <p14:tracePt t="5924" x="2027238" y="1951038"/>
          <p14:tracePt t="5936" x="2049463" y="1951038"/>
          <p14:tracePt t="5937" x="2239963" y="1951038"/>
          <p14:tracePt t="5940" x="2293938" y="1958975"/>
          <p14:tracePt t="5940" x="2308225" y="1958975"/>
          <p14:tracePt t="5953" x="2498725" y="2011363"/>
          <p14:tracePt t="5956" x="2530475" y="2027238"/>
          <p14:tracePt t="5957" x="2544763" y="2035175"/>
          <p14:tracePt t="5970" x="2560638" y="2041525"/>
          <p14:tracePt t="5970" x="2659063" y="2111375"/>
          <p14:tracePt t="5974" x="2689225" y="2133600"/>
          <p14:tracePt t="5974" x="2697163" y="2141538"/>
          <p14:tracePt t="5986" x="2751138" y="2209800"/>
          <p14:tracePt t="5990" x="2765425" y="2232025"/>
          <p14:tracePt t="6003" x="2765425" y="2239963"/>
          <p14:tracePt t="6003" x="2781300" y="2301875"/>
          <p14:tracePt t="6008" x="2781300" y="2316163"/>
          <p14:tracePt t="6020" x="2765425" y="2370138"/>
          <p14:tracePt t="6023" x="2751138" y="2392363"/>
          <p14:tracePt t="6024" x="2735263" y="2400300"/>
          <p14:tracePt t="6037" x="2582863" y="2522538"/>
          <p14:tracePt t="6041" x="2506663" y="2552700"/>
          <p14:tracePt t="6053" x="2308225" y="2590800"/>
          <p14:tracePt t="6056" x="2255838" y="2598738"/>
          <p14:tracePt t="6057" x="2239963" y="2598738"/>
          <p14:tracePt t="6070" x="1997075" y="2613025"/>
          <p14:tracePt t="6073" x="1920875" y="2613025"/>
          <p14:tracePt t="6073" x="1897063" y="2613025"/>
          <p14:tracePt t="6086" x="1600200" y="2568575"/>
          <p14:tracePt t="6089" x="1524000" y="2552700"/>
          <p14:tracePt t="6090" x="1501775" y="2544763"/>
          <p14:tracePt t="6103" x="1485900" y="2536825"/>
          <p14:tracePt t="6103" x="1265238" y="2430463"/>
          <p14:tracePt t="6108" x="1211263" y="2384425"/>
          <p14:tracePt t="6108" x="1196975" y="2378075"/>
          <p14:tracePt t="6120" x="1089025" y="2263775"/>
          <p14:tracePt t="6123" x="1066800" y="2225675"/>
          <p14:tracePt t="6136" x="1066800" y="2217738"/>
          <p14:tracePt t="6137" x="1050925" y="2133600"/>
          <p14:tracePt t="6141" x="1050925" y="2103438"/>
          <p14:tracePt t="6153" x="1074738" y="2041525"/>
          <p14:tracePt t="6156" x="1089025" y="2027238"/>
          <p14:tracePt t="6157" x="1089025" y="2019300"/>
          <p14:tracePt t="6170" x="1211263" y="1927225"/>
          <p14:tracePt t="6174" x="1287463" y="1889125"/>
          <p14:tracePt t="6174" x="1303338" y="1882775"/>
          <p14:tracePt t="6187" x="1531938" y="1820863"/>
          <p14:tracePt t="6189" x="1577975" y="1812925"/>
          <p14:tracePt t="6189" x="1592263" y="1806575"/>
          <p14:tracePt t="6190" x="1616075" y="1806575"/>
          <p14:tracePt t="6203" x="1912938" y="1798638"/>
          <p14:tracePt t="6206" x="1965325" y="1798638"/>
          <p14:tracePt t="6206" x="1997075" y="1798638"/>
          <p14:tracePt t="6220" x="2346325" y="1836738"/>
          <p14:tracePt t="6222" x="2422525" y="1851025"/>
          <p14:tracePt t="6236" x="2446338" y="1858963"/>
          <p14:tracePt t="6237" x="2720975" y="1935163"/>
          <p14:tracePt t="6241" x="2781300" y="1965325"/>
          <p14:tracePt t="6241" x="2797175" y="1973263"/>
          <p14:tracePt t="6253" x="2879725" y="2035175"/>
          <p14:tracePt t="6256" x="2887663" y="2057400"/>
          <p14:tracePt t="6270" x="2895600" y="2117725"/>
          <p14:tracePt t="6274" x="2895600" y="2133600"/>
          <p14:tracePt t="6274" x="2895600" y="2141538"/>
          <p14:tracePt t="6287" x="2857500" y="2193925"/>
          <p14:tracePt t="6290" x="2835275" y="2209800"/>
          <p14:tracePt t="6303" x="2735263" y="2286000"/>
          <p14:tracePt t="6307" x="2682875" y="2308225"/>
          <p14:tracePt t="6320" x="2522538" y="2384425"/>
          <p14:tracePt t="6323" x="2460625" y="2408238"/>
          <p14:tracePt t="6337" x="2263775" y="2460625"/>
          <p14:tracePt t="6341" x="2201863" y="2476500"/>
          <p14:tracePt t="6341" x="2187575" y="2476500"/>
          <p14:tracePt t="6353" x="2035175" y="2492375"/>
          <p14:tracePt t="6356" x="2003425" y="2492375"/>
          <p14:tracePt t="6357" x="1997075" y="2492375"/>
          <p14:tracePt t="6370" x="1989138" y="2492375"/>
          <p14:tracePt t="6370" x="1897063" y="2484438"/>
          <p14:tracePt t="6374" x="1866900" y="2476500"/>
          <p14:tracePt t="6374" x="1858963" y="2468563"/>
          <p14:tracePt t="6387" x="1828800" y="2438400"/>
          <p14:tracePt t="6390" x="1828800" y="2422525"/>
          <p14:tracePt t="6403" x="1828800" y="2392363"/>
          <p14:tracePt t="6407" x="1828800" y="2384425"/>
          <p14:tracePt t="6407" x="1828800" y="2378075"/>
          <p14:tracePt t="6420" x="1851025" y="2346325"/>
          <p14:tracePt t="6423" x="1858963" y="2332038"/>
          <p14:tracePt t="6437" x="1889125" y="2301875"/>
          <p14:tracePt t="6441" x="1897063" y="2293938"/>
          <p14:tracePt t="6441" x="1905000" y="2293938"/>
          <p14:tracePt t="6453" x="1927225" y="2270125"/>
          <p14:tracePt t="6457" x="1935163" y="2270125"/>
          <p14:tracePt t="6470" x="1958975" y="2255838"/>
          <p14:tracePt t="6474" x="1965325" y="2255838"/>
          <p14:tracePt t="6486" x="1981200" y="2255838"/>
          <p14:tracePt t="6489" x="1989138" y="2247900"/>
          <p14:tracePt t="6503" x="1997075" y="2247900"/>
          <p14:tracePt t="6552" x="1997075" y="2255838"/>
          <p14:tracePt t="6566" x="1989138" y="2255838"/>
          <p14:tracePt t="6577" x="1989138" y="2263775"/>
          <p14:tracePt t="6579" x="1981200" y="2270125"/>
          <p14:tracePt t="6594" x="1965325" y="2286000"/>
          <p14:tracePt t="6613" x="1935163" y="2308225"/>
          <p14:tracePt t="6613" x="1927225" y="2308225"/>
          <p14:tracePt t="6621" x="1912938" y="2316163"/>
          <p14:tracePt t="6624" x="1905000" y="2324100"/>
          <p14:tracePt t="6633" x="1897063" y="2332038"/>
          <p14:tracePt t="6637" x="1889125" y="2332038"/>
          <p14:tracePt t="6647" x="1889125" y="2339975"/>
          <p14:tracePt t="6647" x="1882775" y="2346325"/>
          <p14:tracePt t="6653" x="1874838" y="2346325"/>
          <p14:tracePt t="6695" x="1882775" y="2346325"/>
          <p14:tracePt t="6700" x="1889125" y="2346325"/>
          <p14:tracePt t="6703" x="1897063" y="2339975"/>
          <p14:tracePt t="6715" x="1912938" y="2332038"/>
          <p14:tracePt t="6715" x="1927225" y="2332038"/>
          <p14:tracePt t="6722" x="1943100" y="2324100"/>
          <p14:tracePt t="6727" x="1958975" y="2316163"/>
          <p14:tracePt t="6750" x="2095500" y="2308225"/>
          <p14:tracePt t="6750" x="2225675" y="2301875"/>
          <p14:tracePt t="6755" x="2308225" y="2293938"/>
          <p14:tracePt t="6759" x="2392363" y="2293938"/>
          <p14:tracePt t="6766" x="2454275" y="2293938"/>
          <p14:tracePt t="6767" x="2514600" y="2293938"/>
          <p14:tracePt t="6767" x="2536825" y="2293938"/>
          <p14:tracePt t="6770" x="2568575" y="2293938"/>
          <p14:tracePt t="6781" x="2697163" y="2293938"/>
          <p14:tracePt t="6781" x="2797175" y="2301875"/>
          <p14:tracePt t="6787" x="2887663" y="2308225"/>
          <p14:tracePt t="6799" x="2987675" y="2324100"/>
          <p14:tracePt t="6804" x="3108325" y="2346325"/>
          <p14:tracePt t="6815" x="3184525" y="2378075"/>
          <p14:tracePt t="6815" x="3216275" y="2392363"/>
          <p14:tracePt t="6820" x="3238500" y="2400300"/>
          <p14:tracePt t="6827" x="3254375" y="2422525"/>
          <p14:tracePt t="6837" x="3268663" y="2446338"/>
          <p14:tracePt t="6855" x="3268663" y="2498725"/>
          <p14:tracePt t="6855" x="3268663" y="2506663"/>
          <p14:tracePt t="6860" x="3260725" y="2530475"/>
          <p14:tracePt t="6866" x="3222625" y="2574925"/>
          <p14:tracePt t="6870" x="3192463" y="2613025"/>
          <p14:tracePt t="6881" x="3094038" y="2713038"/>
          <p14:tracePt t="6881" x="3017838" y="2781300"/>
          <p14:tracePt t="6887" x="2933700" y="2835275"/>
          <p14:tracePt t="6894" x="2835275" y="2887663"/>
          <p14:tracePt t="6903" x="2651125" y="2949575"/>
          <p14:tracePt t="6915" x="2498725" y="2979738"/>
          <p14:tracePt t="6915" x="2332038" y="2994025"/>
          <p14:tracePt t="6961" x="2193925" y="3001963"/>
          <p14:tracePt t="6961" x="1044575" y="2759075"/>
          <p14:tracePt t="6967" x="892175" y="2674938"/>
          <p14:tracePt t="6968" x="876300" y="2667000"/>
          <p14:tracePt t="6971" x="860425" y="2651125"/>
          <p14:tracePt t="6972" x="808038" y="2613025"/>
          <p14:tracePt t="6977" x="739775" y="2560638"/>
          <p14:tracePt t="6987" x="663575" y="2460625"/>
          <p14:tracePt t="6998" x="655638" y="2422525"/>
          <p14:tracePt t="6998" x="647700" y="2378075"/>
          <p14:tracePt t="7003" x="655638" y="2354263"/>
          <p14:tracePt t="7010" x="685800" y="2316163"/>
          <p14:tracePt t="7020" x="784225" y="2232025"/>
          <p14:tracePt t="7031" x="898525" y="2179638"/>
          <p14:tracePt t="7031" x="990600" y="2141538"/>
          <p14:tracePt t="7037" x="1066800" y="2117725"/>
          <p14:tracePt t="7044" x="1219200" y="2087563"/>
          <p14:tracePt t="7061" x="1714500" y="2065338"/>
          <p14:tracePt t="7067" x="1958975" y="2073275"/>
          <p14:tracePt t="7067" x="1997075" y="2073275"/>
          <p14:tracePt t="7074" x="2239963" y="2095500"/>
          <p14:tracePt t="7077" x="2278063" y="2095500"/>
          <p14:tracePt t="7078" x="2316163" y="2095500"/>
          <p14:tracePt t="7087" x="2659063" y="2149475"/>
          <p14:tracePt t="7094" x="2857500" y="2179638"/>
          <p14:tracePt t="7105" x="3140075" y="2247900"/>
          <p14:tracePt t="7105" x="3208338" y="2263775"/>
          <p14:tracePt t="7111" x="3306763" y="2301875"/>
          <p14:tracePt t="7120" x="3413125" y="2346325"/>
          <p14:tracePt t="7128" x="3451225" y="2378075"/>
          <p14:tracePt t="7138" x="3467100" y="2416175"/>
          <p14:tracePt t="7144" x="3451225" y="2438400"/>
          <p14:tracePt t="7153" x="3406775" y="2484438"/>
          <p14:tracePt t="7164" x="3268663" y="2568575"/>
          <p14:tracePt t="7172" x="3124200" y="2628900"/>
          <p14:tracePt t="7172" x="3048000" y="2651125"/>
          <p14:tracePt t="7178" x="2941638" y="2682875"/>
          <p14:tracePt t="7186" x="2674938" y="2735263"/>
          <p14:tracePt t="7194" x="2460625" y="2759075"/>
          <p14:tracePt t="7203" x="2163763" y="2765425"/>
          <p14:tracePt t="7215" x="1981200" y="2765425"/>
          <p14:tracePt t="7215" x="1851025" y="2759075"/>
          <p14:tracePt t="7220" x="1768475" y="2743200"/>
          <p14:tracePt t="7227" x="1692275" y="2727325"/>
          <p14:tracePt t="7236" x="1646238" y="2713038"/>
          <p14:tracePt t="7248" x="1630363" y="2697163"/>
          <p14:tracePt t="7248" x="1630363" y="2682875"/>
          <p14:tracePt t="7253" x="1630363" y="2674938"/>
          <p14:tracePt t="7266" x="1676400" y="2644775"/>
          <p14:tracePt t="7275" x="1744663" y="2606675"/>
          <p14:tracePt t="7281" x="1774825" y="2598738"/>
          <p14:tracePt t="7281" x="1836738" y="2568575"/>
          <p14:tracePt t="7288" x="1958975" y="2536825"/>
          <p14:tracePt t="7294" x="1981200" y="2530475"/>
          <p14:tracePt t="7294" x="2041525" y="2522538"/>
          <p14:tracePt t="7303" x="2301875" y="2498725"/>
          <p14:tracePt t="7310" x="2492375" y="2492375"/>
          <p14:tracePt t="7321" x="2789238" y="2492375"/>
          <p14:tracePt t="7321" x="2849563" y="2492375"/>
          <p14:tracePt t="7327" x="3009900" y="2492375"/>
          <p14:tracePt t="7336" x="3276600" y="2530475"/>
          <p14:tracePt t="7344" x="3436938" y="2568575"/>
          <p14:tracePt t="7354" x="3573463" y="2620963"/>
          <p14:tracePt t="7354" x="3597275" y="2628900"/>
          <p14:tracePt t="7360" x="3627438" y="2651125"/>
          <p14:tracePt t="7384" x="3641725" y="2735263"/>
          <p14:tracePt t="7384" x="3581400" y="2811463"/>
          <p14:tracePt t="7391" x="3513138" y="2857500"/>
          <p14:tracePt t="7391" x="3497263" y="2865438"/>
          <p14:tracePt t="7396" x="3489325" y="2865438"/>
          <p14:tracePt t="7400" x="3368675" y="2925763"/>
          <p14:tracePt t="7410" x="3200400" y="2979738"/>
          <p14:tracePt t="7415" x="3078163" y="3001963"/>
          <p14:tracePt t="7415" x="3055938" y="3009900"/>
          <p14:tracePt t="7427" x="2743200" y="3040063"/>
          <p14:tracePt t="7435" x="2468563" y="3048000"/>
          <p14:tracePt t="7444" x="2278063" y="3048000"/>
          <p14:tracePt t="7449" x="2125663" y="3040063"/>
          <p14:tracePt t="7449" x="2103438" y="3040063"/>
          <p14:tracePt t="7461" x="1897063" y="3009900"/>
          <p14:tracePt t="7467" x="1798638" y="2987675"/>
          <p14:tracePt t="7479" x="1744663" y="2963863"/>
          <p14:tracePt t="7485" x="1730375" y="2949575"/>
          <p14:tracePt t="7494" x="1730375" y="2933700"/>
          <p14:tracePt t="7500" x="1744663" y="2925763"/>
          <p14:tracePt t="7500" x="1752600" y="2925763"/>
          <p14:tracePt t="7510" x="1774825" y="2903538"/>
          <p14:tracePt t="7515" x="1790700" y="2895600"/>
          <p14:tracePt t="7515" x="1798638" y="2895600"/>
          <p14:tracePt t="7527" x="1866900" y="2865438"/>
          <p14:tracePt t="7535" x="1951038" y="2841625"/>
          <p14:tracePt t="7544" x="2027238" y="2819400"/>
          <p14:tracePt t="7550" x="2111375" y="2811463"/>
          <p14:tracePt t="7550" x="2117725" y="2811463"/>
          <p14:tracePt t="7560" x="2232025" y="2797175"/>
          <p14:tracePt t="7568" x="2308225" y="2797175"/>
          <p14:tracePt t="7569" x="2316163" y="2797175"/>
          <p14:tracePt t="7569" x="2324100" y="2797175"/>
          <p14:tracePt t="7591" x="2416175" y="2789238"/>
          <p14:tracePt t="7599" x="2430463" y="2789238"/>
          <p14:tracePt t="7647" x="2408238" y="2803525"/>
          <p14:tracePt t="7706" x="2332038" y="2827338"/>
          <p14:tracePt t="7724" x="2141538" y="2917825"/>
          <p14:tracePt t="7725" x="2125663" y="2941638"/>
          <p14:tracePt t="7737" x="2125663" y="2963863"/>
          <p14:tracePt t="7749" x="2117725" y="2979738"/>
          <p14:tracePt t="7749" x="2117725" y="2987675"/>
          <p14:tracePt t="7754" x="2117725" y="2994025"/>
          <p14:tracePt t="7762" x="2117725" y="3009900"/>
          <p14:tracePt t="7769" x="2117725" y="3032125"/>
          <p14:tracePt t="7777" x="2117725" y="3048000"/>
          <p14:tracePt t="7794" x="2125663" y="3063875"/>
          <p14:tracePt t="7794" x="2125663" y="3101975"/>
          <p14:tracePt t="7807" x="2125663" y="3124200"/>
          <p14:tracePt t="7807" x="2125663" y="3132138"/>
          <p14:tracePt t="7811" x="2125663" y="3140075"/>
          <p14:tracePt t="7846" x="2125663" y="3146425"/>
          <p14:tracePt t="7854" x="2117725" y="3208338"/>
          <p14:tracePt t="7854" x="2111375" y="3222625"/>
          <p14:tracePt t="7859" x="2111375" y="3230563"/>
          <p14:tracePt t="7867" x="2103438" y="3246438"/>
          <p14:tracePt t="7872" x="2095500" y="3254375"/>
          <p14:tracePt t="7878" x="2087563" y="3260725"/>
          <p14:tracePt t="7901" x="2065338" y="3292475"/>
          <p14:tracePt t="7902" x="2057400" y="3298825"/>
          <p14:tracePt t="7925" x="2041525" y="3314700"/>
          <p14:tracePt t="7926" x="2035175" y="3330575"/>
          <p14:tracePt t="8007" x="2041525" y="3330575"/>
          <p14:tracePt t="8018" x="2049463" y="3330575"/>
          <p14:tracePt t="8021" x="2049463" y="3322638"/>
          <p14:tracePt t="8031" x="2057400" y="3322638"/>
          <p14:tracePt t="8037" x="2065338" y="3322638"/>
          <p14:tracePt t="8038" x="2065338" y="3314700"/>
          <p14:tracePt t="8042" x="2073275" y="3314700"/>
          <p14:tracePt t="8053" x="2087563" y="3306763"/>
          <p14:tracePt t="8057" x="2095500" y="3298825"/>
          <p14:tracePt t="8070" x="2103438" y="3292475"/>
          <p14:tracePt t="8087" x="2111375" y="3292475"/>
          <p14:tracePt t="8087" x="2125663" y="3276600"/>
          <p14:tracePt t="8098" x="2133600" y="3268663"/>
          <p14:tracePt t="8114" x="2133600" y="3260725"/>
          <p14:tracePt t="8140" x="2141538" y="3260725"/>
          <p14:tracePt t="8250" x="2141538" y="3254375"/>
          <p14:tracePt t="8282" x="2149475" y="3254375"/>
          <p14:tracePt t="8421" x="2141538" y="3254375"/>
          <p14:tracePt t="8453" x="2133600" y="3254375"/>
          <p14:tracePt t="11024" x="2103438" y="3254375"/>
          <p14:tracePt t="11028" x="2073275" y="3254375"/>
          <p14:tracePt t="11036" x="2035175" y="3254375"/>
          <p14:tracePt t="11046" x="2041525" y="3254375"/>
          <p14:tracePt t="11050" x="2049463" y="3254375"/>
          <p14:tracePt t="11051" x="2057400" y="3254375"/>
          <p14:tracePt t="11059" x="2125663" y="3254375"/>
          <p14:tracePt t="11064" x="2201863" y="3246438"/>
          <p14:tracePt t="11068" x="2286000" y="3238500"/>
          <p14:tracePt t="11077" x="2484438" y="3230563"/>
          <p14:tracePt t="11081" x="2620963" y="3216275"/>
          <p14:tracePt t="11094" x="2644775" y="3216275"/>
          <p14:tracePt t="11096" x="2903538" y="3208338"/>
          <p14:tracePt t="11096" x="3001963" y="3208338"/>
          <p14:tracePt t="11101" x="3108325" y="3200400"/>
          <p14:tracePt t="11110" x="3230563" y="3184525"/>
          <p14:tracePt t="11114" x="3284538" y="3170238"/>
          <p14:tracePt t="11127" x="3298825" y="3162300"/>
          <p14:tracePt t="11127" x="3352800" y="3146425"/>
          <p14:tracePt t="11132" x="3368675" y="3132138"/>
          <p14:tracePt t="11144" x="3406775" y="3124200"/>
          <p14:tracePt t="11147" x="3421063" y="3108325"/>
          <p14:tracePt t="11160" x="3475038" y="3086100"/>
          <p14:tracePt t="11164" x="3482975" y="3086100"/>
          <p14:tracePt t="11164" x="3497263" y="3070225"/>
          <p14:tracePt t="11177" x="3551238" y="3040063"/>
          <p14:tracePt t="11182" x="3573463" y="3025775"/>
          <p14:tracePt t="11194" x="3573463" y="3017838"/>
          <p14:tracePt t="11194" x="3589338" y="3001963"/>
          <p14:tracePt t="11197" x="3597275" y="3001963"/>
          <p14:tracePt t="11211" x="3597275" y="2994025"/>
          <p14:tracePt t="11273" x="3581400" y="2994025"/>
          <p14:tracePt t="11280" x="3573463" y="3001963"/>
          <p14:tracePt t="11281" x="3565525" y="3001963"/>
          <p14:tracePt t="11285" x="3559175" y="3001963"/>
          <p14:tracePt t="11288" x="3551238" y="3001963"/>
          <p14:tracePt t="11294" x="3543300" y="3001963"/>
          <p14:tracePt t="11304" x="3521075" y="3009900"/>
          <p14:tracePt t="11305" x="3513138" y="3009900"/>
          <p14:tracePt t="11311" x="3505200" y="3009900"/>
          <p14:tracePt t="11320" x="3482975" y="3009900"/>
          <p14:tracePt t="11327" x="3475038" y="3009900"/>
          <p14:tracePt t="11337" x="3467100" y="3009900"/>
          <p14:tracePt t="11338" x="3459163" y="3009900"/>
          <p14:tracePt t="11351" x="3451225" y="3009900"/>
          <p14:tracePt t="11363" x="3451225" y="3001963"/>
          <p14:tracePt t="11368" x="3444875" y="3001963"/>
          <p14:tracePt t="11371" x="3444875" y="2994025"/>
          <p14:tracePt t="11381" x="3444875" y="2987675"/>
          <p14:tracePt t="11389" x="3444875" y="2979738"/>
          <p14:tracePt t="11401" x="3444875" y="2971800"/>
          <p14:tracePt t="11408" x="3436938" y="2971800"/>
          <p14:tracePt t="11415" x="3429000" y="2963863"/>
          <p14:tracePt t="11421" x="3421063" y="2955925"/>
          <p14:tracePt t="11430" x="3421063" y="2949575"/>
          <p14:tracePt t="11430" x="3413125" y="2949575"/>
          <p14:tracePt t="11437" x="3413125" y="2941638"/>
          <p14:tracePt t="11444" x="3406775" y="2941638"/>
          <p14:tracePt t="11453" x="3390900" y="2925763"/>
          <p14:tracePt t="11461" x="3382963" y="2917825"/>
          <p14:tracePt t="11471" x="3368675" y="2903538"/>
          <p14:tracePt t="11477" x="3360738" y="2895600"/>
          <p14:tracePt t="11486" x="3352800" y="2879725"/>
          <p14:tracePt t="11494" x="3352800" y="2873375"/>
          <p14:tracePt t="11505" x="3344863" y="2857500"/>
          <p14:tracePt t="11511" x="3344863" y="2849563"/>
          <p14:tracePt t="11519" x="3344863" y="2841625"/>
          <p14:tracePt t="11527" x="3336925" y="2835275"/>
          <p14:tracePt t="11537" x="3336925" y="2819400"/>
          <p14:tracePt t="11545" x="3336925" y="2811463"/>
          <p14:tracePt t="11601" x="3330575" y="2811463"/>
          <p14:tracePt t="11613" x="3322638" y="2811463"/>
          <p14:tracePt t="11617" x="3322638" y="2819400"/>
          <p14:tracePt t="11620" x="3314700" y="2827338"/>
          <p14:tracePt t="11627" x="3284538" y="2849563"/>
          <p14:tracePt t="11638" x="3230563" y="2911475"/>
          <p14:tracePt t="11638" x="3200400" y="2933700"/>
          <p14:tracePt t="11644" x="3154363" y="2979738"/>
          <p14:tracePt t="11653" x="3055938" y="3070225"/>
          <p14:tracePt t="11660" x="2971800" y="3154363"/>
          <p14:tracePt t="11671" x="2811463" y="3284538"/>
          <p14:tracePt t="11671" x="2773363" y="3314700"/>
          <p14:tracePt t="11678" x="2697163" y="3368675"/>
          <p14:tracePt t="11686" x="2492375" y="3482975"/>
          <p14:tracePt t="11694" x="2332038" y="3543300"/>
          <p14:tracePt t="11704" x="2087563" y="3597275"/>
          <p14:tracePt t="11705" x="2041525" y="3597275"/>
          <p14:tracePt t="11710" x="1905000" y="3603625"/>
          <p14:tracePt t="11719" x="1638300" y="3597275"/>
          <p14:tracePt t="11727" x="1455738" y="3559175"/>
          <p14:tracePt t="11738" x="1241425" y="3482975"/>
          <p14:tracePt t="11738" x="1181100" y="3451225"/>
          <p14:tracePt t="11744" x="1096963" y="3406775"/>
          <p14:tracePt t="11754" x="922338" y="3298825"/>
          <p14:tracePt t="11754" x="892175" y="3276600"/>
          <p14:tracePt t="11755" x="876300" y="3260725"/>
          <p14:tracePt t="11760" x="815975" y="3216275"/>
          <p14:tracePt t="11771" x="708025" y="3086100"/>
          <p14:tracePt t="11771" x="693738" y="3070225"/>
          <p14:tracePt t="11777" x="669925" y="3025775"/>
          <p14:tracePt t="11786" x="639763" y="2941638"/>
          <p14:tracePt t="11802" x="669925" y="2797175"/>
          <p14:tracePt t="11805" x="677863" y="2781300"/>
          <p14:tracePt t="11805" x="701675" y="2751138"/>
          <p14:tracePt t="11811" x="754063" y="2689225"/>
          <p14:tracePt t="11816" x="822325" y="2628900"/>
          <p14:tracePt t="11816" x="838200" y="2620963"/>
          <p14:tracePt t="11820" x="884238" y="2590800"/>
          <p14:tracePt t="11827" x="990600" y="2514600"/>
          <p14:tracePt t="11836" x="1158875" y="2422525"/>
          <p14:tracePt t="11846" x="1249363" y="2392363"/>
          <p14:tracePt t="11846" x="1295400" y="2384425"/>
          <p14:tracePt t="11853" x="1387475" y="2378075"/>
          <p14:tracePt t="11860" x="1501775" y="2370138"/>
          <p14:tracePt t="11869" x="1676400" y="2392363"/>
          <p14:tracePt t="11879" x="1820863" y="2416175"/>
          <p14:tracePt t="11879" x="1882775" y="2438400"/>
          <p14:tracePt t="11887" x="1997075" y="2468563"/>
          <p14:tracePt t="11894" x="2111375" y="2514600"/>
          <p14:tracePt t="11903" x="2247900" y="2598738"/>
          <p14:tracePt t="11913" x="2301875" y="2651125"/>
          <p14:tracePt t="11913" x="2324100" y="2674938"/>
          <p14:tracePt t="11919" x="2339975" y="2705100"/>
          <p14:tracePt t="11927" x="2346325" y="2735263"/>
          <p14:tracePt t="11936" x="2346325" y="2765425"/>
          <p14:tracePt t="11946" x="2339975" y="2781300"/>
          <p14:tracePt t="11946" x="2332038" y="2789238"/>
          <p14:tracePt t="11953" x="2316163" y="2797175"/>
          <p14:tracePt t="11961" x="2293938" y="2811463"/>
          <p14:tracePt t="11969" x="2270125" y="2819400"/>
          <p14:tracePt t="11979" x="2247900" y="2827338"/>
          <p14:tracePt t="11980" x="2239963" y="2835275"/>
          <p14:tracePt t="11986" x="2217738" y="2841625"/>
          <p14:tracePt t="11994" x="2209800" y="2841625"/>
          <p14:tracePt t="12003" x="2193925" y="2849563"/>
          <p14:tracePt t="12012" x="2187575" y="2849563"/>
          <p14:tracePt t="12029" x="2187575" y="2857500"/>
          <p14:tracePt t="12034" x="2187575" y="2865438"/>
          <p14:tracePt t="12038" x="2187575" y="2873375"/>
          <p14:tracePt t="12045" x="2187575" y="2887663"/>
          <p14:tracePt t="12053" x="2187575" y="2933700"/>
          <p14:tracePt t="12061" x="2193925" y="2979738"/>
          <p14:tracePt t="12069" x="2217738" y="3055938"/>
          <p14:tracePt t="12079" x="2239963" y="3116263"/>
          <p14:tracePt t="12079" x="2247900" y="3154363"/>
          <p14:tracePt t="12086" x="2278063" y="3238500"/>
          <p14:tracePt t="12094" x="2308225" y="3344863"/>
          <p14:tracePt t="12103" x="2370138" y="3521075"/>
          <p14:tracePt t="12113" x="2416175" y="3641725"/>
          <p14:tracePt t="12113" x="2438400" y="3703638"/>
          <p14:tracePt t="12120" x="2454275" y="3771900"/>
          <p14:tracePt t="12127" x="2468563" y="3832225"/>
          <p14:tracePt t="12136" x="2468563" y="3863975"/>
          <p14:tracePt t="12146" x="2460625" y="3870325"/>
          <p14:tracePt t="12146" x="2460625" y="3878263"/>
          <p14:tracePt t="12153" x="2454275" y="3878263"/>
          <p14:tracePt t="12160" x="2446338" y="3878263"/>
          <p14:tracePt t="12169" x="2438400" y="3878263"/>
          <p14:tracePt t="12180" x="2422525" y="3878263"/>
          <p14:tracePt t="12180" x="2416175" y="3870325"/>
          <p14:tracePt t="12186" x="2408238" y="3870325"/>
          <p14:tracePt t="12194" x="2392363" y="3856038"/>
          <p14:tracePt t="12203" x="2384425" y="3832225"/>
          <p14:tracePt t="12213" x="2384425" y="3817938"/>
          <p14:tracePt t="12213" x="2384425" y="3810000"/>
          <p14:tracePt t="12219" x="2384425" y="3794125"/>
          <p14:tracePt t="12227" x="2392363" y="3771900"/>
          <p14:tracePt t="12235" x="2422525" y="3733800"/>
          <p14:tracePt t="12246" x="2460625" y="3703638"/>
          <p14:tracePt t="12246" x="2484438" y="3687763"/>
          <p14:tracePt t="12253" x="2514600" y="3673475"/>
          <p14:tracePt t="12261" x="2560638" y="3649663"/>
          <p14:tracePt t="12269" x="2606675" y="3627438"/>
          <p14:tracePt t="12279" x="2659063" y="3611563"/>
          <p14:tracePt t="12279" x="2674938" y="3603625"/>
          <p14:tracePt t="12285" x="2713038" y="3597275"/>
          <p14:tracePt t="12294" x="2751138" y="3589338"/>
          <p14:tracePt t="12302" x="2797175" y="3581400"/>
          <p14:tracePt t="12313" x="2819400" y="3573463"/>
          <p14:tracePt t="12313" x="2835275" y="3573463"/>
          <p14:tracePt t="12319" x="2849563" y="3573463"/>
          <p14:tracePt t="12327" x="2873375" y="3573463"/>
          <p14:tracePt t="12336" x="2895600" y="3573463"/>
          <p14:tracePt t="12346" x="2903538" y="3573463"/>
          <p14:tracePt t="12346" x="2911475" y="3573463"/>
          <p14:tracePt t="12354" x="2917825" y="3573463"/>
          <p14:tracePt t="12385" x="2917825" y="3581400"/>
          <p14:tracePt t="12401" x="2917825" y="3589338"/>
          <p14:tracePt t="12409" x="2917825" y="3597275"/>
          <p14:tracePt t="12416" x="2917825" y="3603625"/>
          <p14:tracePt t="12421" x="2925763" y="3603625"/>
          <p14:tracePt t="12430" x="2925763" y="3611563"/>
          <p14:tracePt t="12440" x="2933700" y="3619500"/>
          <p14:tracePt t="12447" x="2941638" y="3619500"/>
          <p14:tracePt t="12450" x="2941638" y="3627438"/>
          <p14:tracePt t="12460" x="2955925" y="3641725"/>
          <p14:tracePt t="12465" x="2955925" y="3649663"/>
          <p14:tracePt t="12477" x="2971800" y="3665538"/>
          <p14:tracePt t="12480" x="2979738" y="3665538"/>
          <p14:tracePt t="12494" x="2987675" y="3679825"/>
          <p14:tracePt t="12500" x="2994025" y="3679825"/>
          <p14:tracePt t="12510" x="2994025" y="3687763"/>
          <p14:tracePt t="12514" x="2994025" y="3695700"/>
          <p14:tracePt t="12527" x="3001963" y="3695700"/>
          <p14:tracePt t="12547" x="3001963" y="3703638"/>
          <p14:tracePt t="12566" x="3009900" y="3703638"/>
          <p14:tracePt t="12597" x="3017838" y="3703638"/>
          <p14:tracePt t="12620" x="3025775" y="3703638"/>
          <p14:tracePt t="12629" x="3025775" y="3695700"/>
          <p14:tracePt t="12650" x="3032125" y="3695700"/>
          <p14:tracePt t="12681" x="3040063" y="3695700"/>
          <p14:tracePt t="12905" x="3032125" y="3703638"/>
          <p14:tracePt t="12910" x="3017838" y="3711575"/>
          <p14:tracePt t="12915" x="3001963" y="3725863"/>
          <p14:tracePt t="12919" x="2987675" y="3733800"/>
          <p14:tracePt t="12927" x="2955925" y="3763963"/>
          <p14:tracePt t="12935" x="2911475" y="3787775"/>
          <p14:tracePt t="12946" x="2865438" y="3810000"/>
          <p14:tracePt t="12947" x="2835275" y="3832225"/>
          <p14:tracePt t="12953" x="2781300" y="3856038"/>
          <p14:tracePt t="12961" x="2705100" y="3894138"/>
          <p14:tracePt t="12969" x="2606675" y="3924300"/>
          <p14:tracePt t="12980" x="2506663" y="3946525"/>
          <p14:tracePt t="12980" x="2460625" y="3946525"/>
          <p14:tracePt t="12985" x="2392363" y="3954463"/>
          <p14:tracePt t="12994" x="2301875" y="3962400"/>
          <p14:tracePt t="13002" x="2171700" y="3962400"/>
          <p14:tracePt t="13013" x="2027238" y="3954463"/>
          <p14:tracePt t="13013" x="1965325" y="3940175"/>
          <p14:tracePt t="13019" x="1874838" y="3916363"/>
          <p14:tracePt t="13027" x="1736725" y="3886200"/>
          <p14:tracePt t="13035" x="1539875" y="3825875"/>
          <p14:tracePt t="13046" x="1417638" y="3779838"/>
          <p14:tracePt t="13046" x="1355725" y="3749675"/>
          <p14:tracePt t="13052" x="1295400" y="3717925"/>
          <p14:tracePt t="13061" x="1235075" y="3665538"/>
          <p14:tracePt t="13069" x="1211263" y="3611563"/>
          <p14:tracePt t="13079" x="1211263" y="3559175"/>
          <p14:tracePt t="13079" x="1211263" y="3535363"/>
          <p14:tracePt t="13085" x="1235075" y="3482975"/>
          <p14:tracePt t="13094" x="1303338" y="3406775"/>
          <p14:tracePt t="13102" x="1455738" y="3276600"/>
          <p14:tracePt t="13113" x="1622425" y="3154363"/>
          <p14:tracePt t="13113" x="1714500" y="3101975"/>
          <p14:tracePt t="13119" x="1820863" y="3032125"/>
          <p14:tracePt t="13127" x="1997075" y="2941638"/>
          <p14:tracePt t="13135" x="2163763" y="2879725"/>
          <p14:tracePt t="13146" x="2270125" y="2849563"/>
          <p14:tracePt t="13147" x="2324100" y="2841625"/>
          <p14:tracePt t="13154" x="2446338" y="2835275"/>
          <p14:tracePt t="13161" x="2460625" y="2835275"/>
          <p14:tracePt t="13161" x="2522538" y="2841625"/>
          <p14:tracePt t="13169" x="2644775" y="2865438"/>
          <p14:tracePt t="13179" x="2720975" y="2895600"/>
          <p14:tracePt t="13179" x="2765425" y="2917825"/>
          <p14:tracePt t="13186" x="2827338" y="2963863"/>
          <p14:tracePt t="13194" x="2887663" y="3025775"/>
          <p14:tracePt t="13202" x="2941638" y="3094038"/>
          <p14:tracePt t="13213" x="2971800" y="3170238"/>
          <p14:tracePt t="13213" x="2979738" y="3208338"/>
          <p14:tracePt t="13219" x="2987675" y="3268663"/>
          <p14:tracePt t="13227" x="2979738" y="3360738"/>
          <p14:tracePt t="13236" x="2925763" y="3444875"/>
          <p14:tracePt t="13246" x="2857500" y="3513138"/>
          <p14:tracePt t="13247" x="2819400" y="3543300"/>
          <p14:tracePt t="13254" x="2720975" y="3597275"/>
          <p14:tracePt t="13255" x="2705100" y="3603625"/>
          <p14:tracePt t="13260" x="2651125" y="3627438"/>
          <p14:tracePt t="13269" x="2536825" y="3657600"/>
          <p14:tracePt t="13279" x="2438400" y="3665538"/>
          <p14:tracePt t="13279" x="2408238" y="3665538"/>
          <p14:tracePt t="13285" x="2346325" y="3665538"/>
          <p14:tracePt t="13294" x="2308225" y="3657600"/>
          <p14:tracePt t="13302" x="2278063" y="3641725"/>
          <p14:tracePt t="13313" x="2263775" y="3627438"/>
          <p14:tracePt t="13313" x="2255838" y="3619500"/>
          <p14:tracePt t="13319" x="2255838" y="3611563"/>
          <p14:tracePt t="13327" x="2255838" y="3603625"/>
          <p14:tracePt t="13335" x="2255838" y="3597275"/>
          <p14:tracePt t="13346" x="2270125" y="3589338"/>
          <p14:tracePt t="13346" x="2278063" y="3581400"/>
          <p14:tracePt t="13352" x="2293938" y="3573463"/>
          <p14:tracePt t="13360" x="2308225" y="3565525"/>
          <p14:tracePt t="13369" x="2346325" y="3559175"/>
          <p14:tracePt t="13379" x="2378075" y="3543300"/>
          <p14:tracePt t="13379" x="2392363" y="3543300"/>
          <p14:tracePt t="13386" x="2422525" y="3543300"/>
          <p14:tracePt t="13394" x="2446338" y="3543300"/>
          <p14:tracePt t="13402" x="2484438" y="3535363"/>
          <p14:tracePt t="13413" x="2514600" y="3535363"/>
          <p14:tracePt t="13413" x="2522538" y="3535363"/>
          <p14:tracePt t="13419" x="2536825" y="3535363"/>
          <p14:tracePt t="13427" x="2560638" y="3535363"/>
          <p14:tracePt t="13435" x="2574925" y="3535363"/>
          <p14:tracePt t="13445" x="2582863" y="3535363"/>
          <p14:tracePt t="13452" x="2590800" y="3535363"/>
          <p14:tracePt t="13463" x="2598738" y="3535363"/>
          <p14:tracePt t="13471" x="2598738" y="3543300"/>
          <p14:tracePt t="13481" x="2598738" y="3551238"/>
          <p14:tracePt t="13488" x="2598738" y="3559175"/>
          <p14:tracePt t="13496" x="2590800" y="3565525"/>
          <p14:tracePt t="13502" x="2590800" y="3573463"/>
          <p14:tracePt t="13513" x="2574925" y="3581400"/>
          <p14:tracePt t="13513" x="2574925" y="3589338"/>
          <p14:tracePt t="13519" x="2568575" y="3597275"/>
          <p14:tracePt t="13527" x="2552700" y="3611563"/>
          <p14:tracePt t="13536" x="2536825" y="3619500"/>
          <p14:tracePt t="13538" x="2530475" y="3627438"/>
          <p14:tracePt t="13545" x="2522538" y="3627438"/>
          <p14:tracePt t="13553" x="2506663" y="3635375"/>
          <p14:tracePt t="13560" x="2498725" y="3641725"/>
          <p14:tracePt t="13569" x="2476500" y="3641725"/>
          <p14:tracePt t="13579" x="2468563" y="3641725"/>
          <p14:tracePt t="13580" x="2460625" y="3649663"/>
          <p14:tracePt t="13587" x="2454275" y="3649663"/>
          <p14:tracePt t="13594" x="2446338" y="3649663"/>
          <p14:tracePt t="13602" x="2430463" y="3635375"/>
          <p14:tracePt t="13613" x="2422525" y="3597275"/>
          <p14:tracePt t="13614" x="2422525" y="3589338"/>
          <p14:tracePt t="13620" x="2422525" y="3559175"/>
          <p14:tracePt t="13627" x="2422525" y="3551238"/>
          <p14:tracePt t="13627" x="2422525" y="3535363"/>
          <p14:tracePt t="13635" x="2438400" y="3497263"/>
          <p14:tracePt t="13646" x="2454275" y="3467100"/>
          <p14:tracePt t="13646" x="2460625" y="3459163"/>
          <p14:tracePt t="13652" x="2476500" y="3444875"/>
          <p14:tracePt t="13661" x="2498725" y="3421063"/>
          <p14:tracePt t="13669" x="2522538" y="3398838"/>
          <p14:tracePt t="13680" x="2536825" y="3390900"/>
          <p14:tracePt t="13680" x="2544763" y="3390900"/>
          <p14:tracePt t="13686" x="2552700" y="3390900"/>
          <p14:tracePt t="13694" x="2560638" y="3382963"/>
          <p14:tracePt t="13702" x="2574925" y="3382963"/>
          <p14:tracePt t="13712" x="2582863" y="3375025"/>
          <p14:tracePt t="13713" x="2590800" y="3375025"/>
          <p14:tracePt t="13719" x="2598738" y="3375025"/>
          <p14:tracePt t="13730" x="2606675" y="3375025"/>
          <p14:tracePt t="13736" x="2606675" y="3368675"/>
          <p14:tracePt t="13756" x="2613025" y="3368675"/>
          <p14:tracePt t="13945" x="2606675" y="3368675"/>
          <p14:tracePt t="13986" x="2598738" y="3375025"/>
          <p14:tracePt t="13996" x="2598738" y="3382963"/>
          <p14:tracePt t="17996" x="2598738" y="3375025"/>
          <p14:tracePt t="18004" x="2590800" y="3375025"/>
          <p14:tracePt t="18005" x="2574925" y="3352800"/>
          <p14:tracePt t="18009" x="2530475" y="3306763"/>
          <p14:tracePt t="18013" x="2492375" y="3260725"/>
          <p14:tracePt t="18013" x="2476500" y="3238500"/>
          <p14:tracePt t="18019" x="2430463" y="3192463"/>
          <p14:tracePt t="18023" x="2308225" y="3055938"/>
          <p14:tracePt t="18026" x="2293938" y="3032125"/>
          <p14:tracePt t="18027" x="2239963" y="2971800"/>
          <p14:tracePt t="18039" x="2217738" y="2955925"/>
          <p14:tracePt t="18042" x="2133600" y="2849563"/>
          <p14:tracePt t="18042" x="1997075" y="2697163"/>
          <p14:tracePt t="18047" x="1951038" y="2644775"/>
          <p14:tracePt t="18048" x="1943100" y="2628900"/>
          <p14:tracePt t="18052" x="1935163" y="2613025"/>
          <p14:tracePt t="18056" x="1927225" y="2606675"/>
          <p14:tracePt t="18068" x="1927225" y="2582863"/>
          <p14:tracePt t="18130" x="1920875" y="2582863"/>
          <p14:tracePt t="18133" x="1920875" y="2574925"/>
          <p14:tracePt t="18177" x="1935163" y="2574925"/>
          <p14:tracePt t="18180" x="1951038" y="2568575"/>
          <p14:tracePt t="18181" x="1958975" y="2568575"/>
          <p14:tracePt t="18184" x="1981200" y="2560638"/>
          <p14:tracePt t="18189" x="2027238" y="2552700"/>
          <p14:tracePt t="18192" x="2095500" y="2536825"/>
          <p14:tracePt t="18205" x="2117725" y="2536825"/>
          <p14:tracePt t="18206" x="2354263" y="2492375"/>
          <p14:tracePt t="18209" x="2416175" y="2484438"/>
          <p14:tracePt t="18209" x="2438400" y="2476500"/>
          <p14:tracePt t="18222" x="2651125" y="2460625"/>
          <p14:tracePt t="18226" x="2727325" y="2460625"/>
          <p14:tracePt t="18239" x="2841625" y="2460625"/>
          <p14:tracePt t="18242" x="2865438" y="2460625"/>
          <p14:tracePt t="18243" x="2879725" y="2468563"/>
          <p14:tracePt t="18256" x="2994025" y="2492375"/>
          <p14:tracePt t="18259" x="3032125" y="2506663"/>
          <p14:tracePt t="18273" x="3178175" y="2544763"/>
          <p14:tracePt t="18277" x="3246438" y="2568575"/>
          <p14:tracePt t="18277" x="3268663" y="2574925"/>
          <p14:tracePt t="18290" x="3421063" y="2620963"/>
          <p14:tracePt t="18293" x="3489325" y="2651125"/>
          <p14:tracePt t="18294" x="3505200" y="2651125"/>
          <p14:tracePt t="18306" x="3635375" y="2697163"/>
          <p14:tracePt t="18310" x="3687763" y="2713038"/>
          <p14:tracePt t="18310" x="3695700" y="2713038"/>
          <p14:tracePt t="18323" x="3802063" y="2735263"/>
          <p14:tracePt t="18326" x="3832225" y="2743200"/>
          <p14:tracePt t="18339" x="3840163" y="2743200"/>
          <p14:tracePt t="18340" x="3870325" y="2759075"/>
          <p14:tracePt t="18344" x="3878263" y="2759075"/>
          <p14:tracePt t="18356" x="3894138" y="2765425"/>
          <p14:tracePt t="18361" x="3894138" y="2773363"/>
          <p14:tracePt t="18375" x="3894138" y="2781300"/>
          <p14:tracePt t="18382" x="3894138" y="2789238"/>
          <p14:tracePt t="18392" x="3894138" y="2797175"/>
          <p14:tracePt t="18397" x="3894138" y="2803525"/>
          <p14:tracePt t="18406" x="3894138" y="2819400"/>
          <p14:tracePt t="18409" x="3886200" y="2827338"/>
          <p14:tracePt t="18409" x="3886200" y="2835275"/>
          <p14:tracePt t="18422" x="3794125" y="2903538"/>
          <p14:tracePt t="18426" x="3741738" y="2941638"/>
          <p14:tracePt t="18439" x="3535363" y="3025775"/>
          <p14:tracePt t="18443" x="3451225" y="3055938"/>
          <p14:tracePt t="18443" x="3429000" y="3055938"/>
          <p14:tracePt t="18456" x="3200400" y="3108325"/>
          <p14:tracePt t="18459" x="3132138" y="3116263"/>
          <p14:tracePt t="18460" x="3108325" y="3116263"/>
          <p14:tracePt t="18472" x="2873375" y="3140075"/>
          <p14:tracePt t="18475" x="2797175" y="3146425"/>
          <p14:tracePt t="18489" x="2606675" y="3154363"/>
          <p14:tracePt t="18492" x="2568575" y="3154363"/>
          <p14:tracePt t="18493" x="2560638" y="3154363"/>
          <p14:tracePt t="18506" x="2552700" y="3154363"/>
          <p14:tracePt t="18506" x="2484438" y="3154363"/>
          <p14:tracePt t="18509" x="2468563" y="3154363"/>
          <p14:tracePt t="18510" x="2460625" y="3154363"/>
          <p14:tracePt t="18522" x="2416175" y="3154363"/>
          <p14:tracePt t="18526" x="2392363" y="3154363"/>
          <p14:tracePt t="18539" x="2354263" y="3154363"/>
          <p14:tracePt t="18543" x="2339975" y="3154363"/>
          <p14:tracePt t="18556" x="2263775" y="3154363"/>
          <p14:tracePt t="18560" x="2209800" y="3154363"/>
          <p14:tracePt t="18561" x="2201863" y="3154363"/>
          <p14:tracePt t="18573" x="2111375" y="3146425"/>
          <p14:tracePt t="18576" x="2073275" y="3146425"/>
          <p14:tracePt t="18576" x="2065338" y="3146425"/>
          <p14:tracePt t="18589" x="1958975" y="3140075"/>
          <p14:tracePt t="18593" x="1912938" y="3132138"/>
          <p14:tracePt t="18606" x="1812925" y="3124200"/>
          <p14:tracePt t="18610" x="1782763" y="3116263"/>
          <p14:tracePt t="18610" x="1774825" y="3116263"/>
          <p14:tracePt t="18623" x="1706563" y="3101975"/>
          <p14:tracePt t="18626" x="1684338" y="3094038"/>
          <p14:tracePt t="18639" x="1676400" y="3094038"/>
          <p14:tracePt t="18639" x="1638300" y="3078163"/>
          <p14:tracePt t="18643" x="1630363" y="3070225"/>
          <p14:tracePt t="18643" x="1622425" y="3070225"/>
          <p14:tracePt t="18656" x="1600200" y="3048000"/>
          <p14:tracePt t="18660" x="1592263" y="3032125"/>
          <p14:tracePt t="18660" x="1584325" y="3032125"/>
          <p14:tracePt t="18673" x="1562100" y="3001963"/>
          <p14:tracePt t="18677" x="1554163" y="2979738"/>
          <p14:tracePt t="18677" x="1554163" y="2971800"/>
          <p14:tracePt t="18689" x="1524000" y="2925763"/>
          <p14:tracePt t="18693" x="1524000" y="2917825"/>
          <p14:tracePt t="18693" x="1516063" y="2903538"/>
          <p14:tracePt t="18706" x="1508125" y="2895600"/>
          <p14:tracePt t="18706" x="1485900" y="2835275"/>
          <p14:tracePt t="18710" x="1470025" y="2803525"/>
          <p14:tracePt t="18722" x="1431925" y="2727325"/>
          <p14:tracePt t="18726" x="1417638" y="2689225"/>
          <p14:tracePt t="18740" x="1371600" y="2606675"/>
          <p14:tracePt t="18744" x="1349375" y="2552700"/>
          <p14:tracePt t="18757" x="1325563" y="2476500"/>
          <p14:tracePt t="18760" x="1317625" y="2446338"/>
          <p14:tracePt t="18760" x="1317625" y="2438400"/>
          <p14:tracePt t="18772" x="1317625" y="2378075"/>
          <p14:tracePt t="18776" x="1317625" y="2354263"/>
          <p14:tracePt t="18776" x="1317625" y="2346325"/>
          <p14:tracePt t="18789" x="1341438" y="2286000"/>
          <p14:tracePt t="18793" x="1349375" y="2270125"/>
          <p14:tracePt t="18806" x="1349375" y="2263775"/>
          <p14:tracePt t="18807" x="1379538" y="2225675"/>
          <p14:tracePt t="18812" x="1393825" y="2201863"/>
          <p14:tracePt t="18812" x="1401763" y="2201863"/>
          <p14:tracePt t="18823" x="1425575" y="2171700"/>
          <p14:tracePt t="18826" x="1439863" y="2155825"/>
          <p14:tracePt t="18839" x="1477963" y="2117725"/>
          <p14:tracePt t="18843" x="1493838" y="2111375"/>
          <p14:tracePt t="18856" x="1539875" y="2079625"/>
          <p14:tracePt t="18859" x="1554163" y="2073275"/>
          <p14:tracePt t="18873" x="1608138" y="2041525"/>
          <p14:tracePt t="18876" x="1622425" y="2027238"/>
          <p14:tracePt t="18876" x="1630363" y="2027238"/>
          <p14:tracePt t="18889" x="1684338" y="1997075"/>
          <p14:tracePt t="18893" x="1714500" y="1981200"/>
          <p14:tracePt t="18906" x="1782763" y="1951038"/>
          <p14:tracePt t="18910" x="1806575" y="1943100"/>
          <p14:tracePt t="18910" x="1812925" y="1943100"/>
          <p14:tracePt t="18923" x="1882775" y="1920875"/>
          <p14:tracePt t="18926" x="1912938" y="1905000"/>
          <p14:tracePt t="18939" x="2027238" y="1882775"/>
          <p14:tracePt t="18942" x="2049463" y="1874838"/>
          <p14:tracePt t="18943" x="2065338" y="1874838"/>
          <p14:tracePt t="18956" x="2201863" y="1858963"/>
          <p14:tracePt t="18959" x="2239963" y="1858963"/>
          <p14:tracePt t="18972" x="2255838" y="1851025"/>
          <p14:tracePt t="18973" x="2354263" y="1851025"/>
          <p14:tracePt t="18976" x="2400300" y="1844675"/>
          <p14:tracePt t="18989" x="2498725" y="1844675"/>
          <p14:tracePt t="18993" x="2536825" y="1851025"/>
          <p14:tracePt t="19006" x="2636838" y="1866900"/>
          <p14:tracePt t="19009" x="2667000" y="1874838"/>
          <p14:tracePt t="19009" x="2667000" y="1882775"/>
          <p14:tracePt t="19022" x="2781300" y="1920875"/>
          <p14:tracePt t="19026" x="2827338" y="1943100"/>
          <p14:tracePt t="19039" x="2841625" y="1943100"/>
          <p14:tracePt t="19039" x="2933700" y="1997075"/>
          <p14:tracePt t="19043" x="2963863" y="2019300"/>
          <p14:tracePt t="19043" x="2979738" y="2035175"/>
          <p14:tracePt t="19056" x="3078163" y="2125663"/>
          <p14:tracePt t="19058" x="3101975" y="2155825"/>
          <p14:tracePt t="19059" x="3108325" y="2163763"/>
          <p14:tracePt t="19072" x="3108325" y="2171700"/>
          <p14:tracePt t="19073" x="3208338" y="2316163"/>
          <p14:tracePt t="19076" x="3268663" y="2416175"/>
          <p14:tracePt t="19089" x="3413125" y="2674938"/>
          <p14:tracePt t="19092" x="3459163" y="2743200"/>
          <p14:tracePt t="19105" x="3459163" y="2759075"/>
          <p14:tracePt t="19106" x="3535363" y="2955925"/>
          <p14:tracePt t="19110" x="3551238" y="3017838"/>
          <p14:tracePt t="19110" x="3551238" y="3040063"/>
          <p14:tracePt t="19123" x="3559175" y="3208338"/>
          <p14:tracePt t="19126" x="3543300" y="3276600"/>
          <p14:tracePt t="19139" x="3429000" y="3436938"/>
          <p14:tracePt t="19143" x="3368675" y="3489325"/>
          <p14:tracePt t="19143" x="3352800" y="3505200"/>
          <p14:tracePt t="19156" x="3094038" y="3657600"/>
          <p14:tracePt t="19159" x="2987675" y="3703638"/>
          <p14:tracePt t="19173" x="2651125" y="3787775"/>
          <p14:tracePt t="19175" x="2536825" y="3802063"/>
          <p14:tracePt t="19189" x="2179638" y="3787775"/>
          <p14:tracePt t="19192" x="2073275" y="3763963"/>
          <p14:tracePt t="19206" x="1760538" y="3641725"/>
          <p14:tracePt t="19209" x="1698625" y="3611563"/>
          <p14:tracePt t="19209" x="1684338" y="3603625"/>
          <p14:tracePt t="19222" x="1463675" y="3451225"/>
          <p14:tracePt t="19226" x="1387475" y="3368675"/>
          <p14:tracePt t="19239" x="1371600" y="3352800"/>
          <p14:tracePt t="19239" x="1241425" y="3154363"/>
          <p14:tracePt t="19244" x="1196975" y="3063875"/>
          <p14:tracePt t="19244" x="1189038" y="3048000"/>
          <p14:tracePt t="19256" x="1120775" y="2827338"/>
          <p14:tracePt t="19259" x="1104900" y="2759075"/>
          <p14:tracePt t="19272" x="1104900" y="2743200"/>
          <p14:tracePt t="19273" x="1089025" y="2574925"/>
          <p14:tracePt t="19276" x="1096963" y="2506663"/>
          <p14:tracePt t="19276" x="1096963" y="2498725"/>
          <p14:tracePt t="19289" x="1158875" y="2346325"/>
          <p14:tracePt t="19292" x="1203325" y="2293938"/>
          <p14:tracePt t="19306" x="1355725" y="2179638"/>
          <p14:tracePt t="19309" x="1401763" y="2155825"/>
          <p14:tracePt t="19309" x="1425575" y="2149475"/>
          <p14:tracePt t="19324" x="1654175" y="2065338"/>
          <p14:tracePt t="19327" x="1774825" y="2041525"/>
          <p14:tracePt t="19328" x="1790700" y="2041525"/>
          <p14:tracePt t="19339" x="1973263" y="2035175"/>
          <p14:tracePt t="19343" x="2049463" y="2049463"/>
          <p14:tracePt t="19343" x="2065338" y="2057400"/>
          <p14:tracePt t="19356" x="2278063" y="2149475"/>
          <p14:tracePt t="19359" x="2354263" y="2193925"/>
          <p14:tracePt t="19372" x="2544763" y="2346325"/>
          <p14:tracePt t="19376" x="2598738" y="2400300"/>
          <p14:tracePt t="19376" x="2613025" y="2408238"/>
          <p14:tracePt t="19389" x="2727325" y="2560638"/>
          <p14:tracePt t="19392" x="2751138" y="2606675"/>
          <p14:tracePt t="19393" x="2759075" y="2620963"/>
          <p14:tracePt t="19405" x="2765425" y="2636838"/>
          <p14:tracePt t="19406" x="2789238" y="2765425"/>
          <p14:tracePt t="19411" x="2789238" y="2819400"/>
          <p14:tracePt t="19411" x="2789238" y="2835275"/>
          <p14:tracePt t="19422" x="2765425" y="2917825"/>
          <p14:tracePt t="19426" x="2735263" y="2955925"/>
          <p14:tracePt t="19439" x="2659063" y="3025775"/>
          <p14:tracePt t="19443" x="2620963" y="3040063"/>
          <p14:tracePt t="19443" x="2613025" y="3040063"/>
          <p14:tracePt t="19456" x="2530475" y="3078163"/>
          <p14:tracePt t="19459" x="2506663" y="3094038"/>
          <p14:tracePt t="19472" x="2446338" y="3101975"/>
          <p14:tracePt t="19476" x="2430463" y="3108325"/>
          <p14:tracePt t="19476" x="2422525" y="3108325"/>
          <p14:tracePt t="19489" x="2392363" y="3101975"/>
          <p14:tracePt t="19492" x="2384425" y="3101975"/>
          <p14:tracePt t="19506" x="2362200" y="3086100"/>
          <p14:tracePt t="19509" x="2362200" y="3078163"/>
          <p14:tracePt t="19522" x="2346325" y="3048000"/>
          <p14:tracePt t="19526" x="2339975" y="3032125"/>
          <p14:tracePt t="19539" x="2339975" y="2994025"/>
          <p14:tracePt t="19542" x="2339975" y="2987675"/>
          <p14:tracePt t="19556" x="2339975" y="2941638"/>
          <p14:tracePt t="19559" x="2339975" y="2933700"/>
          <p14:tracePt t="19573" x="2354263" y="2903538"/>
          <p14:tracePt t="19576" x="2362200" y="2895600"/>
          <p14:tracePt t="19589" x="2370138" y="2887663"/>
          <p14:tracePt t="19592" x="2378075" y="2879725"/>
          <p14:tracePt t="19606" x="2384425" y="2879725"/>
          <p14:tracePt t="19645" x="2392363" y="2879725"/>
          <p14:tracePt t="19662" x="2400300" y="2879725"/>
          <p14:tracePt t="19683" x="2408238" y="2879725"/>
          <p14:tracePt t="19686" x="2408238" y="2887663"/>
          <p14:tracePt t="19692" x="2416175" y="2887663"/>
          <p14:tracePt t="19703" x="2416175" y="2895600"/>
          <p14:tracePt t="19708" x="2422525" y="2895600"/>
          <p14:tracePt t="19730" x="2430463" y="2895600"/>
          <p14:tracePt t="19740" x="2430463" y="2903538"/>
          <p14:tracePt t="19753" x="2430463" y="2911475"/>
          <p14:tracePt t="19759" x="2430463" y="2917825"/>
          <p14:tracePt t="19762" x="2430463" y="2925763"/>
          <p14:tracePt t="19768" x="2422525" y="2941638"/>
          <p14:tracePt t="19774" x="2422525" y="2949575"/>
          <p14:tracePt t="19774" x="2422525" y="2955925"/>
          <p14:tracePt t="19785" x="2416175" y="2971800"/>
          <p14:tracePt t="19789" x="2408238" y="2979738"/>
          <p14:tracePt t="19802" x="2400300" y="2994025"/>
          <p14:tracePt t="19809" x="2392363" y="2994025"/>
          <p14:tracePt t="19818" x="2384425" y="3009900"/>
          <p14:tracePt t="19829" x="2384425" y="3017838"/>
          <p14:tracePt t="19854" x="2384425" y="3025775"/>
          <p14:tracePt t="20030" x="2400300" y="3025775"/>
          <p14:tracePt t="20038" x="2408238" y="3025775"/>
          <p14:tracePt t="20048" x="2416175" y="3025775"/>
          <p14:tracePt t="20059" x="2422525" y="3025775"/>
          <p14:tracePt t="25140" x="2416175" y="3025775"/>
          <p14:tracePt t="25144" x="2408238" y="3025775"/>
          <p14:tracePt t="25148" x="2400300" y="3025775"/>
          <p14:tracePt t="25151" x="2392363" y="3025775"/>
          <p14:tracePt t="25161" x="2362200" y="3040063"/>
          <p14:tracePt t="25164" x="2354263" y="3048000"/>
          <p14:tracePt t="25165" x="2346325" y="3055938"/>
          <p14:tracePt t="25178" x="2301875" y="3101975"/>
          <p14:tracePt t="25181" x="2286000" y="3116263"/>
          <p14:tracePt t="25181" x="2286000" y="3124200"/>
          <p14:tracePt t="25190" x="2225675" y="3200400"/>
          <p14:tracePt t="25190" x="2225675" y="3216275"/>
          <p14:tracePt t="25192" x="2217738" y="3222625"/>
          <p14:tracePt t="25193" x="2193925" y="3260725"/>
          <p14:tracePt t="25202" x="2193925" y="3268663"/>
          <p14:tracePt t="25202" x="2141538" y="3382963"/>
          <p14:tracePt t="25205" x="2111375" y="3451225"/>
          <p14:tracePt t="25206" x="2103438" y="3475038"/>
          <p14:tracePt t="25218" x="2041525" y="3687763"/>
          <p14:tracePt t="25221" x="2035175" y="3703638"/>
          <p14:tracePt t="25221" x="2035175" y="3717925"/>
          <p14:tracePt t="25236" x="1981200" y="3932238"/>
          <p14:tracePt t="25239" x="1973263" y="3946525"/>
          <p14:tracePt t="25240" x="1973263" y="3962400"/>
          <p14:tracePt t="25240" x="1973263" y="3970338"/>
          <p14:tracePt t="25252" x="1973263" y="3978275"/>
          <p14:tracePt t="25252" x="1965325" y="4038600"/>
          <p14:tracePt t="25256" x="1965325" y="4054475"/>
          <p14:tracePt t="25269" x="1965325" y="4092575"/>
          <p14:tracePt t="25274" x="1965325" y="4098925"/>
          <p14:tracePt t="25322" x="1973263" y="4098925"/>
          <p14:tracePt t="25330" x="1981200" y="4092575"/>
          <p14:tracePt t="25337" x="1989138" y="4084638"/>
          <p14:tracePt t="25337" x="1997075" y="4084638"/>
          <p14:tracePt t="25340" x="1997075" y="4076700"/>
          <p14:tracePt t="25344" x="2003425" y="4068763"/>
          <p14:tracePt t="25352" x="2019300" y="4060825"/>
          <p14:tracePt t="25355" x="2019300" y="4054475"/>
          <p14:tracePt t="25355" x="2027238" y="4054475"/>
          <p14:tracePt t="25369" x="2041525" y="4030663"/>
          <p14:tracePt t="25372" x="2049463" y="4022725"/>
          <p14:tracePt t="25385" x="2057400" y="4008438"/>
          <p14:tracePt t="25389" x="2073275" y="4000500"/>
          <p14:tracePt t="25403" x="2117725" y="3962400"/>
          <p14:tracePt t="25406" x="2125663" y="3954463"/>
          <p14:tracePt t="25418" x="2133600" y="3954463"/>
          <p14:tracePt t="25419" x="2201863" y="3908425"/>
          <p14:tracePt t="25422" x="2263775" y="3870325"/>
          <p14:tracePt t="25422" x="2278063" y="3863975"/>
          <p14:tracePt t="25436" x="2392363" y="3794125"/>
          <p14:tracePt t="25440" x="2492375" y="3733800"/>
          <p14:tracePt t="25452" x="2651125" y="3649663"/>
          <p14:tracePt t="25456" x="2713038" y="3619500"/>
          <p14:tracePt t="25456" x="2727325" y="3611563"/>
          <p14:tracePt t="25470" x="2819400" y="3565525"/>
          <p14:tracePt t="25473" x="2887663" y="3543300"/>
          <p14:tracePt t="25485" x="2941638" y="3521075"/>
          <p14:tracePt t="25489" x="2955925" y="3513138"/>
          <p14:tracePt t="25489" x="2963863" y="3513138"/>
          <p14:tracePt t="25502" x="2987675" y="3505200"/>
          <p14:tracePt t="25507" x="2994025" y="3505200"/>
          <p14:tracePt t="25539" x="2994025" y="3513138"/>
          <p14:tracePt t="25548" x="2994025" y="3521075"/>
          <p14:tracePt t="25558" x="2994025" y="3527425"/>
          <p14:tracePt t="25563" x="2994025" y="3535363"/>
          <p14:tracePt t="25571" x="2994025" y="3543300"/>
          <p14:tracePt t="25576" x="2994025" y="3551238"/>
          <p14:tracePt t="25583" x="2994025" y="3559175"/>
          <p14:tracePt t="25590" x="3001963" y="3559175"/>
          <p14:tracePt t="25600" x="3001963" y="3565525"/>
          <p14:tracePt t="25624" x="3009900" y="3565525"/>
          <p14:tracePt t="25810" x="3017838" y="3565525"/>
          <p14:tracePt t="25822" x="3025775" y="3565525"/>
          <p14:tracePt t="25832" x="3032125" y="3565525"/>
          <p14:tracePt t="25840" x="3040063" y="3565525"/>
          <p14:tracePt t="25850" x="3048000" y="3565525"/>
          <p14:tracePt t="25861" x="3055938" y="3565525"/>
          <p14:tracePt t="25869" x="3063875" y="3565525"/>
          <p14:tracePt t="25879" x="3070225" y="3565525"/>
          <p14:tracePt t="25905" x="3070225" y="3573463"/>
          <p14:tracePt t="25911" x="3078163" y="3573463"/>
          <p14:tracePt t="25923" x="3086100" y="3581400"/>
          <p14:tracePt t="25938" x="3094038" y="3589338"/>
          <p14:tracePt t="25939" x="3094038" y="3597275"/>
          <p14:tracePt t="25942" x="3101975" y="3597275"/>
          <p14:tracePt t="25944" x="3101975" y="3603625"/>
          <p14:tracePt t="25953" x="3101975" y="3611563"/>
          <p14:tracePt t="25956" x="3101975" y="3619500"/>
          <p14:tracePt t="25970" x="3101975" y="3627438"/>
          <p14:tracePt t="25972" x="3101975" y="3635375"/>
          <p14:tracePt t="25986" x="3101975" y="3649663"/>
          <p14:tracePt t="25989" x="3094038" y="3657600"/>
          <p14:tracePt t="26003" x="3086100" y="3679825"/>
          <p14:tracePt t="26006" x="3078163" y="3679825"/>
          <p14:tracePt t="26020" x="3055938" y="3703638"/>
          <p14:tracePt t="26022" x="3048000" y="3717925"/>
          <p14:tracePt t="26037" x="3017838" y="3749675"/>
          <p14:tracePt t="26041" x="3009900" y="3763963"/>
          <p14:tracePt t="26041" x="3001963" y="3763963"/>
          <p14:tracePt t="26053" x="2971800" y="3802063"/>
          <p14:tracePt t="26056" x="2955925" y="3825875"/>
          <p14:tracePt t="26070" x="2873375" y="3894138"/>
          <p14:tracePt t="26073" x="2835275" y="3924300"/>
          <p14:tracePt t="26073" x="2827338" y="3932238"/>
          <p14:tracePt t="26087" x="2536825" y="4098925"/>
          <p14:tracePt t="26090" x="2438400" y="4137025"/>
          <p14:tracePt t="26103" x="2416175" y="4137025"/>
          <p14:tracePt t="26103" x="2193925" y="4175125"/>
          <p14:tracePt t="26105" x="2141538" y="4175125"/>
          <p14:tracePt t="26106" x="2125663" y="4175125"/>
          <p14:tracePt t="26120" x="1882775" y="4160838"/>
          <p14:tracePt t="26122" x="1828800" y="4144963"/>
          <p14:tracePt t="26136" x="1600200" y="4054475"/>
          <p14:tracePt t="26139" x="1546225" y="4022725"/>
          <p14:tracePt t="26139" x="1531938" y="4008438"/>
          <p14:tracePt t="26153" x="1341438" y="3856038"/>
          <p14:tracePt t="26156" x="1295400" y="3802063"/>
          <p14:tracePt t="26170" x="1203325" y="3679825"/>
          <p14:tracePt t="26172" x="1173163" y="3635375"/>
          <p14:tracePt t="26173" x="1165225" y="3627438"/>
          <p14:tracePt t="26187" x="1127125" y="3505200"/>
          <p14:tracePt t="26190" x="1127125" y="3467100"/>
          <p14:tracePt t="26203" x="1120775" y="3382963"/>
          <p14:tracePt t="26206" x="1120775" y="3360738"/>
          <p14:tracePt t="26206" x="1120775" y="3352800"/>
          <p14:tracePt t="26220" x="1143000" y="3306763"/>
          <p14:tracePt t="26222" x="1158875" y="3292475"/>
          <p14:tracePt t="26223" x="1165225" y="3284538"/>
          <p14:tracePt t="26236" x="1219200" y="3254375"/>
          <p14:tracePt t="26240" x="1241425" y="3246438"/>
          <p14:tracePt t="26253" x="1477963" y="3216275"/>
          <p14:tracePt t="26256" x="1584325" y="3208338"/>
          <p14:tracePt t="26269" x="1608138" y="3208338"/>
          <p14:tracePt t="26270" x="1958975" y="3260725"/>
          <p14:tracePt t="26273" x="2049463" y="3284538"/>
          <p14:tracePt t="26273" x="2087563" y="3292475"/>
          <p14:tracePt t="26286" x="2514600" y="3429000"/>
          <p14:tracePt t="26289" x="2651125" y="3475038"/>
          <p14:tracePt t="26303" x="2689225" y="3497263"/>
          <p14:tracePt t="26303" x="3078163" y="3687763"/>
          <p14:tracePt t="26307" x="3208338" y="3763963"/>
          <p14:tracePt t="26307" x="3238500" y="3779838"/>
          <p14:tracePt t="26320" x="3489325" y="3940175"/>
          <p14:tracePt t="26322" x="3565525" y="4000500"/>
          <p14:tracePt t="26323" x="3581400" y="4008438"/>
          <p14:tracePt t="26337" x="3711575" y="4122738"/>
          <p14:tracePt t="26340" x="3717925" y="4137025"/>
          <p14:tracePt t="26340" x="3717925" y="4144963"/>
          <p14:tracePt t="26353" x="3703638" y="4198938"/>
          <p14:tracePt t="26356" x="3687763" y="4213225"/>
          <p14:tracePt t="26370" x="3489325" y="4321175"/>
          <p14:tracePt t="26372" x="3429000" y="4351338"/>
          <p14:tracePt t="26386" x="3208338" y="4419600"/>
          <p14:tracePt t="26389" x="3124200" y="4427538"/>
          <p14:tracePt t="26403" x="2917825" y="4435475"/>
          <p14:tracePt t="26406" x="2873375" y="4427538"/>
          <p14:tracePt t="26406" x="2857500" y="4427538"/>
          <p14:tracePt t="26420" x="2720975" y="4359275"/>
          <p14:tracePt t="26423" x="2689225" y="4335463"/>
          <p14:tracePt t="26436" x="2598738" y="4237038"/>
          <p14:tracePt t="26440" x="2568575" y="4198938"/>
          <p14:tracePt t="26440" x="2560638" y="4191000"/>
          <p14:tracePt t="26453" x="2492375" y="4060825"/>
          <p14:tracePt t="26456" x="2468563" y="4022725"/>
          <p14:tracePt t="26469" x="2460625" y="4008438"/>
          <p14:tracePt t="26470" x="2422525" y="3894138"/>
          <p14:tracePt t="26473" x="2408238" y="3863975"/>
          <p14:tracePt t="26487" x="2408238" y="3810000"/>
          <p14:tracePt t="26490" x="2416175" y="3787775"/>
          <p14:tracePt t="26503" x="2476500" y="3733800"/>
          <p14:tracePt t="26506" x="2506663" y="3717925"/>
          <p14:tracePt t="26520" x="2628900" y="3665538"/>
          <p14:tracePt t="26522" x="2644775" y="3657600"/>
          <p14:tracePt t="26536" x="2759075" y="3649663"/>
          <p14:tracePt t="26540" x="2797175" y="3649663"/>
          <p14:tracePt t="26540" x="2803525" y="3649663"/>
          <p14:tracePt t="26553" x="2925763" y="3665538"/>
          <p14:tracePt t="26556" x="2955925" y="3679825"/>
          <p14:tracePt t="26570" x="3025775" y="3733800"/>
          <p14:tracePt t="26573" x="3040063" y="3749675"/>
          <p14:tracePt t="26587" x="3063875" y="3832225"/>
          <p14:tracePt t="26590" x="3063875" y="3886200"/>
          <p14:tracePt t="26603" x="3063875" y="3902075"/>
          <p14:tracePt t="26603" x="3001963" y="3984625"/>
          <p14:tracePt t="26606" x="2971800" y="4008438"/>
          <p14:tracePt t="26620" x="2887663" y="4054475"/>
          <p14:tracePt t="26622" x="2841625" y="4068763"/>
          <p14:tracePt t="26636" x="2743200" y="4106863"/>
          <p14:tracePt t="26640" x="2705100" y="4106863"/>
          <p14:tracePt t="26640" x="2697163" y="4114800"/>
          <p14:tracePt t="26654" x="2636838" y="4122738"/>
          <p14:tracePt t="26657" x="2613025" y="4122738"/>
          <p14:tracePt t="26670" x="2590800" y="4122738"/>
          <p14:tracePt t="26673" x="2582863" y="4122738"/>
          <p14:tracePt t="26686" x="2574925" y="4122738"/>
          <p14:tracePt t="26705" x="2574925" y="4114800"/>
          <p14:tracePt t="26714" x="2574925" y="4106863"/>
          <p14:tracePt t="26722" x="2568575" y="4106863"/>
          <p14:tracePt t="26725" x="2568575" y="4098925"/>
          <p14:tracePt t="26733" x="2568575" y="4092575"/>
          <p14:tracePt t="26739" x="2568575" y="4084638"/>
          <p14:tracePt t="26744" x="2568575" y="4076700"/>
          <p14:tracePt t="26753" x="2568575" y="4068763"/>
          <p14:tracePt t="26756" x="2568575" y="4060825"/>
          <p14:tracePt t="26770" x="2568575" y="4046538"/>
          <p14:tracePt t="26776" x="2568575" y="4038600"/>
          <p14:tracePt t="26786" x="2582863" y="4038600"/>
          <p14:tracePt t="26790" x="2590800" y="4038600"/>
          <p14:tracePt t="26806" x="2613025" y="4022725"/>
          <p14:tracePt t="26835" x="2613025" y="4030663"/>
          <p14:tracePt t="26852" x="2613025" y="4038600"/>
        </p14:tracePtLst>
      </p14:laserTraceLst>
    </p:ext>
  </p:extLs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E15430-F084-463F-94BB-1B5C6522A98E}"/>
              </a:ext>
            </a:extLst>
          </p:cNvPr>
          <p:cNvSpPr>
            <a:spLocks noGrp="1"/>
          </p:cNvSpPr>
          <p:nvPr>
            <p:ph type="title"/>
          </p:nvPr>
        </p:nvSpPr>
        <p:spPr/>
        <p:txBody>
          <a:bodyPr/>
          <a:lstStyle/>
          <a:p>
            <a:r>
              <a:rPr lang="en-US" altLang="zh-TW" dirty="0"/>
              <a:t>Memory-mapped file(cont.)</a:t>
            </a:r>
            <a:endParaRPr lang="zh-TW" altLang="en-US" dirty="0"/>
          </a:p>
        </p:txBody>
      </p:sp>
      <p:sp>
        <p:nvSpPr>
          <p:cNvPr id="3" name="內容版面配置區 2">
            <a:extLst>
              <a:ext uri="{FF2B5EF4-FFF2-40B4-BE49-F238E27FC236}">
                <a16:creationId xmlns:a16="http://schemas.microsoft.com/office/drawing/2014/main" id="{2F0E45F6-B46E-4DB4-8314-854B6B178A7E}"/>
              </a:ext>
            </a:extLst>
          </p:cNvPr>
          <p:cNvSpPr>
            <a:spLocks noGrp="1"/>
          </p:cNvSpPr>
          <p:nvPr>
            <p:ph idx="1"/>
          </p:nvPr>
        </p:nvSpPr>
        <p:spPr>
          <a:xfrm>
            <a:off x="609600" y="1129506"/>
            <a:ext cx="10972800" cy="4598987"/>
          </a:xfrm>
        </p:spPr>
        <p:txBody>
          <a:bodyPr/>
          <a:lstStyle/>
          <a:p>
            <a:r>
              <a:rPr lang="en-US" altLang="zh-TW" b="1" dirty="0" err="1"/>
              <a:t>munmap</a:t>
            </a:r>
            <a:r>
              <a:rPr lang="en-US" altLang="zh-TW" b="1" dirty="0"/>
              <a:t>()</a:t>
            </a:r>
            <a:endParaRPr lang="zh-TW" altLang="en-US" b="1" dirty="0"/>
          </a:p>
          <a:p>
            <a:endParaRPr lang="zh-TW" altLang="en-US" b="1" dirty="0"/>
          </a:p>
        </p:txBody>
      </p:sp>
      <p:sp>
        <p:nvSpPr>
          <p:cNvPr id="4" name="矩形 3">
            <a:extLst>
              <a:ext uri="{FF2B5EF4-FFF2-40B4-BE49-F238E27FC236}">
                <a16:creationId xmlns:a16="http://schemas.microsoft.com/office/drawing/2014/main" id="{F2E25DBB-FB75-40BA-A5BD-8611CA12F5FB}"/>
              </a:ext>
            </a:extLst>
          </p:cNvPr>
          <p:cNvSpPr/>
          <p:nvPr/>
        </p:nvSpPr>
        <p:spPr>
          <a:xfrm>
            <a:off x="1237692" y="1578240"/>
            <a:ext cx="9667782" cy="3888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 &lt;sys/</a:t>
            </a:r>
            <a:r>
              <a:rPr lang="en-US" altLang="zh-TW" dirty="0" err="1">
                <a:solidFill>
                  <a:schemeClr val="tx1"/>
                </a:solidFill>
              </a:rPr>
              <a:t>mman.h</a:t>
            </a:r>
            <a:r>
              <a:rPr lang="en-US" altLang="zh-TW" dirty="0">
                <a:solidFill>
                  <a:schemeClr val="tx1"/>
                </a:solidFill>
              </a:rPr>
              <a:t>&gt; </a:t>
            </a:r>
          </a:p>
        </p:txBody>
      </p:sp>
      <p:sp>
        <p:nvSpPr>
          <p:cNvPr id="5" name="矩形 4">
            <a:extLst>
              <a:ext uri="{FF2B5EF4-FFF2-40B4-BE49-F238E27FC236}">
                <a16:creationId xmlns:a16="http://schemas.microsoft.com/office/drawing/2014/main" id="{BB4B2860-4549-4C45-BB2A-8A8B790278A1}"/>
              </a:ext>
            </a:extLst>
          </p:cNvPr>
          <p:cNvSpPr/>
          <p:nvPr/>
        </p:nvSpPr>
        <p:spPr>
          <a:xfrm>
            <a:off x="1237690" y="2084279"/>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int </a:t>
            </a:r>
            <a:r>
              <a:rPr lang="en-US" altLang="zh-TW" dirty="0" err="1">
                <a:solidFill>
                  <a:schemeClr val="tx1"/>
                </a:solidFill>
              </a:rPr>
              <a:t>munmap</a:t>
            </a:r>
            <a:r>
              <a:rPr lang="en-US" altLang="zh-TW" dirty="0">
                <a:solidFill>
                  <a:schemeClr val="tx1"/>
                </a:solidFill>
              </a:rPr>
              <a:t>(void *</a:t>
            </a:r>
            <a:r>
              <a:rPr lang="en-US" altLang="zh-TW" dirty="0" err="1">
                <a:solidFill>
                  <a:schemeClr val="tx1"/>
                </a:solidFill>
              </a:rPr>
              <a:t>addr</a:t>
            </a:r>
            <a:r>
              <a:rPr lang="en-US" altLang="zh-TW" dirty="0">
                <a:solidFill>
                  <a:schemeClr val="tx1"/>
                </a:solidFill>
              </a:rPr>
              <a:t>, </a:t>
            </a:r>
            <a:r>
              <a:rPr lang="en-US" altLang="zh-TW" dirty="0" err="1">
                <a:solidFill>
                  <a:schemeClr val="tx1"/>
                </a:solidFill>
              </a:rPr>
              <a:t>size_t</a:t>
            </a:r>
            <a:r>
              <a:rPr lang="en-US" altLang="zh-TW" dirty="0">
                <a:solidFill>
                  <a:schemeClr val="tx1"/>
                </a:solidFill>
              </a:rPr>
              <a:t> length);</a:t>
            </a:r>
            <a:endParaRPr lang="zh-TW" altLang="en-US" dirty="0">
              <a:solidFill>
                <a:schemeClr val="tx1"/>
              </a:solidFill>
            </a:endParaRPr>
          </a:p>
        </p:txBody>
      </p:sp>
      <p:sp>
        <p:nvSpPr>
          <p:cNvPr id="6" name="矩形 1">
            <a:extLst>
              <a:ext uri="{FF2B5EF4-FFF2-40B4-BE49-F238E27FC236}">
                <a16:creationId xmlns:a16="http://schemas.microsoft.com/office/drawing/2014/main" id="{7E1ECB95-20ED-4E00-B3DA-EF06AF174F55}"/>
              </a:ext>
            </a:extLst>
          </p:cNvPr>
          <p:cNvSpPr>
            <a:spLocks noChangeArrowheads="1"/>
          </p:cNvSpPr>
          <p:nvPr/>
        </p:nvSpPr>
        <p:spPr bwMode="auto">
          <a:xfrm>
            <a:off x="1237690" y="2590587"/>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a:t>
            </a:r>
            <a:r>
              <a:rPr lang="en-US" altLang="zh-TW" dirty="0" err="1"/>
              <a:t>munmap</a:t>
            </a:r>
            <a:r>
              <a:rPr lang="en-US" altLang="zh-TW" dirty="0"/>
              <a:t>(map_f1, </a:t>
            </a:r>
            <a:r>
              <a:rPr lang="en-US" altLang="zh-TW" dirty="0" err="1"/>
              <a:t>filesize</a:t>
            </a:r>
            <a:r>
              <a:rPr lang="en-US" altLang="zh-TW" dirty="0"/>
              <a:t>);</a:t>
            </a:r>
            <a:endParaRPr lang="en-US" altLang="zh-TW" dirty="0">
              <a:latin typeface="+mn-lt"/>
              <a:ea typeface="+mn-ea"/>
            </a:endParaRPr>
          </a:p>
        </p:txBody>
      </p:sp>
      <p:sp>
        <p:nvSpPr>
          <p:cNvPr id="7" name="文字方塊 6">
            <a:extLst>
              <a:ext uri="{FF2B5EF4-FFF2-40B4-BE49-F238E27FC236}">
                <a16:creationId xmlns:a16="http://schemas.microsoft.com/office/drawing/2014/main" id="{5336700F-4EAE-447E-BA4C-ED1AB959BD9C}"/>
              </a:ext>
            </a:extLst>
          </p:cNvPr>
          <p:cNvSpPr txBox="1"/>
          <p:nvPr/>
        </p:nvSpPr>
        <p:spPr>
          <a:xfrm>
            <a:off x="1237689" y="3201454"/>
            <a:ext cx="9667781" cy="646331"/>
          </a:xfrm>
          <a:prstGeom prst="rect">
            <a:avLst/>
          </a:prstGeom>
          <a:noFill/>
        </p:spPr>
        <p:txBody>
          <a:bodyPr wrap="square" rtlCol="0">
            <a:spAutoFit/>
          </a:bodyPr>
          <a:lstStyle/>
          <a:p>
            <a:r>
              <a:rPr lang="fr-FR" altLang="zh-TW" dirty="0">
                <a:solidFill>
                  <a:schemeClr val="bg2">
                    <a:lumMod val="60000"/>
                    <a:lumOff val="40000"/>
                  </a:schemeClr>
                </a:solidFill>
              </a:rPr>
              <a:t>addr</a:t>
            </a:r>
            <a:r>
              <a:rPr lang="zh-TW" altLang="en-US" dirty="0">
                <a:solidFill>
                  <a:schemeClr val="bg2">
                    <a:lumMod val="60000"/>
                    <a:lumOff val="40000"/>
                  </a:schemeClr>
                </a:solidFill>
              </a:rPr>
              <a:t>、</a:t>
            </a:r>
            <a:r>
              <a:rPr lang="en-US" altLang="zh-TW" dirty="0">
                <a:solidFill>
                  <a:schemeClr val="bg2">
                    <a:lumMod val="60000"/>
                    <a:lumOff val="40000"/>
                  </a:schemeClr>
                </a:solidFill>
              </a:rPr>
              <a:t>length: </a:t>
            </a:r>
            <a:r>
              <a:rPr lang="en-US" altLang="zh-TW" dirty="0"/>
              <a:t>The function remove any mappings for those entire pages containing any part of the address space of the process starting at </a:t>
            </a:r>
            <a:r>
              <a:rPr lang="en-US" altLang="zh-TW" b="1" dirty="0" err="1"/>
              <a:t>addr</a:t>
            </a:r>
            <a:r>
              <a:rPr lang="en-US" altLang="zh-TW" dirty="0"/>
              <a:t> and continuing for </a:t>
            </a:r>
            <a:r>
              <a:rPr lang="en-US" altLang="zh-TW" b="1" dirty="0" err="1"/>
              <a:t>len</a:t>
            </a:r>
            <a:r>
              <a:rPr lang="en-US" altLang="zh-TW" dirty="0"/>
              <a:t> bytes.</a:t>
            </a:r>
            <a:endParaRPr lang="zh-TW" altLang="en-US" dirty="0"/>
          </a:p>
        </p:txBody>
      </p:sp>
      <p:sp>
        <p:nvSpPr>
          <p:cNvPr id="8" name="文字方塊 7">
            <a:extLst>
              <a:ext uri="{FF2B5EF4-FFF2-40B4-BE49-F238E27FC236}">
                <a16:creationId xmlns:a16="http://schemas.microsoft.com/office/drawing/2014/main" id="{B87B7997-4536-4FB6-99B9-A846C2F3D27F}"/>
              </a:ext>
            </a:extLst>
          </p:cNvPr>
          <p:cNvSpPr txBox="1"/>
          <p:nvPr/>
        </p:nvSpPr>
        <p:spPr>
          <a:xfrm>
            <a:off x="1237689" y="4069544"/>
            <a:ext cx="9667781" cy="646331"/>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Upon successful completion, it shall return 0; otherwise, it shall return -1 and set </a:t>
            </a:r>
            <a:r>
              <a:rPr lang="en-US" altLang="zh-TW" b="1" dirty="0" err="1"/>
              <a:t>errno</a:t>
            </a:r>
            <a:r>
              <a:rPr lang="en-US" altLang="zh-TW" dirty="0"/>
              <a:t> to indicate the error.</a:t>
            </a:r>
            <a:endParaRPr lang="zh-TW" altLang="en-US" b="1" i="1" dirty="0"/>
          </a:p>
        </p:txBody>
      </p:sp>
      <p:sp>
        <p:nvSpPr>
          <p:cNvPr id="9" name="投影片編號版面配置區 8">
            <a:extLst>
              <a:ext uri="{FF2B5EF4-FFF2-40B4-BE49-F238E27FC236}">
                <a16:creationId xmlns:a16="http://schemas.microsoft.com/office/drawing/2014/main" id="{FAC0126F-F142-40C9-A951-64949203AAF9}"/>
              </a:ext>
            </a:extLst>
          </p:cNvPr>
          <p:cNvSpPr>
            <a:spLocks noGrp="1"/>
          </p:cNvSpPr>
          <p:nvPr>
            <p:ph type="sldNum" sz="quarter" idx="11"/>
          </p:nvPr>
        </p:nvSpPr>
        <p:spPr/>
        <p:txBody>
          <a:bodyPr/>
          <a:lstStyle/>
          <a:p>
            <a:fld id="{224A732B-4120-4015-8395-334063D92438}" type="slidenum">
              <a:rPr lang="zh-TW" altLang="en-US" smtClean="0"/>
              <a:t>33</a:t>
            </a:fld>
            <a:endParaRPr lang="zh-TW" altLang="en-US"/>
          </a:p>
        </p:txBody>
      </p:sp>
      <p:pic>
        <p:nvPicPr>
          <p:cNvPr id="11" name="音訊 10">
            <a:hlinkClick r:id="" action="ppaction://media"/>
            <a:extLst>
              <a:ext uri="{FF2B5EF4-FFF2-40B4-BE49-F238E27FC236}">
                <a16:creationId xmlns:a16="http://schemas.microsoft.com/office/drawing/2014/main" id="{B1345C44-2FAE-B446-82A5-204B302F75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28844625"/>
      </p:ext>
    </p:extLst>
  </p:cSld>
  <p:clrMapOvr>
    <a:masterClrMapping/>
  </p:clrMapOvr>
  <mc:AlternateContent xmlns:mc="http://schemas.openxmlformats.org/markup-compatibility/2006" xmlns:p14="http://schemas.microsoft.com/office/powerpoint/2010/main">
    <mc:Choice Requires="p14">
      <p:transition spd="slow" p14:dur="2000" advTm="43866"/>
    </mc:Choice>
    <mc:Fallback xmlns="">
      <p:transition spd="slow" advTm="438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28" x="1798638" y="1774825"/>
          <p14:tracePt t="31" x="1768475" y="1752600"/>
          <p14:tracePt t="31" x="1768475" y="1744663"/>
          <p14:tracePt t="61" x="1714500" y="1706563"/>
          <p14:tracePt t="69" x="1698625" y="1692275"/>
          <p14:tracePt t="69" x="1684338" y="1684338"/>
          <p14:tracePt t="73" x="1684338" y="1676400"/>
          <p14:tracePt t="78" x="1660525" y="1668463"/>
          <p14:tracePt t="88" x="1646238" y="1654175"/>
          <p14:tracePt t="93" x="1630363" y="1638300"/>
          <p14:tracePt t="105" x="1592263" y="1616075"/>
          <p14:tracePt t="111" x="1577975" y="1608138"/>
          <p14:tracePt t="111" x="1570038" y="1608138"/>
          <p14:tracePt t="121" x="1539875" y="1584325"/>
          <p14:tracePt t="126" x="1516063" y="1570038"/>
          <p14:tracePt t="138" x="1455738" y="1539875"/>
          <p14:tracePt t="144" x="1417638" y="1516063"/>
          <p14:tracePt t="145" x="1409700" y="1508125"/>
          <p14:tracePt t="155" x="1349375" y="1485900"/>
          <p14:tracePt t="159" x="1317625" y="1470025"/>
          <p14:tracePt t="160" x="1311275" y="1470025"/>
          <p14:tracePt t="171" x="1241425" y="1447800"/>
          <p14:tracePt t="178" x="1189038" y="1431925"/>
          <p14:tracePt t="188" x="1181100" y="1431925"/>
          <p14:tracePt t="188" x="1127125" y="1425575"/>
          <p14:tracePt t="193" x="1104900" y="1425575"/>
          <p14:tracePt t="194" x="1096963" y="1417638"/>
          <p14:tracePt t="205" x="1050925" y="1417638"/>
          <p14:tracePt t="211" x="1028700" y="1417638"/>
          <p14:tracePt t="222" x="1006475" y="1417638"/>
          <p14:tracePt t="230" x="990600" y="1417638"/>
          <p14:tracePt t="230" x="982663" y="1425575"/>
          <p14:tracePt t="238" x="974725" y="1425575"/>
          <p14:tracePt t="241" x="968375" y="1425575"/>
          <p14:tracePt t="257" x="960438" y="1431925"/>
          <p14:tracePt t="261" x="952500" y="1431925"/>
          <p14:tracePt t="277" x="944563" y="1431925"/>
          <p14:tracePt t="292" x="936625" y="1431925"/>
          <p14:tracePt t="325" x="930275" y="1431925"/>
          <p14:tracePt t="595" x="936625" y="1431925"/>
          <p14:tracePt t="727" x="936625" y="1439863"/>
          <p14:tracePt t="732" x="930275" y="1439863"/>
          <p14:tracePt t="786" x="930275" y="1447800"/>
          <p14:tracePt t="792" x="922338" y="1447800"/>
          <p14:tracePt t="919" x="930275" y="1447800"/>
          <p14:tracePt t="929" x="944563" y="1439863"/>
          <p14:tracePt t="930" x="952500" y="1439863"/>
          <p14:tracePt t="934" x="982663" y="1431925"/>
          <p14:tracePt t="938" x="1012825" y="1425575"/>
          <p14:tracePt t="945" x="1112838" y="1401763"/>
          <p14:tracePt t="948" x="1127125" y="1393825"/>
          <p14:tracePt t="949" x="1158875" y="1387475"/>
          <p14:tracePt t="949" x="1173163" y="1387475"/>
          <p14:tracePt t="957" x="1181100" y="1379538"/>
          <p14:tracePt t="957" x="1265238" y="1355725"/>
          <p14:tracePt t="961" x="1325563" y="1341438"/>
          <p14:tracePt t="962" x="1341438" y="1341438"/>
          <p14:tracePt t="974" x="1470025" y="1295400"/>
          <p14:tracePt t="978" x="1562100" y="1273175"/>
          <p14:tracePt t="990" x="1654175" y="1249363"/>
          <p14:tracePt t="994" x="1698625" y="1241425"/>
          <p14:tracePt t="995" x="1706563" y="1241425"/>
          <p14:tracePt t="1008" x="1752600" y="1227138"/>
          <p14:tracePt t="1012" x="1768475" y="1227138"/>
          <p14:tracePt t="1012" x="1774825" y="1219200"/>
          <p14:tracePt t="1012" x="1782763" y="1219200"/>
          <p14:tracePt t="1023" x="1798638" y="1219200"/>
          <p14:tracePt t="1027" x="1806575" y="1211263"/>
          <p14:tracePt t="1040" x="1812925" y="1211263"/>
          <p14:tracePt t="1049" x="1820863" y="1211263"/>
          <p14:tracePt t="1126" x="1836738" y="1211263"/>
          <p14:tracePt t="1127" x="1836738" y="1219200"/>
          <p14:tracePt t="1131" x="1858963" y="1219200"/>
          <p14:tracePt t="1134" x="1866900" y="1227138"/>
          <p14:tracePt t="1141" x="1882775" y="1227138"/>
          <p14:tracePt t="1145" x="1935163" y="1235075"/>
          <p14:tracePt t="1157" x="2027238" y="1241425"/>
          <p14:tracePt t="1160" x="2103438" y="1249363"/>
          <p14:tracePt t="1161" x="2111375" y="1249363"/>
          <p14:tracePt t="1174" x="2293938" y="1257300"/>
          <p14:tracePt t="1178" x="2430463" y="1257300"/>
          <p14:tracePt t="1178" x="2438400" y="1257300"/>
          <p14:tracePt t="1190" x="2598738" y="1257300"/>
          <p14:tracePt t="1193" x="2682875" y="1257300"/>
          <p14:tracePt t="1193" x="2697163" y="1257300"/>
          <p14:tracePt t="1207" x="2857500" y="1257300"/>
          <p14:tracePt t="1210" x="2917825" y="1257300"/>
          <p14:tracePt t="1224" x="2971800" y="1257300"/>
          <p14:tracePt t="1231" x="2994025" y="1257300"/>
          <p14:tracePt t="1244" x="3001963" y="1257300"/>
          <p14:tracePt t="1250" x="3001963" y="1265238"/>
          <p14:tracePt t="1257" x="2994025" y="1265238"/>
          <p14:tracePt t="1260" x="2994025" y="1273175"/>
          <p14:tracePt t="1274" x="2949575" y="1287463"/>
          <p14:tracePt t="1278" x="2933700" y="1303338"/>
          <p14:tracePt t="1278" x="2925763" y="1303338"/>
          <p14:tracePt t="1290" x="2917825" y="1303338"/>
          <p14:tracePt t="1290" x="2879725" y="1325563"/>
          <p14:tracePt t="1294" x="2849563" y="1341438"/>
          <p14:tracePt t="1295" x="2849563" y="1349375"/>
          <p14:tracePt t="1307" x="2797175" y="1371600"/>
          <p14:tracePt t="1311" x="2765425" y="1387475"/>
          <p14:tracePt t="1323" x="2735263" y="1401763"/>
          <p14:tracePt t="1327" x="2720975" y="1409700"/>
          <p14:tracePt t="1366" x="2713038" y="1417638"/>
          <p14:tracePt t="1367" x="2705100" y="1425575"/>
          <p14:tracePt t="1403" x="2705100" y="1417638"/>
          <p14:tracePt t="1414" x="2705100" y="1409700"/>
          <p14:tracePt t="1425" x="2705100" y="1401763"/>
          <p14:tracePt t="1429" x="2705100" y="1393825"/>
          <p14:tracePt t="1434" x="2705100" y="1387475"/>
          <p14:tracePt t="1440" x="2713038" y="1379538"/>
          <p14:tracePt t="1444" x="2720975" y="1371600"/>
          <p14:tracePt t="1444" x="2720975" y="1363663"/>
          <p14:tracePt t="1457" x="2735263" y="1349375"/>
          <p14:tracePt t="1460" x="2751138" y="1341438"/>
          <p14:tracePt t="1474" x="2765425" y="1333500"/>
          <p14:tracePt t="1478" x="2781300" y="1325563"/>
          <p14:tracePt t="1490" x="2789238" y="1325563"/>
          <p14:tracePt t="1492" x="2797175" y="1325563"/>
          <p14:tracePt t="1534" x="2803525" y="1325563"/>
          <p14:tracePt t="1537" x="2803525" y="1333500"/>
          <p14:tracePt t="1543" x="2811463" y="1333500"/>
          <p14:tracePt t="1546" x="2811463" y="1341438"/>
          <p14:tracePt t="1546" x="2819400" y="1341438"/>
          <p14:tracePt t="1555" x="2827338" y="1355725"/>
          <p14:tracePt t="1559" x="2835275" y="1371600"/>
          <p14:tracePt t="1571" x="2849563" y="1401763"/>
          <p14:tracePt t="1578" x="2849563" y="1417638"/>
          <p14:tracePt t="1578" x="2857500" y="1425575"/>
          <p14:tracePt t="1588" x="2857500" y="1447800"/>
          <p14:tracePt t="1592" x="2857500" y="1455738"/>
          <p14:tracePt t="1605" x="2857500" y="1470025"/>
          <p14:tracePt t="1611" x="2857500" y="1477963"/>
          <p14:tracePt t="1621" x="2849563" y="1485900"/>
          <p14:tracePt t="1625" x="2849563" y="1493838"/>
          <p14:tracePt t="1638" x="2841625" y="1501775"/>
          <p14:tracePt t="1643" x="2835275" y="1501775"/>
          <p14:tracePt t="1663" x="2835275" y="1508125"/>
          <p14:tracePt t="1690" x="2827338" y="1508125"/>
          <p14:tracePt t="1805" x="2819400" y="1508125"/>
          <p14:tracePt t="1812" x="2797175" y="1508125"/>
          <p14:tracePt t="1815" x="2789238" y="1508125"/>
          <p14:tracePt t="1823" x="2765425" y="1508125"/>
          <p14:tracePt t="1827" x="2735263" y="1508125"/>
          <p14:tracePt t="1840" x="2689225" y="1524000"/>
          <p14:tracePt t="1844" x="2659063" y="1531938"/>
          <p14:tracePt t="1845" x="2651125" y="1539875"/>
          <p14:tracePt t="1857" x="2598738" y="1554163"/>
          <p14:tracePt t="1861" x="2568575" y="1562100"/>
          <p14:tracePt t="1874" x="2514600" y="1584325"/>
          <p14:tracePt t="1877" x="2484438" y="1600200"/>
          <p14:tracePt t="1877" x="2476500" y="1608138"/>
          <p14:tracePt t="1890" x="2438400" y="1654175"/>
          <p14:tracePt t="1894" x="2408238" y="1736725"/>
          <p14:tracePt t="1894" x="2400300" y="1752600"/>
          <p14:tracePt t="1906" x="2392363" y="1774825"/>
          <p14:tracePt t="1907" x="2384425" y="2019300"/>
          <p14:tracePt t="1911" x="2400300" y="2187575"/>
          <p14:tracePt t="1912" x="2408238" y="2217738"/>
          <p14:tracePt t="1924" x="2400300" y="2378075"/>
          <p14:tracePt t="1928" x="2392363" y="2408238"/>
          <p14:tracePt t="1940" x="2392363" y="2416175"/>
          <p14:tracePt t="2311" x="2392363" y="2408238"/>
          <p14:tracePt t="2319" x="2392363" y="2400300"/>
          <p14:tracePt t="2329" x="2392363" y="2392363"/>
          <p14:tracePt t="2336" x="2392363" y="2384425"/>
          <p14:tracePt t="2346" x="2392363" y="2378075"/>
          <p14:tracePt t="2348" x="2384425" y="2370138"/>
          <p14:tracePt t="2355" x="2378075" y="2346325"/>
          <p14:tracePt t="2361" x="2362200" y="2324100"/>
          <p14:tracePt t="2371" x="2354263" y="2278063"/>
          <p14:tracePt t="2376" x="2346325" y="2255838"/>
          <p14:tracePt t="2388" x="2339975" y="2209800"/>
          <p14:tracePt t="2395" x="2339975" y="2193925"/>
          <p14:tracePt t="2405" x="2339975" y="2171700"/>
          <p14:tracePt t="2409" x="2339975" y="2163763"/>
          <p14:tracePt t="2421" x="2354263" y="2149475"/>
          <p14:tracePt t="2428" x="2362200" y="2149475"/>
          <p14:tracePt t="2428" x="2370138" y="2149475"/>
          <p14:tracePt t="2438" x="2378075" y="2149475"/>
          <p14:tracePt t="2442" x="2384425" y="2149475"/>
          <p14:tracePt t="7746" x="2392363" y="2149475"/>
          <p14:tracePt t="7746" x="2400300" y="2149475"/>
          <p14:tracePt t="7750" x="2422525" y="2141538"/>
          <p14:tracePt t="7750" x="2430463" y="2141538"/>
          <p14:tracePt t="7754" x="2454275" y="2133600"/>
          <p14:tracePt t="7758" x="2476500" y="2117725"/>
          <p14:tracePt t="7762" x="2514600" y="2111375"/>
          <p14:tracePt t="7767" x="2522538" y="2103438"/>
          <p14:tracePt t="7768" x="2536825" y="2095500"/>
          <p14:tracePt t="7768" x="2544763" y="2087563"/>
          <p14:tracePt t="7776" x="2568575" y="2079625"/>
          <p14:tracePt t="7779" x="2590800" y="2065338"/>
          <p14:tracePt t="7779" x="2598738" y="2065338"/>
          <p14:tracePt t="7791" x="2636838" y="2035175"/>
          <p14:tracePt t="7795" x="2659063" y="2019300"/>
          <p14:tracePt t="7804" x="2697163" y="1997075"/>
          <p14:tracePt t="7807" x="2713038" y="1989138"/>
          <p14:tracePt t="7807" x="2720975" y="1981200"/>
          <p14:tracePt t="7822" x="2797175" y="1943100"/>
          <p14:tracePt t="7822" x="2803525" y="1935163"/>
          <p14:tracePt t="7826" x="2819400" y="1927225"/>
          <p14:tracePt t="7827" x="2827338" y="1920875"/>
          <p14:tracePt t="7837" x="2865438" y="1905000"/>
          <p14:tracePt t="7841" x="2873375" y="1905000"/>
          <p14:tracePt t="7842" x="2879725" y="1905000"/>
          <p14:tracePt t="7842" x="2879725" y="1897063"/>
          <p14:tracePt t="7854" x="2911475" y="1889125"/>
          <p14:tracePt t="7857" x="2917825" y="1882775"/>
          <p14:tracePt t="7871" x="2925763" y="1882775"/>
          <p14:tracePt t="7886" x="2917825" y="1889125"/>
          <p14:tracePt t="7889" x="2911475" y="1889125"/>
          <p14:tracePt t="7893" x="2903538" y="1897063"/>
          <p14:tracePt t="7904" x="2873375" y="1912938"/>
          <p14:tracePt t="7907" x="2849563" y="1920875"/>
          <p14:tracePt t="7922" x="2759075" y="1958975"/>
          <p14:tracePt t="7923" x="2743200" y="1973263"/>
          <p14:tracePt t="7929" x="2651125" y="2011363"/>
          <p14:tracePt t="7937" x="2544763" y="2073275"/>
          <p14:tracePt t="7941" x="2468563" y="2111375"/>
          <p14:tracePt t="7942" x="2454275" y="2117725"/>
          <p14:tracePt t="7954" x="2201863" y="2201863"/>
          <p14:tracePt t="7957" x="2141538" y="2217738"/>
          <p14:tracePt t="7957" x="2117725" y="2225675"/>
          <p14:tracePt t="7972" x="1858963" y="2255838"/>
          <p14:tracePt t="7972" x="1820863" y="2255838"/>
          <p14:tracePt t="7975" x="1798638" y="2255838"/>
          <p14:tracePt t="7976" x="1774825" y="2255838"/>
          <p14:tracePt t="7976" x="1768475" y="2255838"/>
          <p14:tracePt t="7987" x="1668463" y="2247900"/>
          <p14:tracePt t="7991" x="1654175" y="2247900"/>
          <p14:tracePt t="7991" x="1646238" y="2239963"/>
          <p14:tracePt t="8004" x="1638300" y="2239963"/>
          <p14:tracePt t="8004" x="1600200" y="2217738"/>
          <p14:tracePt t="8007" x="1600200" y="2201863"/>
          <p14:tracePt t="8022" x="1592263" y="2171700"/>
          <p14:tracePt t="8027" x="1592263" y="2155825"/>
          <p14:tracePt t="8038" x="1622425" y="2133600"/>
          <p14:tracePt t="8041" x="1638300" y="2117725"/>
          <p14:tracePt t="8054" x="1714500" y="2073275"/>
          <p14:tracePt t="8057" x="1736725" y="2065338"/>
          <p14:tracePt t="8071" x="1744663" y="2057400"/>
          <p14:tracePt t="8071" x="1820863" y="2027238"/>
          <p14:tracePt t="8075" x="1851025" y="2019300"/>
          <p14:tracePt t="8076" x="1858963" y="2019300"/>
          <p14:tracePt t="8087" x="1912938" y="2003425"/>
          <p14:tracePt t="8091" x="1951038" y="1989138"/>
          <p14:tracePt t="8091" x="1958975" y="1989138"/>
          <p14:tracePt t="8104" x="1965325" y="1989138"/>
          <p14:tracePt t="8104" x="2057400" y="1973263"/>
          <p14:tracePt t="8108" x="2087563" y="1965325"/>
          <p14:tracePt t="8109" x="2095500" y="1965325"/>
          <p14:tracePt t="8121" x="2171700" y="1965325"/>
          <p14:tracePt t="8123" x="2179638" y="1965325"/>
          <p14:tracePt t="8123" x="2187575" y="1965325"/>
          <p14:tracePt t="8138" x="2239963" y="1965325"/>
          <p14:tracePt t="8140" x="2247900" y="1965325"/>
          <p14:tracePt t="8141" x="2255838" y="1965325"/>
          <p14:tracePt t="8154" x="2293938" y="1973263"/>
          <p14:tracePt t="8157" x="2308225" y="1973263"/>
          <p14:tracePt t="8171" x="2384425" y="1997075"/>
          <p14:tracePt t="8174" x="2416175" y="2003425"/>
          <p14:tracePt t="8189" x="2514600" y="2019300"/>
          <p14:tracePt t="8189" x="2536825" y="2027238"/>
          <p14:tracePt t="8193" x="2568575" y="2035175"/>
          <p14:tracePt t="8204" x="2636838" y="2041525"/>
          <p14:tracePt t="8207" x="2651125" y="2041525"/>
          <p14:tracePt t="8220" x="2659063" y="2049463"/>
          <p14:tracePt t="8221" x="2689225" y="2057400"/>
          <p14:tracePt t="8231" x="2697163" y="2057400"/>
          <p14:tracePt t="8239" x="2697163" y="2065338"/>
          <p14:tracePt t="8246" x="2697163" y="2073275"/>
          <p14:tracePt t="8254" x="2697163" y="2079625"/>
          <p14:tracePt t="8256" x="2689225" y="2079625"/>
          <p14:tracePt t="8257" x="2689225" y="2087563"/>
          <p14:tracePt t="8271" x="2659063" y="2111375"/>
          <p14:tracePt t="8274" x="2651125" y="2117725"/>
          <p14:tracePt t="8274" x="2644775" y="2117725"/>
          <p14:tracePt t="8287" x="2590800" y="2155825"/>
          <p14:tracePt t="8290" x="2568575" y="2171700"/>
          <p14:tracePt t="8291" x="2560638" y="2171700"/>
          <p14:tracePt t="8304" x="2476500" y="2201863"/>
          <p14:tracePt t="8307" x="2454275" y="2209800"/>
          <p14:tracePt t="8308" x="2446338" y="2209800"/>
          <p14:tracePt t="8308" x="2438400" y="2209800"/>
          <p14:tracePt t="8321" x="2384425" y="2209800"/>
          <p14:tracePt t="8323" x="2370138" y="2209800"/>
          <p14:tracePt t="8337" x="2339975" y="2209800"/>
          <p14:tracePt t="8343" x="2339975" y="2201863"/>
          <p14:tracePt t="8355" x="2346325" y="2193925"/>
          <p14:tracePt t="8359" x="2354263" y="2187575"/>
          <p14:tracePt t="8371" x="2438400" y="2149475"/>
          <p14:tracePt t="8374" x="2468563" y="2133600"/>
          <p14:tracePt t="8374" x="2476500" y="2133600"/>
          <p14:tracePt t="8387" x="2628900" y="2079625"/>
          <p14:tracePt t="8390" x="2674938" y="2073275"/>
          <p14:tracePt t="8391" x="2697163" y="2065338"/>
          <p14:tracePt t="8404" x="2925763" y="2035175"/>
          <p14:tracePt t="8406" x="2987675" y="2035175"/>
          <p14:tracePt t="8421" x="3009900" y="2027238"/>
          <p14:tracePt t="8421" x="3260725" y="2027238"/>
          <p14:tracePt t="8424" x="3322638" y="2027238"/>
          <p14:tracePt t="8425" x="3336925" y="2027238"/>
          <p14:tracePt t="8437" x="3482975" y="2027238"/>
          <p14:tracePt t="8440" x="3513138" y="2027238"/>
          <p14:tracePt t="8441" x="3527425" y="2027238"/>
          <p14:tracePt t="8454" x="3619500" y="2027238"/>
          <p14:tracePt t="8456" x="3635375" y="2019300"/>
          <p14:tracePt t="8471" x="3679825" y="2019300"/>
          <p14:tracePt t="8474" x="3687763" y="2019300"/>
          <p14:tracePt t="8488" x="3711575" y="2011363"/>
          <p14:tracePt t="8491" x="3717925" y="2011363"/>
          <p14:tracePt t="8491" x="3725863" y="2011363"/>
          <p14:tracePt t="8504" x="3749675" y="2011363"/>
          <p14:tracePt t="8506" x="3756025" y="2011363"/>
          <p14:tracePt t="8522" x="3771900" y="2011363"/>
          <p14:tracePt t="8522" x="3779838" y="2011363"/>
          <p14:tracePt t="8528" x="3787775" y="2011363"/>
          <p14:tracePt t="8539" x="3794125" y="2011363"/>
          <p14:tracePt t="8553" x="3794125" y="2019300"/>
          <p14:tracePt t="8560" x="3794125" y="2027238"/>
          <p14:tracePt t="8566" x="3787775" y="2035175"/>
          <p14:tracePt t="8566" x="3787775" y="2041525"/>
          <p14:tracePt t="8571" x="3771900" y="2049463"/>
          <p14:tracePt t="8575" x="3749675" y="2073275"/>
          <p14:tracePt t="8587" x="3603625" y="2125663"/>
          <p14:tracePt t="8590" x="3521075" y="2155825"/>
          <p14:tracePt t="8604" x="3124200" y="2232025"/>
          <p14:tracePt t="8607" x="3009900" y="2247900"/>
          <p14:tracePt t="8607" x="2963863" y="2247900"/>
          <p14:tracePt t="8621" x="2400300" y="2270125"/>
          <p14:tracePt t="8623" x="2301875" y="2270125"/>
          <p14:tracePt t="8623" x="2255838" y="2270125"/>
          <p14:tracePt t="8637" x="2209800" y="2270125"/>
          <p14:tracePt t="8638" x="1608138" y="2255838"/>
          <p14:tracePt t="8641" x="1477963" y="2232025"/>
          <p14:tracePt t="8641" x="1447800" y="2232025"/>
          <p14:tracePt t="8654" x="1028700" y="2155825"/>
          <p14:tracePt t="8656" x="944563" y="2141538"/>
          <p14:tracePt t="8657" x="922338" y="2133600"/>
          <p14:tracePt t="8671" x="708025" y="2065338"/>
          <p14:tracePt t="8674" x="685800" y="2049463"/>
          <p14:tracePt t="8687" x="639763" y="2011363"/>
          <p14:tracePt t="8691" x="639763" y="2003425"/>
          <p14:tracePt t="8704" x="639763" y="1965325"/>
          <p14:tracePt t="8707" x="647700" y="1958975"/>
          <p14:tracePt t="8708" x="647700" y="1951038"/>
          <p14:tracePt t="8721" x="731838" y="1866900"/>
          <p14:tracePt t="8724" x="769938" y="1836738"/>
          <p14:tracePt t="8724" x="777875" y="1828800"/>
          <p14:tracePt t="8737" x="792163" y="1820863"/>
          <p14:tracePt t="8738" x="974725" y="1692275"/>
          <p14:tracePt t="8742" x="1050925" y="1646238"/>
          <p14:tracePt t="8742" x="1074738" y="1630363"/>
          <p14:tracePt t="8754" x="1341438" y="1501775"/>
          <p14:tracePt t="8756" x="1425575" y="1463675"/>
          <p14:tracePt t="8771" x="1447800" y="1455738"/>
          <p14:tracePt t="8771" x="1844675" y="1333500"/>
          <p14:tracePt t="8775" x="2011363" y="1287463"/>
          <p14:tracePt t="8787" x="2430463" y="1241425"/>
          <p14:tracePt t="8790" x="2498725" y="1241425"/>
          <p14:tracePt t="8790" x="2536825" y="1241425"/>
          <p14:tracePt t="8804" x="3025775" y="1235075"/>
          <p14:tracePt t="8807" x="3146425" y="1241425"/>
          <p14:tracePt t="8821" x="3657600" y="1317625"/>
          <p14:tracePt t="8823" x="3749675" y="1341438"/>
          <p14:tracePt t="8837" x="4130675" y="1463675"/>
          <p14:tracePt t="8840" x="4175125" y="1477963"/>
          <p14:tracePt t="8840" x="4191000" y="1485900"/>
          <p14:tracePt t="8854" x="4313238" y="1554163"/>
          <p14:tracePt t="8857" x="4321175" y="1562100"/>
          <p14:tracePt t="8857" x="4321175" y="1570038"/>
          <p14:tracePt t="8870" x="4327525" y="1570038"/>
          <p14:tracePt t="8870" x="4327525" y="1600200"/>
          <p14:tracePt t="8873" x="4327525" y="1616075"/>
          <p14:tracePt t="8887" x="4251325" y="1676400"/>
          <p14:tracePt t="8890" x="4198938" y="1698625"/>
          <p14:tracePt t="8903" x="3878263" y="1820863"/>
          <p14:tracePt t="8906" x="3810000" y="1836738"/>
          <p14:tracePt t="8906" x="3771900" y="1851025"/>
          <p14:tracePt t="8920" x="3268663" y="1912938"/>
          <p14:tracePt t="8922" x="3140075" y="1912938"/>
          <p14:tracePt t="8937" x="3086100" y="1912938"/>
          <p14:tracePt t="8937" x="2560638" y="1920875"/>
          <p14:tracePt t="8940" x="2484438" y="1912938"/>
          <p14:tracePt t="8940" x="2454275" y="1912938"/>
          <p14:tracePt t="8953" x="2049463" y="1858963"/>
          <p14:tracePt t="8956" x="2003425" y="1844675"/>
          <p14:tracePt t="8956" x="1989138" y="1844675"/>
          <p14:tracePt t="8971" x="1851025" y="1798638"/>
          <p14:tracePt t="8972" x="1844675" y="1790700"/>
          <p14:tracePt t="8972" x="1836738" y="1790700"/>
          <p14:tracePt t="8977" x="1828800" y="1774825"/>
          <p14:tracePt t="8987" x="1820863" y="1768475"/>
          <p14:tracePt t="8990" x="1820863" y="1760538"/>
          <p14:tracePt t="9003" x="1836738" y="1744663"/>
          <p14:tracePt t="9007" x="1851025" y="1730375"/>
          <p14:tracePt t="9007" x="1866900" y="1730375"/>
          <p14:tracePt t="9020" x="2057400" y="1654175"/>
          <p14:tracePt t="9023" x="2149475" y="1622425"/>
          <p14:tracePt t="9037" x="2171700" y="1622425"/>
          <p14:tracePt t="9037" x="2560638" y="1546225"/>
          <p14:tracePt t="9040" x="2674938" y="1539875"/>
          <p14:tracePt t="9041" x="2713038" y="1531938"/>
          <p14:tracePt t="9053" x="3222625" y="1516063"/>
          <p14:tracePt t="9056" x="3298825" y="1516063"/>
          <p14:tracePt t="9056" x="3336925" y="1516063"/>
          <p14:tracePt t="9070" x="3375025" y="1516063"/>
          <p14:tracePt t="9071" x="3794125" y="1539875"/>
          <p14:tracePt t="9074" x="3908425" y="1562100"/>
          <p14:tracePt t="9074" x="3940175" y="1570038"/>
          <p14:tracePt t="9087" x="4137025" y="1630363"/>
          <p14:tracePt t="9090" x="4168775" y="1646238"/>
          <p14:tracePt t="9103" x="4175125" y="1654175"/>
          <p14:tracePt t="9104" x="4221163" y="1684338"/>
          <p14:tracePt t="9108" x="4221163" y="1698625"/>
          <p14:tracePt t="9120" x="4221163" y="1736725"/>
          <p14:tracePt t="9122" x="4213225" y="1744663"/>
          <p14:tracePt t="9137" x="4144963" y="1798638"/>
          <p14:tracePt t="9141" x="4106863" y="1820863"/>
          <p14:tracePt t="9141" x="4084638" y="1828800"/>
          <p14:tracePt t="9153" x="3886200" y="1882775"/>
          <p14:tracePt t="9156" x="3825875" y="1889125"/>
          <p14:tracePt t="9170" x="3810000" y="1889125"/>
          <p14:tracePt t="9170" x="3565525" y="1897063"/>
          <p14:tracePt t="9173" x="3513138" y="1897063"/>
          <p14:tracePt t="9173" x="3497263" y="1897063"/>
          <p14:tracePt t="9187" x="3336925" y="1874838"/>
          <p14:tracePt t="9190" x="3314700" y="1866900"/>
          <p14:tracePt t="9190" x="3306763" y="1866900"/>
          <p14:tracePt t="9203" x="3298825" y="1866900"/>
          <p14:tracePt t="9204" x="3260725" y="1858963"/>
          <p14:tracePt t="9207" x="3254375" y="1858963"/>
          <p14:tracePt t="9595" x="3246438" y="1851025"/>
          <p14:tracePt t="9600" x="3238500" y="1858963"/>
          <p14:tracePt t="9600" x="3230563" y="1858963"/>
          <p14:tracePt t="9604" x="3216275" y="1866900"/>
          <p14:tracePt t="9607" x="3200400" y="1874838"/>
          <p14:tracePt t="9614" x="3184525" y="1889125"/>
          <p14:tracePt t="9620" x="3170238" y="1905000"/>
          <p14:tracePt t="9635" x="3178175" y="1951038"/>
          <p14:tracePt t="9641" x="3184525" y="1958975"/>
          <p14:tracePt t="9642" x="3192463" y="1973263"/>
          <p14:tracePt t="9645" x="3208338" y="1989138"/>
          <p14:tracePt t="9653" x="3268663" y="2087563"/>
          <p14:tracePt t="9656" x="3292475" y="2125663"/>
          <p14:tracePt t="9670" x="3475038" y="2484438"/>
          <p14:tracePt t="9679" x="3521075" y="2598738"/>
          <p14:tracePt t="9679" x="3527425" y="2606675"/>
          <p14:tracePt t="9687" x="3535363" y="2613025"/>
          <p14:tracePt t="9694" x="3535363" y="2620963"/>
          <p14:tracePt t="10041" x="3535363" y="2613025"/>
          <p14:tracePt t="10049" x="3535363" y="2606675"/>
          <p14:tracePt t="10052" x="3527425" y="2598738"/>
          <p14:tracePt t="10057" x="3535363" y="2590800"/>
          <p14:tracePt t="10066" x="3543300" y="2590800"/>
          <p14:tracePt t="10071" x="3543300" y="2582863"/>
          <p14:tracePt t="10083" x="3543300" y="2574925"/>
          <p14:tracePt t="10115" x="3535363" y="2574925"/>
          <p14:tracePt t="10118" x="3535363" y="2568575"/>
          <p14:tracePt t="10122" x="3527425" y="2568575"/>
          <p14:tracePt t="10128" x="3527425" y="2560638"/>
          <p14:tracePt t="10137" x="3513138" y="2544763"/>
          <p14:tracePt t="10146" x="3505200" y="2536825"/>
          <p14:tracePt t="10153" x="3489325" y="2530475"/>
          <p14:tracePt t="10161" x="3475038" y="2522538"/>
          <p14:tracePt t="10170" x="3451225" y="2506663"/>
          <p14:tracePt t="10179" x="3436938" y="2506663"/>
          <p14:tracePt t="10187" x="3421063" y="2506663"/>
          <p14:tracePt t="10194" x="3413125" y="2506663"/>
          <p14:tracePt t="10203" x="3398838" y="2506663"/>
          <p14:tracePt t="10212" x="3390900" y="2514600"/>
          <p14:tracePt t="10220" x="3382963" y="2514600"/>
          <p14:tracePt t="10228" x="3375025" y="2522538"/>
          <p14:tracePt t="10237" x="3360738" y="2522538"/>
          <p14:tracePt t="10246" x="3352800" y="2530475"/>
          <p14:tracePt t="10254" x="3344863" y="2530475"/>
          <p14:tracePt t="10264" x="3336925" y="2536825"/>
          <p14:tracePt t="10308" x="3330575" y="2536825"/>
          <p14:tracePt t="10446" x="3336925" y="2536825"/>
          <p14:tracePt t="10464" x="3336925" y="2530475"/>
          <p14:tracePt t="10468" x="3344863" y="2530475"/>
          <p14:tracePt t="10486" x="3352800" y="2530475"/>
          <p14:tracePt t="10520" x="3360738" y="2530475"/>
          <p14:tracePt t="10541" x="3360738" y="2522538"/>
          <p14:tracePt t="10690" x="3352800" y="2522538"/>
          <p14:tracePt t="10693" x="3344863" y="2522538"/>
          <p14:tracePt t="10701" x="3336925" y="2530475"/>
          <p14:tracePt t="10705" x="3330575" y="2530475"/>
          <p14:tracePt t="10709" x="3322638" y="2530475"/>
          <p14:tracePt t="10722" x="3314700" y="2530475"/>
          <p14:tracePt t="10725" x="3298825" y="2530475"/>
          <p14:tracePt t="10740" x="3284538" y="2530475"/>
          <p14:tracePt t="10743" x="3276600" y="2530475"/>
          <p14:tracePt t="10754" x="3268663" y="2530475"/>
          <p14:tracePt t="10756" x="3260725" y="2530475"/>
          <p14:tracePt t="10773" x="3260725" y="2536825"/>
          <p14:tracePt t="10775" x="3254375" y="2536825"/>
          <p14:tracePt t="10788" x="3254375" y="2544763"/>
          <p14:tracePt t="10932" x="3260725" y="2544763"/>
          <p14:tracePt t="10941" x="3268663" y="2536825"/>
          <p14:tracePt t="10944" x="3276600" y="2536825"/>
          <p14:tracePt t="10944" x="3276600" y="2530475"/>
          <p14:tracePt t="10947" x="3284538" y="2530475"/>
          <p14:tracePt t="10956" x="3298825" y="2514600"/>
          <p14:tracePt t="10959" x="3314700" y="2506663"/>
          <p14:tracePt t="10971" x="3336925" y="2492375"/>
          <p14:tracePt t="10975" x="3344863" y="2484438"/>
          <p14:tracePt t="10991" x="3344863" y="2476500"/>
          <p14:tracePt t="10992" x="3368675" y="2454275"/>
          <p14:tracePt t="10995" x="3382963" y="2446338"/>
          <p14:tracePt t="11008" x="3413125" y="2422525"/>
          <p14:tracePt t="11012" x="3429000" y="2422525"/>
          <p14:tracePt t="11025" x="3451225" y="2400300"/>
          <p14:tracePt t="11029" x="3459163" y="2400300"/>
          <p14:tracePt t="11041" x="3482975" y="2384425"/>
          <p14:tracePt t="11045" x="3489325" y="2384425"/>
          <p14:tracePt t="11059" x="3505200" y="2378075"/>
          <p14:tracePt t="11066" x="3513138" y="2370138"/>
          <p14:tracePt t="11075" x="3521075" y="2370138"/>
          <p14:tracePt t="11078" x="3521075" y="2362200"/>
          <p14:tracePt t="11091" x="3527425" y="2362200"/>
          <p14:tracePt t="11287" x="3535363" y="2354263"/>
          <p14:tracePt t="11319" x="3543300" y="2354263"/>
          <p14:tracePt t="11332" x="3543300" y="2346325"/>
          <p14:tracePt t="11435" x="3535363" y="2346325"/>
          <p14:tracePt t="11458" x="3535363" y="2354263"/>
          <p14:tracePt t="11463" x="3527425" y="2354263"/>
          <p14:tracePt t="11484" x="3521075" y="2354263"/>
          <p14:tracePt t="11494" x="3521075" y="2362200"/>
          <p14:tracePt t="11509" x="3513138" y="2362200"/>
          <p14:tracePt t="11922" x="3521075" y="2362200"/>
          <p14:tracePt t="11930" x="3527425" y="2362200"/>
          <p14:tracePt t="11936" x="3535363" y="2362200"/>
          <p14:tracePt t="11939" x="3535363" y="2370138"/>
          <p14:tracePt t="11941" x="3543300" y="2370138"/>
          <p14:tracePt t="11953" x="3559175" y="2378075"/>
          <p14:tracePt t="11957" x="3565525" y="2378075"/>
          <p14:tracePt t="11971" x="3581400" y="2384425"/>
          <p14:tracePt t="11976" x="3589338" y="2384425"/>
          <p14:tracePt t="11987" x="3589338" y="2392363"/>
          <p14:tracePt t="11990" x="3597275" y="2392363"/>
          <p14:tracePt t="12079" x="3589338" y="2392363"/>
          <p14:tracePt t="12082" x="3581400" y="2392363"/>
          <p14:tracePt t="12086" x="3573463" y="2400300"/>
          <p14:tracePt t="12092" x="3565525" y="2400300"/>
          <p14:tracePt t="12095" x="3565525" y="2408238"/>
          <p14:tracePt t="12106" x="3559175" y="2408238"/>
          <p14:tracePt t="12109" x="3551238" y="2408238"/>
          <p14:tracePt t="12125" x="3543300" y="2408238"/>
          <p14:tracePt t="12188" x="3551238" y="2408238"/>
          <p14:tracePt t="12199" x="3551238" y="2400300"/>
          <p14:tracePt t="12201" x="3559175" y="2400300"/>
          <p14:tracePt t="12211" x="3565525" y="2400300"/>
          <p14:tracePt t="12231" x="3565525" y="2392363"/>
          <p14:tracePt t="12241" x="3573463" y="2392363"/>
          <p14:tracePt t="12305" x="3573463" y="2400300"/>
          <p14:tracePt t="12309" x="3565525" y="2400300"/>
          <p14:tracePt t="12317" x="3551238" y="2408238"/>
          <p14:tracePt t="12320" x="3543300" y="2408238"/>
          <p14:tracePt t="12322" x="3543300" y="2416175"/>
          <p14:tracePt t="12337" x="3535363" y="2416175"/>
          <p14:tracePt t="12337" x="3489325" y="2422525"/>
          <p14:tracePt t="12340" x="3475038" y="2422525"/>
          <p14:tracePt t="12340" x="3467100" y="2422525"/>
          <p14:tracePt t="12353" x="3421063" y="2422525"/>
          <p14:tracePt t="12356" x="3413125" y="2422525"/>
          <p14:tracePt t="12356" x="3406775" y="2422525"/>
          <p14:tracePt t="12370" x="3375025" y="2422525"/>
          <p14:tracePt t="12373" x="3368675" y="2422525"/>
          <p14:tracePt t="12387" x="3360738" y="2422525"/>
          <p14:tracePt t="12390" x="3352800" y="2422525"/>
          <p14:tracePt t="12415" x="3352800" y="2416175"/>
          <p14:tracePt t="12418" x="3344863" y="2416175"/>
          <p14:tracePt t="12424" x="3344863" y="2408238"/>
          <p14:tracePt t="12434" x="3344863" y="2400300"/>
          <p14:tracePt t="12437" x="3336925" y="2400300"/>
          <p14:tracePt t="12448" x="3336925" y="2392363"/>
          <p14:tracePt t="12454" x="3336925" y="2384425"/>
          <p14:tracePt t="12468" x="3336925" y="2378075"/>
          <p14:tracePt t="12488" x="3336925" y="2370138"/>
          <p14:tracePt t="12490" x="3344863" y="2370138"/>
          <p14:tracePt t="12498" x="3344863" y="2362200"/>
          <p14:tracePt t="12503" x="3352800" y="2362200"/>
          <p14:tracePt t="12515" x="3360738" y="2362200"/>
          <p14:tracePt t="12655" x="3368675" y="2354263"/>
          <p14:tracePt t="12660" x="3375025" y="2354263"/>
          <p14:tracePt t="12660" x="3390900" y="2346325"/>
          <p14:tracePt t="12665" x="3413125" y="2339975"/>
          <p14:tracePt t="12670" x="3421063" y="2339975"/>
          <p14:tracePt t="12670" x="3436938" y="2332038"/>
          <p14:tracePt t="12678" x="3497263" y="2316163"/>
          <p14:tracePt t="12687" x="3573463" y="2301875"/>
          <p14:tracePt t="12697" x="3679825" y="2286000"/>
          <p14:tracePt t="12697" x="3725863" y="2278063"/>
          <p14:tracePt t="12706" x="3878263" y="2255838"/>
          <p14:tracePt t="12709" x="3940175" y="2247900"/>
          <p14:tracePt t="12720" x="4175125" y="2239963"/>
          <p14:tracePt t="12723" x="4244975" y="2239963"/>
          <p14:tracePt t="12723" x="4259263" y="2239963"/>
          <p14:tracePt t="12738" x="4511675" y="2239963"/>
          <p14:tracePt t="12740" x="4525963" y="2239963"/>
          <p14:tracePt t="12740" x="4541838" y="2239963"/>
          <p14:tracePt t="12741" x="4556125" y="2239963"/>
          <p14:tracePt t="12753" x="4632325" y="2263775"/>
          <p14:tracePt t="12757" x="4640263" y="2263775"/>
          <p14:tracePt t="12757" x="4648200" y="2270125"/>
          <p14:tracePt t="12771" x="4686300" y="2278063"/>
          <p14:tracePt t="12774" x="4686300" y="2286000"/>
          <p14:tracePt t="12787" x="4702175" y="2293938"/>
          <p14:tracePt t="12790" x="4708525" y="2293938"/>
          <p14:tracePt t="12804" x="4724400" y="2301875"/>
          <p14:tracePt t="12808" x="4732338" y="2308225"/>
          <p14:tracePt t="12808" x="4740275" y="2308225"/>
          <p14:tracePt t="12820" x="4746625" y="2316163"/>
          <p14:tracePt t="12823" x="4754563" y="2316163"/>
          <p14:tracePt t="12837" x="4762500" y="2324100"/>
          <p14:tracePt t="13032" x="4754563" y="2324100"/>
          <p14:tracePt t="13049" x="4746625" y="2324100"/>
          <p14:tracePt t="13063" x="4740275" y="2324100"/>
          <p14:tracePt t="13067" x="4740275" y="2332038"/>
          <p14:tracePt t="13068" x="4732338" y="2332038"/>
          <p14:tracePt t="13074" x="4724400" y="2332038"/>
          <p14:tracePt t="13077" x="4716463" y="2339975"/>
          <p14:tracePt t="13080" x="4702175" y="2346325"/>
          <p14:tracePt t="13090" x="4664075" y="2370138"/>
          <p14:tracePt t="13090" x="4648200" y="2378075"/>
          <p14:tracePt t="13094" x="4618038" y="2392363"/>
          <p14:tracePt t="13109" x="4518025" y="2438400"/>
          <p14:tracePt t="13112" x="4351338" y="2514600"/>
          <p14:tracePt t="13112" x="4335463" y="2522538"/>
          <p14:tracePt t="13124" x="4206875" y="2568575"/>
          <p14:tracePt t="13124" x="4122738" y="2582863"/>
          <p14:tracePt t="13128" x="4060825" y="2598738"/>
          <p14:tracePt t="13141" x="4038600" y="2598738"/>
          <p14:tracePt t="13141" x="3946525" y="2606675"/>
          <p14:tracePt t="13144" x="3878263" y="2606675"/>
          <p14:tracePt t="13156" x="3848100" y="2606675"/>
          <p14:tracePt t="13157" x="3840163" y="2598738"/>
          <p14:tracePt t="13161" x="3840163" y="2590800"/>
          <p14:tracePt t="13174" x="3832225" y="2582863"/>
          <p14:tracePt t="13177" x="3825875" y="2574925"/>
          <p14:tracePt t="13190" x="3825875" y="2568575"/>
          <p14:tracePt t="13190" x="3825875" y="2560638"/>
          <p14:tracePt t="13196" x="3817938" y="2560638"/>
          <p14:tracePt t="13207" x="3817938" y="2552700"/>
          <p14:tracePt t="13212" x="3817938" y="2544763"/>
          <p14:tracePt t="13224" x="3817938" y="2536825"/>
          <p14:tracePt t="13257" x="3810000" y="2536825"/>
          <p14:tracePt t="13261" x="3802063" y="2536825"/>
          <p14:tracePt t="13267" x="3794125" y="2536825"/>
          <p14:tracePt t="13274" x="3787775" y="2536825"/>
          <p14:tracePt t="13277" x="3779838" y="2536825"/>
          <p14:tracePt t="13290" x="3763963" y="2536825"/>
          <p14:tracePt t="13292" x="3756025" y="2536825"/>
          <p14:tracePt t="13306" x="3733800" y="2536825"/>
          <p14:tracePt t="13308" x="3717925" y="2536825"/>
          <p14:tracePt t="13323" x="3711575" y="2536825"/>
          <p14:tracePt t="13349" x="3711575" y="2530475"/>
          <p14:tracePt t="13358" x="3711575" y="2522538"/>
          <p14:tracePt t="13364" x="3711575" y="2514600"/>
          <p14:tracePt t="13368" x="3711575" y="2506663"/>
          <p14:tracePt t="13374" x="3711575" y="2498725"/>
          <p14:tracePt t="13381" x="3711575" y="2492375"/>
          <p14:tracePt t="13390" x="3711575" y="2484438"/>
          <p14:tracePt t="13392" x="3703638" y="2476500"/>
          <p14:tracePt t="13406" x="3695700" y="2460625"/>
          <p14:tracePt t="13411" x="3687763" y="2454275"/>
          <p14:tracePt t="13423" x="3679825" y="2446338"/>
          <p14:tracePt t="13426" x="3679825" y="2438400"/>
          <p14:tracePt t="13426" x="3673475" y="2438400"/>
          <p14:tracePt t="13439" x="3665538" y="2430463"/>
          <p14:tracePt t="13442" x="3657600" y="2430463"/>
          <p14:tracePt t="13479" x="3649663" y="2422525"/>
          <p14:tracePt t="13479" x="3635375" y="2416175"/>
          <p14:tracePt t="13493" x="3635375" y="2408238"/>
          <p14:tracePt t="13498" x="3627438" y="2408238"/>
          <p14:tracePt t="13513" x="3619500" y="2400300"/>
          <p14:tracePt t="13524" x="3611563" y="2400300"/>
          <p14:tracePt t="13528" x="3611563" y="2392363"/>
          <p14:tracePt t="13536" x="3603625" y="2384425"/>
          <p14:tracePt t="13544" x="3597275" y="2384425"/>
          <p14:tracePt t="13546" x="3597275" y="2378075"/>
          <p14:tracePt t="13557" x="3589338" y="2378075"/>
          <p14:tracePt t="13559" x="3589338" y="2370138"/>
          <p14:tracePt t="13572" x="3573463" y="2362200"/>
          <p14:tracePt t="13578" x="3565525" y="2354263"/>
          <p14:tracePt t="13590" x="3551238" y="2354263"/>
          <p14:tracePt t="13596" x="3551238" y="2346325"/>
          <p14:tracePt t="13606" x="3543300" y="2346325"/>
          <p14:tracePt t="13611" x="3535363" y="2346325"/>
          <p14:tracePt t="13627" x="3535363" y="2339975"/>
          <p14:tracePt t="13632" x="3527425" y="2339975"/>
          <p14:tracePt t="13650" x="3521075" y="2332038"/>
          <p14:tracePt t="13749" x="3527425" y="2324100"/>
          <p14:tracePt t="13781" x="3535363" y="2316163"/>
          <p14:tracePt t="13831" x="3543300" y="2308225"/>
          <p14:tracePt t="13863" x="3543300" y="2301875"/>
          <p14:tracePt t="13893" x="3551238" y="2301875"/>
          <p14:tracePt t="14758" x="3551238" y="2308225"/>
          <p14:tracePt t="14780" x="3551238" y="2316163"/>
          <p14:tracePt t="14817" x="3551238" y="2324100"/>
          <p14:tracePt t="14830" x="3543300" y="2324100"/>
          <p14:tracePt t="14843" x="3543300" y="2332038"/>
          <p14:tracePt t="14858" x="3535363" y="2339975"/>
          <p14:tracePt t="14866" x="3535363" y="2346325"/>
          <p14:tracePt t="14877" x="3535363" y="2354263"/>
          <p14:tracePt t="14879" x="3527425" y="2354263"/>
          <p14:tracePt t="14885" x="3527425" y="2362200"/>
          <p14:tracePt t="14892" x="3521075" y="2362200"/>
          <p14:tracePt t="14896" x="3513138" y="2370138"/>
          <p14:tracePt t="14909" x="3505200" y="2378075"/>
          <p14:tracePt t="14912" x="3505200" y="2384425"/>
          <p14:tracePt t="14926" x="3489325" y="2392363"/>
          <p14:tracePt t="14930" x="3482975" y="2392363"/>
          <p14:tracePt t="14930" x="3482975" y="2400300"/>
          <p14:tracePt t="14942" x="3467100" y="2408238"/>
          <p14:tracePt t="14946" x="3459163" y="2416175"/>
          <p14:tracePt t="14959" x="3444875" y="2416175"/>
          <p14:tracePt t="14962" x="3436938" y="2422525"/>
          <p14:tracePt t="14977" x="3421063" y="2430463"/>
          <p14:tracePt t="14980" x="3413125" y="2430463"/>
          <p14:tracePt t="14992" x="3406775" y="2430463"/>
          <p14:tracePt t="14996" x="3398838" y="2438400"/>
          <p14:tracePt t="15009" x="3375025" y="2446338"/>
          <p14:tracePt t="15013" x="3368675" y="2446338"/>
          <p14:tracePt t="15026" x="3352800" y="2454275"/>
          <p14:tracePt t="15030" x="3344863" y="2460625"/>
          <p14:tracePt t="15030" x="3336925" y="2460625"/>
          <p14:tracePt t="15042" x="3322638" y="2460625"/>
          <p14:tracePt t="15046" x="3306763" y="2460625"/>
          <p14:tracePt t="15059" x="3284538" y="2468563"/>
          <p14:tracePt t="15063" x="3276600" y="2468563"/>
          <p14:tracePt t="15063" x="3268663" y="2468563"/>
          <p14:tracePt t="15078" x="3246438" y="2476500"/>
          <p14:tracePt t="15086" x="3222625" y="2476500"/>
          <p14:tracePt t="15087" x="3216275" y="2476500"/>
          <p14:tracePt t="15110" x="3178175" y="2468563"/>
          <p14:tracePt t="15111" x="3140075" y="2460625"/>
          <p14:tracePt t="15137" x="3078163" y="2422525"/>
          <p14:tracePt t="15160" x="3055938" y="2408238"/>
          <p14:tracePt t="15161" x="3040063" y="2400300"/>
          <p14:tracePt t="15176" x="3017838" y="2384425"/>
          <p14:tracePt t="15179" x="3009900" y="2378075"/>
          <p14:tracePt t="15179" x="3001963" y="2378075"/>
          <p14:tracePt t="15187" x="2994025" y="2370138"/>
          <p14:tracePt t="15190" x="2987675" y="2362200"/>
          <p14:tracePt t="15203" x="2963863" y="2339975"/>
          <p14:tracePt t="15207" x="2955925" y="2332038"/>
          <p14:tracePt t="15221" x="2941638" y="2316163"/>
          <p14:tracePt t="15222" x="2941638" y="2308225"/>
          <p14:tracePt t="15235" x="2925763" y="2286000"/>
          <p14:tracePt t="15235" x="2925763" y="2278063"/>
          <p14:tracePt t="15241" x="2917825" y="2270125"/>
          <p14:tracePt t="15245" x="2911475" y="2263775"/>
          <p14:tracePt t="15253" x="2911475" y="2255838"/>
          <p14:tracePt t="15259" x="2903538" y="2247900"/>
          <p14:tracePt t="15270" x="2903538" y="2225675"/>
          <p14:tracePt t="15275" x="2903538" y="2217738"/>
          <p14:tracePt t="15287" x="2903538" y="2201863"/>
          <p14:tracePt t="15295" x="2903538" y="2193925"/>
          <p14:tracePt t="15303" x="2903538" y="2187575"/>
          <p14:tracePt t="15309" x="2903538" y="2179638"/>
          <p14:tracePt t="15321" x="2903538" y="2163763"/>
          <p14:tracePt t="15331" x="2911475" y="2149475"/>
          <p14:tracePt t="15337" x="2917825" y="2149475"/>
          <p14:tracePt t="15342" x="2917825" y="2141538"/>
          <p14:tracePt t="15354" x="2933700" y="2133600"/>
          <p14:tracePt t="15354" x="2933700" y="2125663"/>
          <p14:tracePt t="15362" x="2941638" y="2117725"/>
          <p14:tracePt t="15362" x="2949575" y="2117725"/>
          <p14:tracePt t="15369" x="2949575" y="2111375"/>
          <p14:tracePt t="15370" x="2955925" y="2103438"/>
          <p14:tracePt t="15375" x="2963863" y="2095500"/>
          <p14:tracePt t="15388" x="2987675" y="2079625"/>
          <p14:tracePt t="15388" x="2987675" y="2073275"/>
          <p14:tracePt t="15393" x="2994025" y="2073275"/>
          <p14:tracePt t="15403" x="3025775" y="2049463"/>
          <p14:tracePt t="15409" x="3032125" y="2049463"/>
          <p14:tracePt t="15421" x="3055938" y="2027238"/>
          <p14:tracePt t="15422" x="3063875" y="2027238"/>
          <p14:tracePt t="15431" x="3063875" y="2019300"/>
          <p14:tracePt t="15431" x="3086100" y="2011363"/>
          <p14:tracePt t="15436" x="3094038" y="2003425"/>
          <p14:tracePt t="15442" x="3101975" y="1997075"/>
          <p14:tracePt t="15455" x="3116263" y="1981200"/>
          <p14:tracePt t="15456" x="3124200" y="1981200"/>
          <p14:tracePt t="15462" x="3132138" y="1973263"/>
          <p14:tracePt t="15470" x="3146425" y="1965325"/>
          <p14:tracePt t="15476" x="3154363" y="1965325"/>
          <p14:tracePt t="15488" x="3170238" y="1958975"/>
          <p14:tracePt t="15499" x="3184525" y="1951038"/>
          <p14:tracePt t="15504" x="3192463" y="1951038"/>
          <p14:tracePt t="15509" x="3200400" y="1951038"/>
          <p14:tracePt t="15522" x="3222625" y="1943100"/>
          <p14:tracePt t="15529" x="3238500" y="1943100"/>
          <p14:tracePt t="15537" x="3254375" y="1943100"/>
          <p14:tracePt t="15542" x="3268663" y="1943100"/>
          <p14:tracePt t="15555" x="3292475" y="1943100"/>
          <p14:tracePt t="15555" x="3298825" y="1943100"/>
          <p14:tracePt t="15567" x="3306763" y="1943100"/>
          <p14:tracePt t="15567" x="3330575" y="1943100"/>
          <p14:tracePt t="15572" x="3336925" y="1943100"/>
          <p14:tracePt t="15576" x="3344863" y="1943100"/>
          <p14:tracePt t="15588" x="3368675" y="1951038"/>
          <p14:tracePt t="15589" x="3375025" y="1951038"/>
          <p14:tracePt t="15600" x="3436938" y="1981200"/>
          <p14:tracePt t="15600" x="3444875" y="1981200"/>
          <p14:tracePt t="15604" x="3459163" y="1989138"/>
          <p14:tracePt t="15609" x="3482975" y="1997075"/>
          <p14:tracePt t="15622" x="3527425" y="2019300"/>
          <p14:tracePt t="15623" x="3535363" y="2019300"/>
          <p14:tracePt t="15635" x="3535363" y="2027238"/>
          <p14:tracePt t="15636" x="3565525" y="2041525"/>
          <p14:tracePt t="15640" x="3573463" y="2041525"/>
          <p14:tracePt t="15640" x="3573463" y="2049463"/>
          <p14:tracePt t="15647" x="3589338" y="2057400"/>
          <p14:tracePt t="15657" x="3603625" y="2065338"/>
          <p14:tracePt t="15657" x="3603625" y="2073275"/>
          <p14:tracePt t="15665" x="3611563" y="2079625"/>
          <p14:tracePt t="15665" x="3619500" y="2079625"/>
          <p14:tracePt t="15673" x="3627438" y="2087563"/>
          <p14:tracePt t="15682" x="3627438" y="2095500"/>
          <p14:tracePt t="15683" x="3635375" y="2095500"/>
          <p14:tracePt t="15692" x="3641725" y="2103438"/>
          <p14:tracePt t="15697" x="3641725" y="2111375"/>
          <p14:tracePt t="15703" x="3641725" y="2117725"/>
          <p14:tracePt t="15709" x="3641725" y="2125663"/>
          <p14:tracePt t="15723" x="3641725" y="2141538"/>
          <p14:tracePt t="15723" x="3635375" y="2149475"/>
          <p14:tracePt t="15731" x="3627438" y="2155825"/>
          <p14:tracePt t="15738" x="3603625" y="2179638"/>
          <p14:tracePt t="15744" x="3597275" y="2179638"/>
          <p14:tracePt t="15764" x="3513138" y="2232025"/>
          <p14:tracePt t="15765" x="3497263" y="2239963"/>
          <p14:tracePt t="15777" x="3451225" y="2263775"/>
          <p14:tracePt t="15782" x="3413125" y="2278063"/>
          <p14:tracePt t="15783" x="3406775" y="2286000"/>
          <p14:tracePt t="15806" x="3368675" y="2308225"/>
          <p14:tracePt t="15807" x="3298825" y="2339975"/>
          <p14:tracePt t="15813" x="3276600" y="2346325"/>
          <p14:tracePt t="15815" x="3268663" y="2346325"/>
          <p14:tracePt t="15822" x="3246438" y="2362200"/>
          <p14:tracePt t="15826" x="3230563" y="2362200"/>
          <p14:tracePt t="15831" x="3216275" y="2370138"/>
          <p14:tracePt t="15843" x="3184525" y="2378075"/>
          <p14:tracePt t="15847" x="3162300" y="2378075"/>
          <p14:tracePt t="15862" x="3116263" y="2370138"/>
          <p14:tracePt t="15868" x="3094038" y="2362200"/>
          <p14:tracePt t="15869" x="3086100" y="2362200"/>
          <p14:tracePt t="15877" x="3063875" y="2346325"/>
          <p14:tracePt t="15883" x="3032125" y="2332038"/>
          <p14:tracePt t="15883" x="3032125" y="2324100"/>
          <p14:tracePt t="15894" x="2994025" y="2293938"/>
          <p14:tracePt t="15900" x="2979738" y="2270125"/>
          <p14:tracePt t="15901" x="2971800" y="2270125"/>
          <p14:tracePt t="15909" x="2949575" y="2239963"/>
          <p14:tracePt t="15914" x="2941638" y="2217738"/>
          <p14:tracePt t="15915" x="2933700" y="2209800"/>
          <p14:tracePt t="15916" x="2933700" y="2201863"/>
          <p14:tracePt t="15926" x="2925763" y="2163763"/>
          <p14:tracePt t="15933" x="2917825" y="2125663"/>
          <p14:tracePt t="15943" x="2925763" y="2087563"/>
          <p14:tracePt t="15947" x="2933700" y="2073275"/>
          <p14:tracePt t="15948" x="2941638" y="2065338"/>
          <p14:tracePt t="15949" x="2941638" y="2057400"/>
          <p14:tracePt t="15960" x="2963863" y="2027238"/>
          <p14:tracePt t="15967" x="2987675" y="2003425"/>
          <p14:tracePt t="15968" x="2987675" y="1997075"/>
          <p14:tracePt t="15968" x="2994025" y="1997075"/>
          <p14:tracePt t="15976" x="3009900" y="1981200"/>
          <p14:tracePt t="15980" x="3025775" y="1973263"/>
          <p14:tracePt t="15981" x="3025775" y="1965325"/>
          <p14:tracePt t="15981" x="3032125" y="1965325"/>
          <p14:tracePt t="15992" x="3055938" y="1958975"/>
          <p14:tracePt t="15996" x="3063875" y="1951038"/>
          <p14:tracePt t="16009" x="3094038" y="1935163"/>
          <p14:tracePt t="16012" x="3108325" y="1935163"/>
          <p14:tracePt t="16030" x="3146425" y="1927225"/>
          <p14:tracePt t="16031" x="3162300" y="1927225"/>
          <p14:tracePt t="16036" x="3178175" y="1927225"/>
          <p14:tracePt t="16042" x="3192463" y="1927225"/>
          <p14:tracePt t="16046" x="3200400" y="1927225"/>
          <p14:tracePt t="16047" x="3216275" y="1927225"/>
          <p14:tracePt t="16059" x="3268663" y="1943100"/>
          <p14:tracePt t="16062" x="3292475" y="1951038"/>
          <p14:tracePt t="16076" x="3336925" y="1981200"/>
          <p14:tracePt t="16079" x="3360738" y="1989138"/>
          <p14:tracePt t="16080" x="3360738" y="1997075"/>
          <p14:tracePt t="16092" x="3390900" y="2027238"/>
          <p14:tracePt t="16096" x="3398838" y="2035175"/>
          <p14:tracePt t="16096" x="3413125" y="2041525"/>
          <p14:tracePt t="16109" x="3429000" y="2079625"/>
          <p14:tracePt t="16111" x="3436938" y="2087563"/>
          <p14:tracePt t="16127" x="3429000" y="2141538"/>
          <p14:tracePt t="16128" x="3421063" y="2149475"/>
          <p14:tracePt t="16132" x="3413125" y="2171700"/>
          <p14:tracePt t="16132" x="3406775" y="2179638"/>
          <p14:tracePt t="16142" x="3375025" y="2193925"/>
          <p14:tracePt t="16147" x="3344863" y="2209800"/>
          <p14:tracePt t="16147" x="3344863" y="2217738"/>
          <p14:tracePt t="16159" x="3306763" y="2232025"/>
          <p14:tracePt t="16162" x="3292475" y="2239963"/>
          <p14:tracePt t="16162" x="3284538" y="2239963"/>
          <p14:tracePt t="16175" x="3238500" y="2255838"/>
          <p14:tracePt t="16178" x="3222625" y="2263775"/>
          <p14:tracePt t="16179" x="3216275" y="2263775"/>
          <p14:tracePt t="16192" x="3184525" y="2263775"/>
          <p14:tracePt t="16196" x="3178175" y="2263775"/>
          <p14:tracePt t="16209" x="3154363" y="2263775"/>
          <p14:tracePt t="16211" x="3146425" y="2255838"/>
          <p14:tracePt t="16225" x="3116263" y="2232025"/>
          <p14:tracePt t="16236" x="3086100" y="2201863"/>
          <p14:tracePt t="16243" x="3086100" y="2187575"/>
          <p14:tracePt t="16246" x="3078163" y="2171700"/>
          <p14:tracePt t="16259" x="3078163" y="2117725"/>
          <p14:tracePt t="16263" x="3101975" y="2079625"/>
          <p14:tracePt t="16275" x="3101975" y="2073275"/>
          <p14:tracePt t="16276" x="3154363" y="2035175"/>
          <p14:tracePt t="16279" x="3170238" y="2019300"/>
          <p14:tracePt t="16280" x="3178175" y="2019300"/>
          <p14:tracePt t="16292" x="3216275" y="2003425"/>
          <p14:tracePt t="16296" x="3222625" y="1997075"/>
          <p14:tracePt t="16297" x="3230563" y="1997075"/>
          <p14:tracePt t="16309" x="3254375" y="1989138"/>
          <p14:tracePt t="16312" x="3268663" y="1981200"/>
          <p14:tracePt t="16325" x="3292475" y="1981200"/>
          <p14:tracePt t="16329" x="3298825" y="1989138"/>
          <p14:tracePt t="16330" x="3306763" y="1989138"/>
          <p14:tracePt t="16342" x="3322638" y="1997075"/>
          <p14:tracePt t="16345" x="3330575" y="2003425"/>
          <p14:tracePt t="16359" x="3352800" y="2027238"/>
          <p14:tracePt t="16363" x="3352800" y="2041525"/>
          <p14:tracePt t="16363" x="3360738" y="2049463"/>
          <p14:tracePt t="16375" x="3368675" y="2073275"/>
          <p14:tracePt t="16379" x="3368675" y="2087563"/>
          <p14:tracePt t="16392" x="3360738" y="2117725"/>
          <p14:tracePt t="16396" x="3352800" y="2133600"/>
          <p14:tracePt t="16409" x="3330575" y="2149475"/>
          <p14:tracePt t="16412" x="3322638" y="2155825"/>
          <p14:tracePt t="16413" x="3314700" y="2155825"/>
          <p14:tracePt t="16425" x="3298825" y="2163763"/>
          <p14:tracePt t="16429" x="3284538" y="2163763"/>
          <p14:tracePt t="16442" x="3276600" y="2163763"/>
          <p14:tracePt t="16444" x="3268663" y="2163763"/>
          <p14:tracePt t="16459" x="3260725" y="2163763"/>
          <p14:tracePt t="16466" x="3254375" y="2163763"/>
          <p14:tracePt t="16475" x="3254375" y="2155825"/>
          <p14:tracePt t="16483" x="3246438" y="2155825"/>
          <p14:tracePt t="16798" x="3254375" y="2155825"/>
          <p14:tracePt t="16805" x="3268663" y="2155825"/>
          <p14:tracePt t="16808" x="3276600" y="2155825"/>
          <p14:tracePt t="16813" x="3298825" y="2149475"/>
          <p14:tracePt t="16820" x="3322638" y="2149475"/>
          <p14:tracePt t="16825" x="3336925" y="2149475"/>
          <p14:tracePt t="16838" x="3375025" y="2149475"/>
          <p14:tracePt t="16838" x="3390900" y="2141538"/>
          <p14:tracePt t="16843" x="3413125" y="2141538"/>
          <p14:tracePt t="16853" x="3467100" y="2133600"/>
          <p14:tracePt t="16865" x="3559175" y="2133600"/>
          <p14:tracePt t="16871" x="3611563" y="2133600"/>
          <p14:tracePt t="16872" x="3619500" y="2133600"/>
          <p14:tracePt t="16881" x="3673475" y="2141538"/>
          <p14:tracePt t="16886" x="3695700" y="2149475"/>
          <p14:tracePt t="16898" x="3756025" y="2179638"/>
          <p14:tracePt t="16904" x="3787775" y="2193925"/>
          <p14:tracePt t="16905" x="3794125" y="2193925"/>
          <p14:tracePt t="16914" x="3832225" y="2217738"/>
          <p14:tracePt t="16919" x="3848100" y="2225675"/>
          <p14:tracePt t="16931" x="3878263" y="2239963"/>
          <p14:tracePt t="16938" x="3886200" y="2247900"/>
          <p14:tracePt t="16948" x="3894138" y="2247900"/>
          <p14:tracePt t="16953" x="3894138" y="2255838"/>
          <p14:tracePt t="17020" x="3886200" y="2247900"/>
          <p14:tracePt t="17030" x="3878263" y="2247900"/>
          <p14:tracePt t="17035" x="3870325" y="2247900"/>
          <p14:tracePt t="17038" x="3856038" y="2247900"/>
          <p14:tracePt t="17039" x="3856038" y="2239963"/>
          <p14:tracePt t="17048" x="3810000" y="2232025"/>
          <p14:tracePt t="17055" x="3763963" y="2232025"/>
          <p14:tracePt t="17055" x="3733800" y="2232025"/>
          <p14:tracePt t="17065" x="3657600" y="2232025"/>
          <p14:tracePt t="17070" x="3589338" y="2232025"/>
          <p14:tracePt t="17083" x="3451225" y="2239963"/>
          <p14:tracePt t="17088" x="3413125" y="2247900"/>
          <p14:tracePt t="17088" x="3398838" y="2255838"/>
          <p14:tracePt t="17099" x="3344863" y="2263775"/>
          <p14:tracePt t="17103" x="3336925" y="2263775"/>
          <p14:tracePt t="17116" x="3322638" y="2263775"/>
          <p14:tracePt t="17121" x="3314700" y="2263775"/>
          <p14:tracePt t="17171" x="3322638" y="2263775"/>
          <p14:tracePt t="17176" x="3330575" y="2263775"/>
          <p14:tracePt t="17179" x="3330575" y="2255838"/>
          <p14:tracePt t="17188" x="3336925" y="2255838"/>
          <p14:tracePt t="17192" x="3344863" y="2255838"/>
          <p14:tracePt t="17203" x="3352800" y="2247900"/>
          <p14:tracePt t="17206" x="3360738" y="2247900"/>
          <p14:tracePt t="17220" x="3375025" y="2239963"/>
          <p14:tracePt t="17223" x="3382963" y="2239963"/>
          <p14:tracePt t="17237" x="3390900" y="2232025"/>
          <p14:tracePt t="17242" x="3398838" y="2232025"/>
          <p14:tracePt t="17253" x="3413125" y="2225675"/>
          <p14:tracePt t="17257" x="3421063" y="2225675"/>
          <p14:tracePt t="17270" x="3444875" y="2217738"/>
          <p14:tracePt t="17273" x="3451225" y="2217738"/>
          <p14:tracePt t="17286" x="3467100" y="2209800"/>
          <p14:tracePt t="17405" x="3475038" y="2209800"/>
          <p14:tracePt t="17476" x="3475038" y="2201863"/>
          <p14:tracePt t="17494" x="3475038" y="2193925"/>
          <p14:tracePt t="17556" x="3467100" y="2193925"/>
          <p14:tracePt t="17564" x="3459163" y="2201863"/>
          <p14:tracePt t="17567" x="3459163" y="2209800"/>
          <p14:tracePt t="17570" x="3451225" y="2217738"/>
          <p14:tracePt t="17576" x="3436938" y="2239963"/>
          <p14:tracePt t="17586" x="3421063" y="2286000"/>
          <p14:tracePt t="17595" x="3413125" y="2308225"/>
          <p14:tracePt t="17595" x="3406775" y="2324100"/>
          <p14:tracePt t="17603" x="3406775" y="2346325"/>
          <p14:tracePt t="17611" x="3406775" y="2354263"/>
          <p14:tracePt t="17620" x="3398838" y="2370138"/>
          <p14:tracePt t="17664" x="3398838" y="2362200"/>
          <p14:tracePt t="17667" x="3398838" y="2354263"/>
          <p14:tracePt t="17672" x="3398838" y="2346325"/>
          <p14:tracePt t="17677" x="3406775" y="2339975"/>
          <p14:tracePt t="17686" x="3413125" y="2316163"/>
          <p14:tracePt t="17696" x="3413125" y="2293938"/>
          <p14:tracePt t="17696" x="3413125" y="2278063"/>
          <p14:tracePt t="17703" x="3413125" y="2255838"/>
          <p14:tracePt t="17711" x="3413125" y="2225675"/>
          <p14:tracePt t="17720" x="3429000" y="2163763"/>
          <p14:tracePt t="17730" x="3429000" y="2111375"/>
          <p14:tracePt t="17730" x="3436938" y="2087563"/>
          <p14:tracePt t="17737" x="3436938" y="2041525"/>
          <p14:tracePt t="17744" x="3444875" y="1997075"/>
          <p14:tracePt t="17753" x="3444875" y="1965325"/>
          <p14:tracePt t="17763" x="3451225" y="1943100"/>
          <p14:tracePt t="17763" x="3451225" y="1935163"/>
          <p14:tracePt t="17770" x="3451225" y="1927225"/>
          <p14:tracePt t="17778" x="3459163" y="1920875"/>
          <p14:tracePt t="17786" x="3467100" y="1905000"/>
          <p14:tracePt t="17847" x="3467100" y="1912938"/>
          <p14:tracePt t="17855" x="3467100" y="1920875"/>
          <p14:tracePt t="17860" x="3475038" y="1927225"/>
          <p14:tracePt t="17864" x="3482975" y="1951038"/>
          <p14:tracePt t="17869" x="3482975" y="1958975"/>
          <p14:tracePt t="17870" x="3482975" y="1981200"/>
          <p14:tracePt t="17878" x="3489325" y="2035175"/>
          <p14:tracePt t="17886" x="3489325" y="2087563"/>
          <p14:tracePt t="17897" x="3489325" y="2111375"/>
          <p14:tracePt t="17897" x="3482975" y="2117725"/>
          <p14:tracePt t="17904" x="3482975" y="2125663"/>
          <p14:tracePt t="17944" x="3482975" y="2117725"/>
          <p14:tracePt t="17950" x="3482975" y="2111375"/>
          <p14:tracePt t="17955" x="3482975" y="2103438"/>
          <p14:tracePt t="17961" x="3482975" y="2095500"/>
          <p14:tracePt t="17965" x="3482975" y="2087563"/>
          <p14:tracePt t="17978" x="3489325" y="2065338"/>
          <p14:tracePt t="17982" x="3489325" y="2049463"/>
          <p14:tracePt t="17997" x="3489325" y="2035175"/>
          <p14:tracePt t="17997" x="3489325" y="2027238"/>
          <p14:tracePt t="18001" x="3489325" y="2019300"/>
          <p14:tracePt t="18011" x="3489325" y="2011363"/>
          <p14:tracePt t="18014" x="3489325" y="2003425"/>
          <p14:tracePt t="18028" x="3497263" y="1997075"/>
          <p14:tracePt t="18038" x="3497263" y="1989138"/>
          <p14:tracePt t="18044" x="3505200" y="1981200"/>
          <p14:tracePt t="18055" x="3513138" y="1981200"/>
          <p14:tracePt t="18061" x="3513138" y="1973263"/>
          <p14:tracePt t="18068" x="3521075" y="1973263"/>
          <p14:tracePt t="18077" x="3521075" y="1965325"/>
          <p14:tracePt t="18096" x="3521075" y="1958975"/>
          <p14:tracePt t="18114" x="3527425" y="1958975"/>
          <p14:tracePt t="18151" x="3527425" y="1965325"/>
          <p14:tracePt t="18157" x="3527425" y="1973263"/>
          <p14:tracePt t="18165" x="3527425" y="1981200"/>
          <p14:tracePt t="18170" x="3527425" y="1989138"/>
          <p14:tracePt t="18171" x="3527425" y="1997075"/>
          <p14:tracePt t="18174" x="3527425" y="2003425"/>
          <p14:tracePt t="18181" x="3527425" y="2011363"/>
          <p14:tracePt t="18186" x="3521075" y="2019300"/>
          <p14:tracePt t="18194" x="3521075" y="2027238"/>
          <p14:tracePt t="18204" x="3521075" y="2035175"/>
          <p14:tracePt t="18217" x="3521075" y="2041525"/>
          <p14:tracePt t="18293" x="3527425" y="2049463"/>
          <p14:tracePt t="18297" x="3535363" y="2057400"/>
          <p14:tracePt t="18298" x="3543300" y="2057400"/>
          <p14:tracePt t="18301" x="3559175" y="2073275"/>
          <p14:tracePt t="18311" x="3565525" y="2073275"/>
          <p14:tracePt t="18311" x="3603625" y="2095500"/>
          <p14:tracePt t="18315" x="3635375" y="2111375"/>
          <p14:tracePt t="18315" x="3635375" y="2117725"/>
          <p14:tracePt t="18328" x="3641725" y="2117725"/>
          <p14:tracePt t="18328" x="3695700" y="2141538"/>
          <p14:tracePt t="18332" x="3725863" y="2149475"/>
          <p14:tracePt t="18348" x="3733800" y="2149475"/>
          <p14:tracePt t="18349" x="3810000" y="2155825"/>
          <p14:tracePt t="18355" x="3840163" y="2155825"/>
          <p14:tracePt t="18355" x="3856038" y="2155825"/>
          <p14:tracePt t="18365" x="3908425" y="2155825"/>
          <p14:tracePt t="18370" x="3932238" y="2149475"/>
          <p14:tracePt t="18382" x="3984625" y="2141538"/>
          <p14:tracePt t="18388" x="4016375" y="2133600"/>
          <p14:tracePt t="18388" x="4030663" y="2125663"/>
          <p14:tracePt t="18399" x="4084638" y="2117725"/>
          <p14:tracePt t="18405" x="4122738" y="2111375"/>
          <p14:tracePt t="18405" x="4130675" y="2111375"/>
          <p14:tracePt t="18415" x="4160838" y="2103438"/>
          <p14:tracePt t="18421" x="4175125" y="2103438"/>
          <p14:tracePt t="18421" x="4183063" y="2103438"/>
          <p14:tracePt t="18432" x="4213225" y="2103438"/>
          <p14:tracePt t="18437" x="4229100" y="2103438"/>
          <p14:tracePt t="18449" x="4267200" y="2111375"/>
          <p14:tracePt t="18455" x="4283075" y="2117725"/>
          <p14:tracePt t="18455" x="4289425" y="2117725"/>
          <p14:tracePt t="18465" x="4321175" y="2125663"/>
          <p14:tracePt t="18470" x="4335463" y="2133600"/>
          <p14:tracePt t="18482" x="4373563" y="2141538"/>
          <p14:tracePt t="18488" x="4389438" y="2149475"/>
          <p14:tracePt t="18488" x="4397375" y="2149475"/>
          <p14:tracePt t="18499" x="4411663" y="2149475"/>
          <p14:tracePt t="18503" x="4427538" y="2155825"/>
          <p14:tracePt t="18516" x="4449763" y="2163763"/>
          <p14:tracePt t="18521" x="4457700" y="2163763"/>
          <p14:tracePt t="18522" x="4465638" y="2163763"/>
          <p14:tracePt t="18532" x="4487863" y="2171700"/>
          <p14:tracePt t="18537" x="4511675" y="2179638"/>
          <p14:tracePt t="18549" x="4549775" y="2193925"/>
          <p14:tracePt t="18555" x="4579938" y="2201863"/>
          <p14:tracePt t="18555" x="4587875" y="2201863"/>
          <p14:tracePt t="18565" x="4640263" y="2217738"/>
          <p14:tracePt t="18572" x="4670425" y="2232025"/>
          <p14:tracePt t="18582" x="4702175" y="2239963"/>
          <p14:tracePt t="18588" x="4716463" y="2247900"/>
          <p14:tracePt t="18588" x="4732338" y="2255838"/>
          <p14:tracePt t="18599" x="4754563" y="2263775"/>
          <p14:tracePt t="18603" x="4770438" y="2263775"/>
          <p14:tracePt t="18616" x="4784725" y="2270125"/>
          <p14:tracePt t="18621" x="4792663" y="2278063"/>
          <p14:tracePt t="18632" x="4808538" y="2293938"/>
          <p14:tracePt t="18636" x="4816475" y="2293938"/>
          <p14:tracePt t="18649" x="4830763" y="2308225"/>
          <p14:tracePt t="18655" x="4830763" y="2316163"/>
          <p14:tracePt t="18655" x="4838700" y="2324100"/>
          <p14:tracePt t="18665" x="4846638" y="2339975"/>
          <p14:tracePt t="18670" x="4846638" y="2354263"/>
          <p14:tracePt t="18682" x="4846638" y="2378075"/>
          <p14:tracePt t="18688" x="4838700" y="2384425"/>
          <p14:tracePt t="18699" x="4816475" y="2400300"/>
          <p14:tracePt t="18703" x="4800600" y="2416175"/>
          <p14:tracePt t="18715" x="4746625" y="2438400"/>
          <p14:tracePt t="18721" x="4724400" y="2446338"/>
          <p14:tracePt t="18721" x="4716463" y="2454275"/>
          <p14:tracePt t="18732" x="4670425" y="2460625"/>
          <p14:tracePt t="18737" x="4640263" y="2460625"/>
          <p14:tracePt t="18749" x="4602163" y="2454275"/>
          <p14:tracePt t="18755" x="4579938" y="2446338"/>
          <p14:tracePt t="18765" x="4549775" y="2422525"/>
          <p14:tracePt t="18771" x="4525963" y="2416175"/>
          <p14:tracePt t="18782" x="4503738" y="2378075"/>
          <p14:tracePt t="18788" x="4495800" y="2354263"/>
          <p14:tracePt t="18788" x="4487863" y="2339975"/>
          <p14:tracePt t="18799" x="4479925" y="2286000"/>
          <p14:tracePt t="18803" x="4473575" y="2247900"/>
          <p14:tracePt t="18815" x="4473575" y="2193925"/>
          <p14:tracePt t="18821" x="4479925" y="2171700"/>
          <p14:tracePt t="18822" x="4479925" y="2163763"/>
          <p14:tracePt t="18832" x="4495800" y="2133600"/>
          <p14:tracePt t="18837" x="4511675" y="2111375"/>
          <p14:tracePt t="18849" x="4549775" y="2079625"/>
          <p14:tracePt t="18855" x="4564063" y="2073275"/>
          <p14:tracePt t="18855" x="4572000" y="2073275"/>
          <p14:tracePt t="18865" x="4625975" y="2057400"/>
          <p14:tracePt t="18872" x="4678363" y="2049463"/>
          <p14:tracePt t="18882" x="4686300" y="2049463"/>
          <p14:tracePt t="18883" x="4740275" y="2049463"/>
          <p14:tracePt t="18888" x="4792663" y="2057400"/>
          <p14:tracePt t="18889" x="4822825" y="2065338"/>
          <p14:tracePt t="18899" x="4914900" y="2087563"/>
          <p14:tracePt t="18905" x="4975225" y="2111375"/>
          <p14:tracePt t="18915" x="5029200" y="2133600"/>
          <p14:tracePt t="18921" x="5037138" y="2149475"/>
          <p14:tracePt t="18921" x="5045075" y="2155825"/>
          <p14:tracePt t="18933" x="5059363" y="2171700"/>
          <p14:tracePt t="18937" x="5059363" y="2187575"/>
          <p14:tracePt t="18949" x="5021263" y="2225675"/>
          <p14:tracePt t="18954" x="4983163" y="2239963"/>
          <p14:tracePt t="18954" x="4953000" y="2247900"/>
          <p14:tracePt t="18965" x="4846638" y="2278063"/>
          <p14:tracePt t="18972" x="4732338" y="2278063"/>
          <p14:tracePt t="18982" x="4716463" y="2278063"/>
          <p14:tracePt t="18982" x="4572000" y="2278063"/>
          <p14:tracePt t="18987" x="4449763" y="2263775"/>
          <p14:tracePt t="18988" x="4403725" y="2255838"/>
          <p14:tracePt t="18999" x="4114800" y="2201863"/>
          <p14:tracePt t="19005" x="3886200" y="2155825"/>
          <p14:tracePt t="19005" x="3848100" y="2149475"/>
          <p14:tracePt t="19016" x="3505200" y="2073275"/>
          <p14:tracePt t="19021" x="3352800" y="2027238"/>
          <p14:tracePt t="19021" x="3222625" y="2003425"/>
          <p14:tracePt t="19032" x="2849563" y="1927225"/>
          <p14:tracePt t="19037" x="2620963" y="1897063"/>
          <p14:tracePt t="19049" x="2278063" y="1866900"/>
          <p14:tracePt t="19054" x="2201863" y="1866900"/>
          <p14:tracePt t="19055" x="2155825" y="1866900"/>
          <p14:tracePt t="19065" x="2117725" y="1858963"/>
          <p14:tracePt t="19091" x="2125663" y="1858963"/>
          <p14:tracePt t="19095" x="2133600" y="1858963"/>
          <p14:tracePt t="19098" x="2141538" y="1858963"/>
          <p14:tracePt t="19105" x="2163763" y="1858963"/>
          <p14:tracePt t="19108" x="2171700" y="1858963"/>
          <p14:tracePt t="19119" x="2209800" y="1858963"/>
          <p14:tracePt t="19123" x="2225675" y="1858963"/>
          <p14:tracePt t="19137" x="2270125" y="1858963"/>
          <p14:tracePt t="19139" x="2286000" y="1858963"/>
          <p14:tracePt t="19153" x="2308225" y="1851025"/>
          <p14:tracePt t="19161" x="2316163" y="1844675"/>
          <p14:tracePt t="19169" x="2324100" y="1844675"/>
          <p14:tracePt t="19183" x="2332038" y="1844675"/>
          <p14:tracePt t="19201" x="2392363" y="1836738"/>
          <p14:tracePt t="19202" x="2446338" y="1836738"/>
          <p14:tracePt t="19226" x="2697163" y="1836738"/>
          <p14:tracePt t="19227" x="3238500" y="1836738"/>
          <p14:tracePt t="19228" x="3284538" y="1836738"/>
          <p14:tracePt t="19251" x="4365625" y="1866900"/>
          <p14:tracePt t="19252" x="4618038" y="1866900"/>
          <p14:tracePt t="19266" x="5387975" y="1897063"/>
          <p14:tracePt t="19289" x="6003925" y="1897063"/>
          <p14:tracePt t="19289" x="6454775" y="1897063"/>
          <p14:tracePt t="19300" x="6697663" y="1874838"/>
          <p14:tracePt t="19305" x="6705600" y="1874838"/>
          <p14:tracePt t="19305" x="6735763" y="1858963"/>
          <p14:tracePt t="19316" x="6765925" y="1844675"/>
          <p14:tracePt t="19322" x="6773863" y="1836738"/>
          <p14:tracePt t="19322" x="6781800" y="1836738"/>
          <p14:tracePt t="19332" x="6781800" y="1828800"/>
          <p14:tracePt t="19339" x="6781800" y="1820863"/>
          <p14:tracePt t="19350" x="6781800" y="1812925"/>
          <p14:tracePt t="19368" x="6781800" y="1806575"/>
          <p14:tracePt t="19368" x="6781800" y="1798638"/>
          <p14:tracePt t="19372" x="6781800" y="1790700"/>
          <p14:tracePt t="19385" x="6773863" y="1774825"/>
          <p14:tracePt t="19386" x="6765925" y="1768475"/>
          <p14:tracePt t="19400" x="6751638" y="1736725"/>
          <p14:tracePt t="19425" x="6727825" y="1684338"/>
          <p14:tracePt t="19425" x="6683375" y="1539875"/>
          <p14:tracePt t="19451" x="6683375" y="1516063"/>
          <p14:tracePt t="19452" x="6675438" y="1341438"/>
          <p14:tracePt t="19470" x="6675438" y="1295400"/>
          <p14:tracePt t="19474" x="6683375" y="1279525"/>
          <p14:tracePt t="19483" x="6683375" y="1273175"/>
          <p14:tracePt t="19516" x="6683375" y="1279525"/>
          <p14:tracePt t="19524" x="6675438" y="1303338"/>
          <p14:tracePt t="19524" x="6667500" y="1311275"/>
          <p14:tracePt t="19530" x="6645275" y="1363663"/>
          <p14:tracePt t="19530" x="6637338" y="1379538"/>
          <p14:tracePt t="19540" x="6569075" y="1508125"/>
          <p14:tracePt t="19541" x="6561138" y="1524000"/>
          <p14:tracePt t="19541" x="6553200" y="1546225"/>
          <p14:tracePt t="19547" x="6545263" y="1554163"/>
          <p14:tracePt t="19548" x="6499225" y="1654175"/>
          <p14:tracePt t="19552" x="6469063" y="1730375"/>
          <p14:tracePt t="19556" x="6430963" y="1820863"/>
          <p14:tracePt t="19557" x="6423025" y="1844675"/>
          <p14:tracePt t="19604" x="6392863" y="1920875"/>
          <p14:tracePt t="19604" x="6226175" y="2765425"/>
          <p14:tracePt t="19608" x="6226175" y="2781300"/>
          <p14:tracePt t="19616" x="6218238" y="2789238"/>
          <p14:tracePt t="19649" x="6226175" y="2773363"/>
          <p14:tracePt t="19653" x="6226175" y="2759075"/>
          <p14:tracePt t="19656" x="6232525" y="2735263"/>
          <p14:tracePt t="19656" x="6240463" y="2727325"/>
          <p14:tracePt t="19667" x="6278563" y="2574925"/>
          <p14:tracePt t="19671" x="6316663" y="2484438"/>
          <p14:tracePt t="19671" x="6324600" y="2460625"/>
          <p14:tracePt t="19683" x="6400800" y="2263775"/>
          <p14:tracePt t="19689" x="6461125" y="2149475"/>
          <p14:tracePt t="19700" x="6523038" y="2011363"/>
          <p14:tracePt t="19704" x="6545263" y="1973263"/>
          <p14:tracePt t="19704" x="6561138" y="1951038"/>
          <p14:tracePt t="19717" x="6583363" y="1905000"/>
          <p14:tracePt t="19723" x="6591300" y="1889125"/>
          <p14:tracePt t="19765" x="6583363" y="1897063"/>
          <p14:tracePt t="19772" x="6575425" y="1927225"/>
          <p14:tracePt t="19773" x="6569075" y="1935163"/>
          <p14:tracePt t="19777" x="6561138" y="1965325"/>
          <p14:tracePt t="19777" x="6553200" y="1973263"/>
          <p14:tracePt t="19783" x="6537325" y="2019300"/>
          <p14:tracePt t="19787" x="6515100" y="2087563"/>
          <p14:tracePt t="19800" x="6484938" y="2179638"/>
          <p14:tracePt t="19804" x="6477000" y="2201863"/>
          <p14:tracePt t="19804" x="6477000" y="2217738"/>
          <p14:tracePt t="19817" x="6461125" y="2255838"/>
          <p14:tracePt t="19823" x="6461125" y="2270125"/>
          <p14:tracePt t="19833" x="6454775" y="2270125"/>
          <p14:tracePt t="19837" x="6454775" y="2278063"/>
          <p14:tracePt t="19886" x="6454775" y="2270125"/>
          <p14:tracePt t="19894" x="6454775" y="2263775"/>
          <p14:tracePt t="19907" x="6454775" y="2255838"/>
          <p14:tracePt t="19914" x="6454775" y="2247900"/>
          <p14:tracePt t="19919" x="6461125" y="2247900"/>
          <p14:tracePt t="19936" x="6461125" y="2239963"/>
          <p14:tracePt t="20043" x="6454775" y="2247900"/>
          <p14:tracePt t="20139" x="6461125" y="2247900"/>
          <p14:tracePt t="20157" x="6469063" y="2247900"/>
          <p14:tracePt t="20185" x="6477000" y="2247900"/>
          <p14:tracePt t="20250" x="6484938" y="2247900"/>
          <p14:tracePt t="20274" x="6492875" y="2255838"/>
          <p14:tracePt t="20297" x="6492875" y="2293938"/>
          <p14:tracePt t="20298" x="6454775" y="2346325"/>
          <p14:tracePt t="20299" x="6446838" y="2354263"/>
          <p14:tracePt t="20311" x="6408738" y="2384425"/>
          <p14:tracePt t="20311" x="6384925" y="2392363"/>
          <p14:tracePt t="20312" x="6384925" y="2400300"/>
          <p14:tracePt t="20329" x="6226175" y="2460625"/>
          <p14:tracePt t="20329" x="6210300" y="2468563"/>
          <p14:tracePt t="20341" x="6149975" y="2476500"/>
          <p14:tracePt t="20344" x="6057900" y="2492375"/>
          <p14:tracePt t="20345" x="5951538" y="2506663"/>
          <p14:tracePt t="20351" x="5813425" y="2514600"/>
          <p14:tracePt t="20352" x="5791200" y="2522538"/>
          <p14:tracePt t="20357" x="5654675" y="2522538"/>
          <p14:tracePt t="20370" x="5295900" y="2530475"/>
          <p14:tracePt t="20381" x="5013325" y="2530475"/>
          <p14:tracePt t="20381" x="4983163" y="2530475"/>
          <p14:tracePt t="20385" x="4800600" y="2530475"/>
          <p14:tracePt t="20385" x="4762500" y="2530475"/>
          <p14:tracePt t="20390" x="4678363" y="2530475"/>
          <p14:tracePt t="20396" x="4479925" y="2522538"/>
          <p14:tracePt t="20396" x="4457700" y="2522538"/>
          <p14:tracePt t="20406" x="4259263" y="2506663"/>
          <p14:tracePt t="20411" x="4152900" y="2498725"/>
          <p14:tracePt t="20411" x="4130675" y="2492375"/>
          <p14:tracePt t="20439" x="3794125" y="2430463"/>
          <p14:tracePt t="20445" x="3749675" y="2416175"/>
          <p14:tracePt t="20446" x="3741738" y="2408238"/>
          <p14:tracePt t="20456" x="3687763" y="2378075"/>
          <p14:tracePt t="20460" x="3665538" y="2362200"/>
          <p14:tracePt t="20473" x="3627438" y="2324100"/>
          <p14:tracePt t="20476" x="3611563" y="2301875"/>
          <p14:tracePt t="20489" x="3565525" y="2225675"/>
          <p14:tracePt t="20494" x="3543300" y="2163763"/>
          <p14:tracePt t="20506" x="3513138" y="2027238"/>
          <p14:tracePt t="20509" x="3513138" y="1981200"/>
          <p14:tracePt t="20510" x="3513138" y="1965325"/>
          <p14:tracePt t="20539" x="3589338" y="1630363"/>
          <p14:tracePt t="20545" x="3611563" y="1570038"/>
          <p14:tracePt t="20545" x="3619500" y="1554163"/>
          <p14:tracePt t="20556" x="3657600" y="1485900"/>
          <p14:tracePt t="20560" x="3679825" y="1439863"/>
          <p14:tracePt t="20560" x="3679825" y="1431925"/>
          <p14:tracePt t="20572" x="3741738" y="1341438"/>
          <p14:tracePt t="20576" x="3771900" y="1311275"/>
          <p14:tracePt t="20577" x="3779838" y="1303338"/>
          <p14:tracePt t="20589" x="3878263" y="1211263"/>
          <p14:tracePt t="20594" x="3932238" y="1173163"/>
          <p14:tracePt t="20594" x="3954463" y="1158875"/>
          <p14:tracePt t="20595" x="3970338" y="1158875"/>
          <p14:tracePt t="20606" x="4175125" y="1074738"/>
          <p14:tracePt t="20610" x="4297363" y="1050925"/>
          <p14:tracePt t="20610" x="4313238" y="1044575"/>
          <p14:tracePt t="20623" x="4556125" y="1036638"/>
          <p14:tracePt t="20627" x="4678363" y="1036638"/>
          <p14:tracePt t="20639" x="4702175" y="1036638"/>
          <p14:tracePt t="20639" x="4899025" y="1044575"/>
          <p14:tracePt t="20643" x="5013325" y="1058863"/>
          <p14:tracePt t="20644" x="5037138" y="1058863"/>
          <p14:tracePt t="20656" x="5311775" y="1104900"/>
          <p14:tracePt t="20661" x="5456238" y="1135063"/>
          <p14:tracePt t="20661" x="5478463" y="1135063"/>
          <p14:tracePt t="20672" x="5502275" y="1143000"/>
          <p14:tracePt t="20673" x="5676900" y="1189038"/>
          <p14:tracePt t="20678" x="5791200" y="1219200"/>
          <p14:tracePt t="20678" x="5813425" y="1219200"/>
          <p14:tracePt t="20689" x="5943600" y="1273175"/>
          <p14:tracePt t="20694" x="6019800" y="1303338"/>
          <p14:tracePt t="20706" x="6073775" y="1341438"/>
          <p14:tracePt t="20709" x="6080125" y="1349375"/>
          <p14:tracePt t="20710" x="6088063" y="1355725"/>
          <p14:tracePt t="20722" x="6111875" y="1409700"/>
          <p14:tracePt t="20727" x="6118225" y="1439863"/>
          <p14:tracePt t="20739" x="6126163" y="1546225"/>
          <p14:tracePt t="20743" x="6111875" y="1616075"/>
          <p14:tracePt t="20744" x="6111875" y="1630363"/>
          <p14:tracePt t="20756" x="6057900" y="1812925"/>
          <p14:tracePt t="20760" x="6003925" y="1920875"/>
          <p14:tracePt t="20772" x="5997575" y="1935163"/>
          <p14:tracePt t="20773" x="5867400" y="2103438"/>
          <p14:tracePt t="20778" x="5775325" y="2193925"/>
          <p14:tracePt t="20778" x="5761038" y="2209800"/>
          <p14:tracePt t="20789" x="5608638" y="2324100"/>
          <p14:tracePt t="20794" x="5470525" y="2392363"/>
          <p14:tracePt t="20806" x="5151438" y="2476500"/>
          <p14:tracePt t="20809" x="5013325" y="2492375"/>
          <p14:tracePt t="20823" x="4518025" y="2514600"/>
          <p14:tracePt t="20828" x="4305300" y="2498725"/>
          <p14:tracePt t="20828" x="4267200" y="2498725"/>
          <p14:tracePt t="20839" x="3954463" y="2422525"/>
          <p14:tracePt t="20842" x="3848100" y="2370138"/>
          <p14:tracePt t="20843" x="3825875" y="2362200"/>
          <p14:tracePt t="20856" x="3619500" y="2232025"/>
          <p14:tracePt t="20860" x="3565525" y="2163763"/>
          <p14:tracePt t="20873" x="3527425" y="2049463"/>
          <p14:tracePt t="20876" x="3521075" y="2011363"/>
          <p14:tracePt t="20877" x="3521075" y="1997075"/>
          <p14:tracePt t="20889" x="3543300" y="1905000"/>
          <p14:tracePt t="20893" x="3543300" y="1889125"/>
          <p14:tracePt t="20894" x="3565525" y="1844675"/>
          <p14:tracePt t="20906" x="3657600" y="1722438"/>
          <p14:tracePt t="20910" x="3711575" y="1668463"/>
          <p14:tracePt t="20910" x="3717925" y="1654175"/>
          <p14:tracePt t="20923" x="3856038" y="1531938"/>
          <p14:tracePt t="20927" x="3916363" y="1485900"/>
          <p14:tracePt t="20928" x="3940175" y="1470025"/>
          <p14:tracePt t="20928" x="3946525" y="1470025"/>
          <p14:tracePt t="20939" x="3954463" y="1455738"/>
          <p14:tracePt t="20939" x="4060825" y="1401763"/>
          <p14:tracePt t="20944" x="4144963" y="1371600"/>
          <p14:tracePt t="20945" x="4152900" y="1363663"/>
          <p14:tracePt t="20956" x="4321175" y="1325563"/>
          <p14:tracePt t="20961" x="4435475" y="1317625"/>
          <p14:tracePt t="20972" x="4457700" y="1317625"/>
          <p14:tracePt t="20973" x="4686300" y="1317625"/>
          <p14:tracePt t="20975" x="4754563" y="1325563"/>
          <p14:tracePt t="20975" x="4770438" y="1325563"/>
          <p14:tracePt t="20980" x="4899025" y="1349375"/>
          <p14:tracePt t="20989" x="5075238" y="1387475"/>
          <p14:tracePt t="20994" x="5280025" y="1463675"/>
          <p14:tracePt t="21006" x="5546725" y="1616075"/>
          <p14:tracePt t="21009" x="5622925" y="1684338"/>
          <p14:tracePt t="21009" x="5638800" y="1692275"/>
          <p14:tracePt t="21023" x="5799138" y="1851025"/>
          <p14:tracePt t="21028" x="5837238" y="1912938"/>
          <p14:tracePt t="21039" x="5859463" y="2003425"/>
          <p14:tracePt t="21043" x="5859463" y="2057400"/>
          <p14:tracePt t="21044" x="5859463" y="2065338"/>
          <p14:tracePt t="21056" x="5837238" y="2149475"/>
          <p14:tracePt t="21061" x="5813425" y="2187575"/>
          <p14:tracePt t="21074" x="5753100" y="2217738"/>
          <p14:tracePt t="21077" x="5722938" y="2225675"/>
          <p14:tracePt t="21078" x="5715000" y="2232025"/>
          <p14:tracePt t="21089" x="5676900" y="2232025"/>
          <p14:tracePt t="21094" x="5654675" y="2239963"/>
          <p14:tracePt t="21106" x="5616575" y="2225675"/>
          <p14:tracePt t="21110" x="5600700" y="2225675"/>
          <p14:tracePt t="21110" x="5600700" y="2217738"/>
          <p14:tracePt t="21122" x="5578475" y="2201863"/>
          <p14:tracePt t="21127" x="5562600" y="2193925"/>
          <p14:tracePt t="21140" x="5554663" y="2179638"/>
          <p14:tracePt t="21144" x="5554663" y="2171700"/>
          <p14:tracePt t="21156" x="5546725" y="2155825"/>
          <p14:tracePt t="21171" x="5546725" y="2149475"/>
          <p14:tracePt t="21183" x="5546725" y="2141538"/>
          <p14:tracePt t="21204" x="5546725" y="2133600"/>
          <p14:tracePt t="21212" x="5546725" y="2125663"/>
          <p14:tracePt t="21217" x="5546725" y="2117725"/>
          <p14:tracePt t="21226" x="5554663" y="2117725"/>
          <p14:tracePt t="21235" x="5554663" y="2111375"/>
          <p14:tracePt t="21242" x="5554663" y="2103438"/>
          <p14:tracePt t="21247" x="5562600" y="2103438"/>
          <p14:tracePt t="21262" x="5562600" y="2095500"/>
          <p14:tracePt t="21277" x="5570538" y="2095500"/>
          <p14:tracePt t="21441" x="5570538" y="2103438"/>
          <p14:tracePt t="21461" x="5562600" y="2103438"/>
          <p14:tracePt t="21464" x="5562600" y="2111375"/>
          <p14:tracePt t="21468" x="5562600" y="2117725"/>
          <p14:tracePt t="21469" x="5554663" y="2117725"/>
          <p14:tracePt t="21478" x="5554663" y="2155825"/>
          <p14:tracePt t="21482" x="5554663" y="2163763"/>
          <p14:tracePt t="21482" x="5554663" y="2171700"/>
          <p14:tracePt t="21489" x="5554663" y="2193925"/>
          <p14:tracePt t="21492" x="5554663" y="2209800"/>
          <p14:tracePt t="21493" x="5554663" y="2217738"/>
          <p14:tracePt t="21493" x="5554663" y="2225675"/>
          <p14:tracePt t="21506" x="5554663" y="2278063"/>
          <p14:tracePt t="21509" x="5554663" y="2301875"/>
          <p14:tracePt t="21510" x="5554663" y="2308225"/>
          <p14:tracePt t="21523" x="5562600" y="2354263"/>
          <p14:tracePt t="21527" x="5554663" y="2378075"/>
          <p14:tracePt t="21539" x="5540375" y="2392363"/>
          <p14:tracePt t="21543" x="5540375" y="2400300"/>
          <p14:tracePt t="21544" x="5532438" y="2400300"/>
          <p14:tracePt t="21556" x="5516563" y="2408238"/>
          <p14:tracePt t="21560" x="5502275" y="2408238"/>
          <p14:tracePt t="21572" x="5478463" y="2416175"/>
          <p14:tracePt t="21577" x="5464175" y="2416175"/>
          <p14:tracePt t="21590" x="5426075" y="2416175"/>
          <p14:tracePt t="21594" x="5394325" y="2416175"/>
          <p14:tracePt t="21605" x="5387975" y="2416175"/>
          <p14:tracePt t="21606" x="5341938" y="2416175"/>
          <p14:tracePt t="21609" x="5311775" y="2422525"/>
          <p14:tracePt t="21610" x="5303838" y="2422525"/>
          <p14:tracePt t="21622" x="5159375" y="2446338"/>
          <p14:tracePt t="21626" x="5089525" y="2460625"/>
          <p14:tracePt t="21627" x="5075238" y="2460625"/>
          <p14:tracePt t="21639" x="4800600" y="2514600"/>
          <p14:tracePt t="21642" x="4656138" y="2536825"/>
          <p14:tracePt t="21643" x="4625975" y="2544763"/>
          <p14:tracePt t="21656" x="4237038" y="2613025"/>
          <p14:tracePt t="21660" x="4060825" y="2651125"/>
          <p14:tracePt t="21672" x="4030663" y="2659063"/>
          <p14:tracePt t="21673" x="3779838" y="2705100"/>
          <p14:tracePt t="21678" x="3665538" y="2727325"/>
          <p14:tracePt t="21689" x="3521075" y="2773363"/>
          <p14:tracePt t="21694" x="3467100" y="2797175"/>
          <p14:tracePt t="21706" x="3421063" y="2827338"/>
          <p14:tracePt t="21710" x="3406775" y="2835275"/>
          <p14:tracePt t="21711" x="3406775" y="2841625"/>
          <p14:tracePt t="21722" x="3375025" y="2873375"/>
          <p14:tracePt t="21727" x="3368675" y="2879725"/>
          <p14:tracePt t="21727" x="3360738" y="2879725"/>
          <p14:tracePt t="21727" x="3360738" y="2887663"/>
          <p14:tracePt t="21740" x="3336925" y="2911475"/>
          <p14:tracePt t="21744" x="3330575" y="2917825"/>
          <p14:tracePt t="21756" x="3314700" y="2933700"/>
          <p14:tracePt t="21760" x="3306763" y="2933700"/>
          <p14:tracePt t="21772" x="3298825" y="2933700"/>
          <p14:tracePt t="21775" x="3292475" y="2933700"/>
          <p14:tracePt t="21789" x="3276600" y="2933700"/>
          <p14:tracePt t="21794" x="3268663" y="2925763"/>
          <p14:tracePt t="21806" x="3260725" y="2903538"/>
          <p14:tracePt t="21810" x="3260725" y="2895600"/>
          <p14:tracePt t="21823" x="3260725" y="2865438"/>
          <p14:tracePt t="21827" x="3260725" y="2857500"/>
          <p14:tracePt t="21827" x="3260725" y="2849563"/>
          <p14:tracePt t="21839" x="3260725" y="2827338"/>
          <p14:tracePt t="21842" x="3260725" y="2819400"/>
          <p14:tracePt t="21856" x="3260725" y="2811463"/>
          <p14:tracePt t="21867" x="3260725" y="2803525"/>
          <p14:tracePt t="21924" x="3254375" y="2803525"/>
          <p14:tracePt t="21960" x="3246438" y="2803525"/>
          <p14:tracePt t="21991" x="3246438" y="2811463"/>
          <p14:tracePt t="22072" x="3254375" y="2811463"/>
          <p14:tracePt t="22082" x="3260725" y="2811463"/>
          <p14:tracePt t="22085" x="3260725" y="2803525"/>
          <p14:tracePt t="22089" x="3268663" y="2803525"/>
          <p14:tracePt t="22094" x="3276600" y="2803525"/>
          <p14:tracePt t="22106" x="3284538" y="2797175"/>
          <p14:tracePt t="22110" x="3292475" y="2797175"/>
          <p14:tracePt t="22123" x="3298825" y="2797175"/>
          <p14:tracePt t="22127" x="3306763" y="2797175"/>
          <p14:tracePt t="22140" x="3314700" y="2789238"/>
          <p14:tracePt t="22149" x="3322638" y="2789238"/>
          <p14:tracePt t="22156" x="3330575" y="2789238"/>
          <p14:tracePt t="22161" x="3336925" y="2789238"/>
          <p14:tracePt t="22172" x="3352800" y="2789238"/>
          <p14:tracePt t="22175" x="3360738" y="2797175"/>
          <p14:tracePt t="22190" x="3390900" y="2803525"/>
          <p14:tracePt t="22196" x="3413125" y="2811463"/>
          <p14:tracePt t="22207" x="3429000" y="2819400"/>
          <p14:tracePt t="22212" x="3436938" y="2819400"/>
          <p14:tracePt t="22212" x="3436938" y="2827338"/>
          <p14:tracePt t="22223" x="3444875" y="2827338"/>
          <p14:tracePt t="22228" x="3451225" y="2835275"/>
          <p14:tracePt t="22346" x="3451225" y="2841625"/>
          <p14:tracePt t="22351" x="3451225" y="2849563"/>
          <p14:tracePt t="22355" x="3451225" y="2857500"/>
          <p14:tracePt t="22361" x="3451225" y="2873375"/>
          <p14:tracePt t="22369" x="3451225" y="2887663"/>
          <p14:tracePt t="22372" x="3451225" y="2895600"/>
          <p14:tracePt t="22392" x="3444875" y="2933700"/>
          <p14:tracePt t="22392" x="3436938" y="2949575"/>
          <p14:tracePt t="22398" x="3429000" y="2963863"/>
          <p14:tracePt t="22399" x="3421063" y="2963863"/>
          <p14:tracePt t="22404" x="3421063" y="2971800"/>
          <p14:tracePt t="22405" x="3413125" y="2971800"/>
          <p14:tracePt t="22405" x="3413125" y="2979738"/>
          <p14:tracePt t="22412" x="3398838" y="2994025"/>
          <p14:tracePt t="22413" x="3390900" y="2994025"/>
          <p14:tracePt t="22420" x="3375025" y="3009900"/>
          <p14:tracePt t="22424" x="3360738" y="3017838"/>
          <p14:tracePt t="22436" x="3178175" y="3086100"/>
          <p14:tracePt t="22441" x="3146425" y="3086100"/>
          <p14:tracePt t="22442" x="3132138" y="3086100"/>
          <p14:tracePt t="22443" x="3070225" y="3094038"/>
          <p14:tracePt t="22453" x="2933700" y="3101975"/>
          <p14:tracePt t="22458" x="2873375" y="3094038"/>
          <p14:tracePt t="22472" x="2651125" y="3017838"/>
          <p14:tracePt t="22477" x="2598738" y="2987675"/>
          <p14:tracePt t="22477" x="2582863" y="2971800"/>
          <p14:tracePt t="22486" x="2484438" y="2903538"/>
          <p14:tracePt t="22490" x="2476500" y="2879725"/>
          <p14:tracePt t="22503" x="2422525" y="2797175"/>
          <p14:tracePt t="22506" x="2416175" y="2773363"/>
          <p14:tracePt t="22524" x="2408238" y="2697163"/>
          <p14:tracePt t="22524" x="2408238" y="2674938"/>
          <p14:tracePt t="22530" x="2416175" y="2651125"/>
          <p14:tracePt t="22536" x="2416175" y="2644775"/>
          <p14:tracePt t="22536" x="2430463" y="2620963"/>
          <p14:tracePt t="22540" x="2446338" y="2598738"/>
          <p14:tracePt t="22554" x="2544763" y="2498725"/>
          <p14:tracePt t="22554" x="2560638" y="2484438"/>
          <p14:tracePt t="22564" x="2606675" y="2460625"/>
          <p14:tracePt t="22569" x="2620963" y="2446338"/>
          <p14:tracePt t="22573" x="2636838" y="2438400"/>
          <p14:tracePt t="22588" x="2705100" y="2416175"/>
          <p14:tracePt t="22588" x="2720975" y="2408238"/>
          <p14:tracePt t="22596" x="2751138" y="2408238"/>
          <p14:tracePt t="22596" x="2759075" y="2400300"/>
          <p14:tracePt t="22596" x="2765425" y="2400300"/>
          <p14:tracePt t="22603" x="2797175" y="2400300"/>
          <p14:tracePt t="22606" x="2811463" y="2400300"/>
          <p14:tracePt t="22621" x="2879725" y="2400300"/>
          <p14:tracePt t="22621" x="2887663" y="2400300"/>
          <p14:tracePt t="22630" x="2911475" y="2416175"/>
          <p14:tracePt t="22630" x="2917825" y="2416175"/>
          <p14:tracePt t="22636" x="2933700" y="2422525"/>
          <p14:tracePt t="22639" x="2941638" y="2430463"/>
          <p14:tracePt t="22654" x="2979738" y="2468563"/>
          <p14:tracePt t="22655" x="2987675" y="2484438"/>
          <p14:tracePt t="22665" x="3009900" y="2522538"/>
          <p14:tracePt t="22665" x="3009900" y="2530475"/>
          <p14:tracePt t="22669" x="3017838" y="2544763"/>
          <p14:tracePt t="22673" x="3017838" y="2560638"/>
          <p14:tracePt t="22691" x="3017838" y="2636838"/>
          <p14:tracePt t="22691" x="3009900" y="2674938"/>
          <p14:tracePt t="22696" x="2994025" y="2689225"/>
          <p14:tracePt t="22696" x="2994025" y="2697163"/>
          <p14:tracePt t="22703" x="2979738" y="2720975"/>
          <p14:tracePt t="22706" x="2963863" y="2727325"/>
          <p14:tracePt t="22721" x="2903538" y="2781300"/>
          <p14:tracePt t="22721" x="2887663" y="2781300"/>
          <p14:tracePt t="22730" x="2835275" y="2797175"/>
          <p14:tracePt t="22730" x="2827338" y="2797175"/>
          <p14:tracePt t="22736" x="2797175" y="2803525"/>
          <p14:tracePt t="22739" x="2781300" y="2803525"/>
          <p14:tracePt t="22754" x="2705100" y="2803525"/>
          <p14:tracePt t="22754" x="2689225" y="2797175"/>
          <p14:tracePt t="22764" x="2651125" y="2781300"/>
          <p14:tracePt t="22769" x="2644775" y="2773363"/>
          <p14:tracePt t="22770" x="2636838" y="2765425"/>
          <p14:tracePt t="22774" x="2628900" y="2759075"/>
          <p14:tracePt t="22787" x="2598738" y="2713038"/>
          <p14:tracePt t="22788" x="2598738" y="2705100"/>
          <p14:tracePt t="22798" x="2590800" y="2689225"/>
          <p14:tracePt t="22799" x="2598738" y="2667000"/>
          <p14:tracePt t="22799" x="2598738" y="2659063"/>
          <p14:tracePt t="22802" x="2606675" y="2651125"/>
          <p14:tracePt t="22806" x="2613025" y="2636838"/>
          <p14:tracePt t="22824" x="2682875" y="2574925"/>
          <p14:tracePt t="22824" x="2713038" y="2552700"/>
          <p14:tracePt t="22841" x="2797175" y="2522538"/>
          <p14:tracePt t="22847" x="2857500" y="2506663"/>
          <p14:tracePt t="22847" x="2865438" y="2498725"/>
          <p14:tracePt t="22854" x="2925763" y="2498725"/>
          <p14:tracePt t="22857" x="2955925" y="2492375"/>
          <p14:tracePt t="22869" x="3101975" y="2506663"/>
          <p14:tracePt t="22873" x="3132138" y="2514600"/>
          <p14:tracePt t="22891" x="3246438" y="2574925"/>
          <p14:tracePt t="22891" x="3284538" y="2613025"/>
          <p14:tracePt t="22897" x="3314700" y="2644775"/>
          <p14:tracePt t="22903" x="3314700" y="2651125"/>
          <p14:tracePt t="22903" x="3322638" y="2659063"/>
          <p14:tracePt t="22906" x="3330575" y="2674938"/>
          <p14:tracePt t="22921" x="3352800" y="2735263"/>
          <p14:tracePt t="22921" x="3360738" y="2743200"/>
          <p14:tracePt t="22927" x="3360738" y="2773363"/>
          <p14:tracePt t="22936" x="3344863" y="2811463"/>
          <p14:tracePt t="22943" x="3336925" y="2835275"/>
          <p14:tracePt t="22955" x="3298825" y="2857500"/>
          <p14:tracePt t="22955" x="3284538" y="2873375"/>
          <p14:tracePt t="22961" x="3276600" y="2879725"/>
          <p14:tracePt t="22971" x="3246438" y="2887663"/>
          <p14:tracePt t="22971" x="3238500" y="2887663"/>
          <p14:tracePt t="22975" x="3230563" y="2895600"/>
          <p14:tracePt t="22975" x="3222625" y="2895600"/>
          <p14:tracePt t="22988" x="3208338" y="2895600"/>
          <p14:tracePt t="22989" x="3200400" y="2895600"/>
          <p14:tracePt t="22998" x="3192463" y="2895600"/>
          <p14:tracePt t="23053" x="3192463" y="2887663"/>
          <p14:tracePt t="23060" x="3200400" y="2887663"/>
          <p14:tracePt t="23080" x="3208338" y="2887663"/>
          <p14:tracePt t="23094" x="3216275" y="2887663"/>
          <p14:tracePt t="23104" x="3222625" y="2879725"/>
          <p14:tracePt t="23112" x="3230563" y="2879725"/>
          <p14:tracePt t="23117" x="3238500" y="2873375"/>
          <p14:tracePt t="23122" x="3246438" y="2873375"/>
          <p14:tracePt t="23131" x="3254375" y="2873375"/>
          <p14:tracePt t="23131" x="3260725" y="2873375"/>
          <p14:tracePt t="23136" x="3260725" y="2865438"/>
          <p14:tracePt t="23143" x="3268663" y="2865438"/>
          <p14:tracePt t="23155" x="3284538" y="2857500"/>
          <p14:tracePt t="23164" x="3292475" y="2857500"/>
          <p14:tracePt t="23178" x="3298825" y="2857500"/>
          <p14:tracePt t="23316" x="3298825" y="2865438"/>
          <p14:tracePt t="23356" x="3292475" y="2865438"/>
          <p14:tracePt t="23361" x="3292475" y="2857500"/>
          <p14:tracePt t="23364" x="3292475" y="2849563"/>
          <p14:tracePt t="23364" x="3284538" y="2849563"/>
          <p14:tracePt t="23373" x="3284538" y="2835275"/>
          <p14:tracePt t="23377" x="3276600" y="2811463"/>
          <p14:tracePt t="23377" x="3268663" y="2811463"/>
          <p14:tracePt t="23390" x="3254375" y="2765425"/>
          <p14:tracePt t="23394" x="3238500" y="2720975"/>
          <p14:tracePt t="23394" x="3238500" y="2705100"/>
          <p14:tracePt t="23406" x="3208338" y="2590800"/>
          <p14:tracePt t="23410" x="3184525" y="2498725"/>
          <p14:tracePt t="23422" x="3184525" y="2476500"/>
          <p14:tracePt t="23423" x="3132138" y="2301875"/>
          <p14:tracePt t="23427" x="3094038" y="2201863"/>
          <p14:tracePt t="23428" x="3086100" y="2179638"/>
          <p14:tracePt t="23442" x="2955925" y="1973263"/>
          <p14:tracePt t="23461" x="2460625" y="1600200"/>
          <p14:tracePt t="23462" x="2430463" y="1584325"/>
          <p14:tracePt t="23468" x="2255838" y="1508125"/>
          <p14:tracePt t="23472" x="2232025" y="1501775"/>
          <p14:tracePt t="23472" x="2155825" y="1477963"/>
          <p14:tracePt t="23481" x="1912938" y="1393825"/>
          <p14:tracePt t="23487" x="1851025" y="1379538"/>
          <p14:tracePt t="23491" x="1790700" y="1363663"/>
          <p14:tracePt t="23503" x="1692275" y="1341438"/>
          <p14:tracePt t="23509" x="1684338" y="1341438"/>
          <p14:tracePt t="23509" x="1676400" y="1341438"/>
          <p14:tracePt t="23584" x="1676400" y="1333500"/>
          <p14:tracePt t="23596" x="1676400" y="1325563"/>
          <p14:tracePt t="23608" x="1676400" y="1317625"/>
          <p14:tracePt t="23626" x="1668463" y="1311275"/>
          <p14:tracePt t="23652" x="1660525" y="1311275"/>
          <p14:tracePt t="23659" x="1654175" y="1317625"/>
          <p14:tracePt t="23660" x="1646238" y="1317625"/>
          <p14:tracePt t="23664" x="1638300" y="1317625"/>
          <p14:tracePt t="23665" x="1630363" y="1317625"/>
          <p14:tracePt t="23669" x="1622425" y="1325563"/>
          <p14:tracePt t="23672" x="1616075" y="1333500"/>
          <p14:tracePt t="23686" x="1570038" y="1349375"/>
          <p14:tracePt t="23691" x="1554163" y="1355725"/>
          <p14:tracePt t="23703" x="1524000" y="1371600"/>
          <p14:tracePt t="23706" x="1508125" y="1379538"/>
          <p14:tracePt t="23719" x="1463675" y="1387475"/>
          <p14:tracePt t="23724" x="1447800" y="1387475"/>
          <p14:tracePt t="23724" x="1439863" y="1387475"/>
          <p14:tracePt t="23736" x="1417638" y="1393825"/>
          <p14:tracePt t="23743" x="1409700" y="1393825"/>
          <p14:tracePt t="23753" x="1401763" y="1387475"/>
          <p14:tracePt t="23762" x="1401763" y="1379538"/>
          <p14:tracePt t="23769" x="1401763" y="1371600"/>
          <p14:tracePt t="23776" x="1401763" y="1363663"/>
          <p14:tracePt t="23786" x="1401763" y="1355725"/>
          <p14:tracePt t="23791" x="1401763" y="1349375"/>
          <p14:tracePt t="23802" x="1409700" y="1333500"/>
          <p14:tracePt t="23806" x="1409700" y="1325563"/>
          <p14:tracePt t="23819" x="1425575" y="1311275"/>
          <p14:tracePt t="23824" x="1425575" y="1303338"/>
          <p14:tracePt t="23836" x="1431925" y="1303338"/>
          <p14:tracePt t="23909" x="1425575" y="1303338"/>
          <p14:tracePt t="23913" x="1425575" y="1311275"/>
          <p14:tracePt t="23916" x="1417638" y="1311275"/>
          <p14:tracePt t="23923" x="1409700" y="1317625"/>
          <p14:tracePt t="23928" x="1401763" y="1317625"/>
          <p14:tracePt t="23929" x="1401763" y="1325563"/>
          <p14:tracePt t="23939" x="1393825" y="1325563"/>
          <p14:tracePt t="23942" x="1387475" y="1333500"/>
          <p14:tracePt t="23956" x="1363663" y="1349375"/>
          <p14:tracePt t="23964" x="1349375" y="1355725"/>
          <p14:tracePt t="23973" x="1341438" y="1363663"/>
          <p14:tracePt t="23979" x="1325563" y="1379538"/>
          <p14:tracePt t="23980" x="1317625" y="1379538"/>
          <p14:tracePt t="23989" x="1303338" y="1387475"/>
          <p14:tracePt t="23993" x="1295400" y="1393825"/>
          <p14:tracePt t="24006" x="1273175" y="1409700"/>
          <p14:tracePt t="24010" x="1265238" y="1409700"/>
          <p14:tracePt t="24022" x="1257300" y="1409700"/>
          <p14:tracePt t="24030" x="1249363" y="1409700"/>
          <p14:tracePt t="24049" x="1241425" y="1409700"/>
          <p14:tracePt t="24083" x="1241425" y="1401763"/>
          <p14:tracePt t="24101" x="1241425" y="1393825"/>
          <p14:tracePt t="24417" x="1241425" y="1401763"/>
          <p14:tracePt t="24433" x="1241425" y="1409700"/>
          <p14:tracePt t="24438" x="1235075" y="1409700"/>
          <p14:tracePt t="24438" x="1235075" y="1417638"/>
          <p14:tracePt t="24446" x="1235075" y="1431925"/>
          <p14:tracePt t="24446" x="1241425" y="1431925"/>
          <p14:tracePt t="24451" x="1241425" y="1439863"/>
          <p14:tracePt t="24451" x="1249363" y="1439863"/>
          <p14:tracePt t="24456" x="1257300" y="1439863"/>
          <p14:tracePt t="24462" x="1273175" y="1447800"/>
          <p14:tracePt t="24473" x="1287463" y="1447800"/>
          <p14:tracePt t="24476" x="1295400" y="1447800"/>
          <p14:tracePt t="24477" x="1303338" y="1439863"/>
          <p14:tracePt t="24489" x="1325563" y="1431925"/>
          <p14:tracePt t="24494" x="1349375" y="1425575"/>
          <p14:tracePt t="24494" x="1349375" y="1417638"/>
          <p14:tracePt t="24506" x="1393825" y="1393825"/>
          <p14:tracePt t="24510" x="1417638" y="1387475"/>
          <p14:tracePt t="24523" x="1477963" y="1349375"/>
          <p14:tracePt t="24528" x="1531938" y="1317625"/>
          <p14:tracePt t="24539" x="1616075" y="1279525"/>
          <p14:tracePt t="24543" x="1668463" y="1257300"/>
          <p14:tracePt t="24544" x="1676400" y="1249363"/>
          <p14:tracePt t="24556" x="1752600" y="1211263"/>
          <p14:tracePt t="24561" x="1774825" y="1203325"/>
          <p14:tracePt t="24561" x="1782763" y="1203325"/>
          <p14:tracePt t="24572" x="1798638" y="1196975"/>
          <p14:tracePt t="24577" x="1806575" y="1196975"/>
          <p14:tracePt t="24666" x="1798638" y="1196975"/>
          <p14:tracePt t="24671" x="1798638" y="1203325"/>
          <p14:tracePt t="24677" x="1790700" y="1203325"/>
          <p14:tracePt t="24685" x="1782763" y="1203325"/>
          <p14:tracePt t="24696" x="1774825" y="1211263"/>
          <p14:tracePt t="24710" x="1768475" y="1211263"/>
          <p14:tracePt t="24750" x="1768475" y="1219200"/>
          <p14:tracePt t="24764" x="1774825" y="1219200"/>
          <p14:tracePt t="24767" x="1774825" y="1227138"/>
          <p14:tracePt t="24767" x="1782763" y="1227138"/>
          <p14:tracePt t="24771" x="1790700" y="1235075"/>
          <p14:tracePt t="24776" x="1812925" y="1241425"/>
          <p14:tracePt t="24786" x="1858963" y="1257300"/>
          <p14:tracePt t="24789" x="1882775" y="1265238"/>
          <p14:tracePt t="24804" x="2035175" y="1303338"/>
          <p14:tracePt t="24804" x="2087563" y="1311275"/>
          <p14:tracePt t="24810" x="2155825" y="1325563"/>
          <p14:tracePt t="24819" x="2332038" y="1355725"/>
          <p14:tracePt t="24823" x="2408238" y="1371600"/>
          <p14:tracePt t="24837" x="2606675" y="1417638"/>
          <p14:tracePt t="24837" x="2636838" y="1417638"/>
          <p14:tracePt t="24843" x="2674938" y="1425575"/>
          <p14:tracePt t="24852" x="2713038" y="1431925"/>
          <p14:tracePt t="24856" x="2720975" y="1431925"/>
          <p14:tracePt t="24870" x="2727325" y="1439863"/>
          <p14:tracePt t="24912" x="2727325" y="1431925"/>
          <p14:tracePt t="24961" x="2720975" y="1431925"/>
          <p14:tracePt t="24970" x="2713038" y="1431925"/>
          <p14:tracePt t="24975" x="2705100" y="1439863"/>
          <p14:tracePt t="24981" x="2697163" y="1439863"/>
          <p14:tracePt t="24990" x="2689225" y="1439863"/>
          <p14:tracePt t="24994" x="2682875" y="1439863"/>
          <p14:tracePt t="25007" x="2659063" y="1455738"/>
          <p14:tracePt t="25012" x="2613025" y="1477963"/>
          <p14:tracePt t="25022" x="2606675" y="1485900"/>
          <p14:tracePt t="25023" x="2544763" y="1516063"/>
          <p14:tracePt t="25027" x="2522538" y="1531938"/>
          <p14:tracePt t="25028" x="2514600" y="1531938"/>
          <p14:tracePt t="25040" x="2476500" y="1562100"/>
          <p14:tracePt t="25045" x="2446338" y="1584325"/>
          <p14:tracePt t="25045" x="2446338" y="1592263"/>
          <p14:tracePt t="25056" x="2422525" y="1622425"/>
          <p14:tracePt t="25060" x="2416175" y="1638300"/>
          <p14:tracePt t="25061" x="2416175" y="1646238"/>
          <p14:tracePt t="25111" x="2400300" y="1698625"/>
          <p14:tracePt t="25112" x="2430463" y="2095500"/>
          <p14:tracePt t="25117" x="2454275" y="2163763"/>
          <p14:tracePt t="25117" x="2460625" y="2179638"/>
          <p14:tracePt t="25123" x="2476500" y="2232025"/>
          <p14:tracePt t="25127" x="2506663" y="2301875"/>
          <p14:tracePt t="25127" x="2514600" y="2316163"/>
          <p14:tracePt t="25139" x="2568575" y="2446338"/>
          <p14:tracePt t="25143" x="2590800" y="2498725"/>
          <p14:tracePt t="25144" x="2598738" y="2506663"/>
          <p14:tracePt t="25156" x="2651125" y="2613025"/>
          <p14:tracePt t="25161" x="2674938" y="2651125"/>
          <p14:tracePt t="25161" x="2674938" y="2659063"/>
          <p14:tracePt t="25172" x="2697163" y="2697163"/>
          <p14:tracePt t="25177" x="2713038" y="2713038"/>
          <p14:tracePt t="25189" x="2727325" y="2743200"/>
          <p14:tracePt t="25194" x="2735263" y="2751138"/>
          <p14:tracePt t="25206" x="2751138" y="2773363"/>
          <p14:tracePt t="25210" x="2759075" y="2781300"/>
          <p14:tracePt t="25210" x="2765425" y="2781300"/>
          <p14:tracePt t="25222" x="2789238" y="2803525"/>
          <p14:tracePt t="25227" x="2803525" y="2819400"/>
          <p14:tracePt t="25240" x="2827338" y="2841625"/>
          <p14:tracePt t="25245" x="2841625" y="2857500"/>
          <p14:tracePt t="25256" x="2873375" y="2887663"/>
          <p14:tracePt t="25260" x="2879725" y="2895600"/>
          <p14:tracePt t="25261" x="2887663" y="2911475"/>
          <p14:tracePt t="25273" x="2925763" y="2955925"/>
          <p14:tracePt t="25277" x="2941638" y="2979738"/>
          <p14:tracePt t="25277" x="2941638" y="2987675"/>
          <p14:tracePt t="25289" x="2971800" y="3017838"/>
          <p14:tracePt t="25293" x="2971800" y="3025775"/>
          <p14:tracePt t="25294" x="2979738" y="3040063"/>
          <p14:tracePt t="25294" x="2987675" y="3040063"/>
          <p14:tracePt t="25305" x="2987675" y="3048000"/>
          <p14:tracePt t="25306" x="2994025" y="3070225"/>
          <p14:tracePt t="25310" x="3001963" y="3078163"/>
          <p14:tracePt t="25322" x="3009900" y="3094038"/>
          <p14:tracePt t="25349" x="3009900" y="3086100"/>
          <p14:tracePt t="25359" x="3017838" y="3078163"/>
          <p14:tracePt t="25363" x="3017838" y="3070225"/>
          <p14:tracePt t="25369" x="3025775" y="3063875"/>
          <p14:tracePt t="25373" x="3032125" y="3055938"/>
          <p14:tracePt t="25387" x="3055938" y="3032125"/>
          <p14:tracePt t="25398" x="3063875" y="3025775"/>
          <p14:tracePt t="25399" x="3070225" y="3025775"/>
          <p14:tracePt t="25403" x="3070225" y="3017838"/>
          <p14:tracePt t="25409" x="3078163" y="3009900"/>
          <p14:tracePt t="25420" x="3086100" y="3009900"/>
          <p14:tracePt t="25426" x="3086100" y="3001963"/>
          <p14:tracePt t="25442" x="3094038" y="3001963"/>
          <p14:tracePt t="25462" x="3094038" y="2994025"/>
          <p14:tracePt t="25470" x="3101975" y="2994025"/>
          <p14:tracePt t="25483" x="3101975" y="2987675"/>
          <p14:tracePt t="25487" x="3108325" y="2987675"/>
          <p14:tracePt t="25496" x="3116263" y="2987675"/>
          <p14:tracePt t="25502" x="3116263" y="2979738"/>
          <p14:tracePt t="25508" x="3124200" y="2971800"/>
          <p14:tracePt t="25519" x="3132138" y="2963863"/>
          <p14:tracePt t="25527" x="3140075" y="2955925"/>
          <p14:tracePt t="25543" x="3146425" y="2955925"/>
          <p14:tracePt t="25547" x="3146425" y="2949575"/>
          <p14:tracePt t="25566" x="3154363" y="2949575"/>
          <p14:tracePt t="25678" x="3162300" y="2949575"/>
          <p14:tracePt t="25692" x="3162300" y="2941638"/>
          <p14:tracePt t="25698" x="3170238" y="2941638"/>
          <p14:tracePt t="25780" x="3178175" y="2941638"/>
          <p14:tracePt t="25804" x="3184525" y="2941638"/>
          <p14:tracePt t="25820" x="3192463" y="2941638"/>
          <p14:tracePt t="25825" x="3192463" y="2949575"/>
          <p14:tracePt t="25844" x="3200400" y="2949575"/>
          <p14:tracePt t="25847" x="3200400" y="2955925"/>
          <p14:tracePt t="25859" x="3208338" y="2963863"/>
          <p14:tracePt t="25863" x="3208338" y="2971800"/>
          <p14:tracePt t="25867" x="3216275" y="2979738"/>
          <p14:tracePt t="25879" x="3216275" y="2987675"/>
          <p14:tracePt t="25879" x="3230563" y="3009900"/>
          <p14:tracePt t="25883" x="3230563" y="3017838"/>
          <p14:tracePt t="25884" x="3238500" y="3025775"/>
          <p14:tracePt t="25890" x="3238500" y="3032125"/>
          <p14:tracePt t="25892" x="3246438" y="3040063"/>
          <p14:tracePt t="25906" x="3254375" y="3063875"/>
          <p14:tracePt t="25910" x="3260725" y="3070225"/>
          <p14:tracePt t="25922" x="3268663" y="3094038"/>
          <p14:tracePt t="25928" x="3276600" y="3094038"/>
          <p14:tracePt t="25939" x="3276600" y="3108325"/>
          <p14:tracePt t="25942" x="3284538" y="3108325"/>
          <p14:tracePt t="25956" x="3292475" y="3116263"/>
          <p14:tracePt t="25961" x="3298825" y="3132138"/>
          <p14:tracePt t="25974" x="3314700" y="3140075"/>
          <p14:tracePt t="25978" x="3330575" y="3146425"/>
          <p14:tracePt t="25979" x="3330575" y="3154363"/>
          <p14:tracePt t="25989" x="3352800" y="3170238"/>
          <p14:tracePt t="25994" x="3368675" y="3178175"/>
          <p14:tracePt t="25994" x="3375025" y="3178175"/>
          <p14:tracePt t="26005" x="3375025" y="3184525"/>
          <p14:tracePt t="26006" x="3398838" y="3200400"/>
          <p14:tracePt t="26010" x="3413125" y="3216275"/>
          <p14:tracePt t="26023" x="3436938" y="3246438"/>
          <p14:tracePt t="26027" x="3451225" y="3254375"/>
          <p14:tracePt t="26039" x="3467100" y="3276600"/>
          <p14:tracePt t="26043" x="3475038" y="3284538"/>
          <p14:tracePt t="26056" x="3482975" y="3292475"/>
          <p14:tracePt t="26065" x="3489325" y="3292475"/>
          <p14:tracePt t="26073" x="3489325" y="3298825"/>
          <p14:tracePt t="26076" x="3497263" y="3298825"/>
          <p14:tracePt t="26093" x="3505200" y="3298825"/>
          <p14:tracePt t="26100" x="3513138" y="3298825"/>
          <p14:tracePt t="26112" x="3521075" y="3298825"/>
          <p14:tracePt t="26127" x="3527425" y="3298825"/>
          <p14:tracePt t="26137" x="3535363" y="3298825"/>
          <p14:tracePt t="26151" x="3543300" y="3298825"/>
          <p14:tracePt t="26180" x="3551238" y="3292475"/>
          <p14:tracePt t="26200" x="3551238" y="3284538"/>
          <p14:tracePt t="26207" x="3559175" y="3284538"/>
          <p14:tracePt t="26220" x="3559175" y="3276600"/>
          <p14:tracePt t="26222" x="3565525" y="3276600"/>
          <p14:tracePt t="26227" x="3573463" y="3276600"/>
          <p14:tracePt t="26239" x="3597275" y="3276600"/>
          <p14:tracePt t="26243" x="3603625" y="3276600"/>
          <p14:tracePt t="26252" x="3619500" y="3276600"/>
          <p14:tracePt t="26256" x="3627438" y="3276600"/>
          <p14:tracePt t="26269" x="3649663" y="3292475"/>
          <p14:tracePt t="26273" x="3657600" y="3292475"/>
          <p14:tracePt t="26287" x="3665538" y="3314700"/>
          <p14:tracePt t="26287" x="3673475" y="3314700"/>
          <p14:tracePt t="26293" x="3679825" y="3314700"/>
          <p14:tracePt t="26302" x="3687763" y="3330575"/>
          <p14:tracePt t="26306" x="3687763" y="3336925"/>
          <p14:tracePt t="26320" x="3695700" y="3368675"/>
          <p14:tracePt t="26321" x="3695700" y="3375025"/>
          <p14:tracePt t="26331" x="3703638" y="3406775"/>
          <p14:tracePt t="26335" x="3703638" y="3413125"/>
          <p14:tracePt t="26339" x="3703638" y="3429000"/>
          <p14:tracePt t="26354" x="3703638" y="3497263"/>
          <p14:tracePt t="26354" x="3703638" y="3513138"/>
          <p14:tracePt t="26360" x="3703638" y="3527425"/>
          <p14:tracePt t="26369" x="3703638" y="3589338"/>
          <p14:tracePt t="26372" x="3695700" y="3619500"/>
          <p14:tracePt t="26387" x="3597275" y="3763963"/>
          <p14:tracePt t="26387" x="3565525" y="3787775"/>
          <p14:tracePt t="26398" x="3459163" y="3848100"/>
          <p14:tracePt t="26398" x="3444875" y="3856038"/>
          <p14:tracePt t="26403" x="3436938" y="3863975"/>
          <p14:tracePt t="26403" x="3406775" y="3870325"/>
          <p14:tracePt t="26404" x="3368675" y="3886200"/>
          <p14:tracePt t="26404" x="3352800" y="3886200"/>
          <p14:tracePt t="26410" x="3254375" y="3908425"/>
          <p14:tracePt t="26410" x="3238500" y="3916363"/>
          <p14:tracePt t="26419" x="3101975" y="3940175"/>
          <p14:tracePt t="26423" x="3009900" y="3940175"/>
          <p14:tracePt t="26436" x="2644775" y="3940175"/>
          <p14:tracePt t="26439" x="2552700" y="3932238"/>
          <p14:tracePt t="26454" x="2155825" y="3825875"/>
          <p14:tracePt t="26454" x="2103438" y="3794125"/>
          <p14:tracePt t="26460" x="1981200" y="3733800"/>
          <p14:tracePt t="26469" x="1744663" y="3573463"/>
          <p14:tracePt t="26473" x="1676400" y="3527425"/>
          <p14:tracePt t="26487" x="1463675" y="3322638"/>
          <p14:tracePt t="26488" x="1417638" y="3276600"/>
          <p14:tracePt t="26498" x="1325563" y="3154363"/>
          <p14:tracePt t="26498" x="1317625" y="3146425"/>
          <p14:tracePt t="26503" x="1295400" y="3116263"/>
          <p14:tracePt t="26503" x="1295400" y="3108325"/>
          <p14:tracePt t="26507" x="1287463" y="3101975"/>
          <p14:tracePt t="26520" x="1265238" y="3048000"/>
          <p14:tracePt t="26521" x="1265238" y="3040063"/>
          <p14:tracePt t="26530" x="1265238" y="3032125"/>
          <p14:tracePt t="26535" x="1265238" y="3025775"/>
          <p14:tracePt t="26588" x="1265238" y="3032125"/>
          <p14:tracePt t="26593" x="1257300" y="3032125"/>
          <p14:tracePt t="26593" x="1257300" y="3040063"/>
          <p14:tracePt t="26596" x="1257300" y="3048000"/>
          <p14:tracePt t="26606" x="1249363" y="3063875"/>
          <p14:tracePt t="26610" x="1241425" y="3078163"/>
          <p14:tracePt t="26610" x="1241425" y="3086100"/>
          <p14:tracePt t="26623" x="1219200" y="3124200"/>
          <p14:tracePt t="26627" x="1211263" y="3154363"/>
          <p14:tracePt t="26639" x="1203325" y="3200400"/>
          <p14:tracePt t="26643" x="1203325" y="3230563"/>
          <p14:tracePt t="26644" x="1203325" y="3238500"/>
          <p14:tracePt t="26656" x="1196975" y="3306763"/>
          <p14:tracePt t="26661" x="1196975" y="3322638"/>
          <p14:tracePt t="26661" x="1196975" y="3352800"/>
          <p14:tracePt t="26672" x="1196975" y="3360738"/>
          <p14:tracePt t="26673" x="1203325" y="3413125"/>
          <p14:tracePt t="26677" x="1211263" y="3436938"/>
          <p14:tracePt t="26690" x="1211263" y="3467100"/>
          <p14:tracePt t="26693" x="1211263" y="3475038"/>
          <p14:tracePt t="26706" x="1211263" y="3482975"/>
          <p14:tracePt t="26722" x="1219200" y="3475038"/>
          <p14:tracePt t="26727" x="1219200" y="3459163"/>
          <p14:tracePt t="26730" x="1219200" y="3451225"/>
          <p14:tracePt t="26739" x="1235075" y="3421063"/>
          <p14:tracePt t="26743" x="1241425" y="3382963"/>
          <p14:tracePt t="26744" x="1249363" y="3375025"/>
          <p14:tracePt t="26757" x="1279525" y="3306763"/>
          <p14:tracePt t="26761" x="1295400" y="3268663"/>
          <p14:tracePt t="26761" x="1295400" y="3260725"/>
          <p14:tracePt t="26772" x="1303338" y="3254375"/>
          <p14:tracePt t="26773" x="1325563" y="3208338"/>
          <p14:tracePt t="26778" x="1341438" y="3184525"/>
          <p14:tracePt t="26789" x="1355725" y="3162300"/>
          <p14:tracePt t="26793" x="1355725" y="3154363"/>
          <p14:tracePt t="26794" x="1363663" y="3154363"/>
          <p14:tracePt t="26806" x="1363663" y="3146425"/>
          <p14:tracePt t="26813" x="1371600" y="3146425"/>
          <p14:tracePt t="26826" x="1379538" y="3146425"/>
          <p14:tracePt t="26829" x="1387475" y="3146425"/>
          <p14:tracePt t="26840" x="1393825" y="3154363"/>
          <p14:tracePt t="26843" x="1401763" y="3162300"/>
          <p14:tracePt t="26856" x="1425575" y="3170238"/>
          <p14:tracePt t="26860" x="1431925" y="3178175"/>
          <p14:tracePt t="26873" x="1455738" y="3192463"/>
          <p14:tracePt t="26881" x="1463675" y="3192463"/>
          <p14:tracePt t="26889" x="1463675" y="3200400"/>
          <p14:tracePt t="26893" x="1470025" y="3200400"/>
          <p14:tracePt t="26906" x="1477963" y="3200400"/>
          <p14:tracePt t="26909" x="1493838" y="3200400"/>
          <p14:tracePt t="26923" x="1546225" y="3200400"/>
          <p14:tracePt t="26928" x="1577975" y="3200400"/>
          <p14:tracePt t="26939" x="1592263" y="3200400"/>
          <p14:tracePt t="26940" x="1654175" y="3200400"/>
          <p14:tracePt t="26943" x="1684338" y="3192463"/>
          <p14:tracePt t="26956" x="1782763" y="3184525"/>
          <p14:tracePt t="26961" x="1812925" y="3184525"/>
          <p14:tracePt t="26962" x="1858963" y="3178175"/>
          <p14:tracePt t="26973" x="1943100" y="3154363"/>
          <p14:tracePt t="26978" x="1981200" y="3140075"/>
          <p14:tracePt t="26979" x="1989138" y="3140075"/>
          <p14:tracePt t="26989" x="2041525" y="3116263"/>
          <p14:tracePt t="26994" x="2073275" y="3101975"/>
          <p14:tracePt t="27006" x="2095500" y="3086100"/>
          <p14:tracePt t="27010" x="2111375" y="3078163"/>
          <p14:tracePt t="27023" x="2141538" y="3063875"/>
          <p14:tracePt t="27028" x="2163763" y="3055938"/>
          <p14:tracePt t="27039" x="2201863" y="3040063"/>
          <p14:tracePt t="27043" x="2225675" y="3032125"/>
          <p14:tracePt t="27043" x="2225675" y="3025775"/>
          <p14:tracePt t="27056" x="2263775" y="3009900"/>
          <p14:tracePt t="27060" x="2286000" y="3001963"/>
          <p14:tracePt t="27073" x="2316163" y="2987675"/>
          <p14:tracePt t="27077" x="2332038" y="2979738"/>
          <p14:tracePt t="27089" x="2354263" y="2955925"/>
          <p14:tracePt t="27095" x="2370138" y="2941638"/>
          <p14:tracePt t="27095" x="2370138" y="2933700"/>
          <p14:tracePt t="27106" x="2384425" y="2917825"/>
          <p14:tracePt t="27111" x="2392363" y="2911475"/>
          <p14:tracePt t="27123" x="2400300" y="2887663"/>
          <p14:tracePt t="27128" x="2416175" y="2879725"/>
          <p14:tracePt t="27128" x="2416175" y="2873375"/>
          <p14:tracePt t="27140" x="2430463" y="2865438"/>
          <p14:tracePt t="27144" x="2438400" y="2857500"/>
          <p14:tracePt t="27156" x="2460625" y="2841625"/>
          <p14:tracePt t="27160" x="2468563" y="2841625"/>
          <p14:tracePt t="27173" x="2484438" y="2841625"/>
          <p14:tracePt t="27177" x="2492375" y="2841625"/>
          <p14:tracePt t="27177" x="2492375" y="2835275"/>
          <p14:tracePt t="27189" x="2514600" y="2835275"/>
          <p14:tracePt t="27193" x="2530475" y="2835275"/>
          <p14:tracePt t="27206" x="2552700" y="2835275"/>
          <p14:tracePt t="27209" x="2560638" y="2835275"/>
          <p14:tracePt t="27223" x="2590800" y="2835275"/>
          <p14:tracePt t="27227" x="2598738" y="2835275"/>
          <p14:tracePt t="27228" x="2613025" y="2835275"/>
          <p14:tracePt t="27228" x="2620963" y="2835275"/>
          <p14:tracePt t="27239" x="2628900" y="2835275"/>
          <p14:tracePt t="27240" x="2682875" y="2841625"/>
          <p14:tracePt t="27245" x="2720975" y="2841625"/>
          <p14:tracePt t="27245" x="2727325" y="2849563"/>
          <p14:tracePt t="27256" x="2789238" y="2865438"/>
          <p14:tracePt t="27260" x="2811463" y="2879725"/>
          <p14:tracePt t="27260" x="2819400" y="2879725"/>
          <p14:tracePt t="27260" x="2827338" y="2879725"/>
          <p14:tracePt t="27272" x="2903538" y="2917825"/>
          <p14:tracePt t="27277" x="2933700" y="2933700"/>
          <p14:tracePt t="27278" x="2941638" y="2941638"/>
          <p14:tracePt t="27289" x="2987675" y="2971800"/>
          <p14:tracePt t="27294" x="3001963" y="2979738"/>
          <p14:tracePt t="27306" x="3017838" y="2987675"/>
          <p14:tracePt t="27310" x="3017838" y="2994025"/>
          <p14:tracePt t="27346" x="3025775" y="2994025"/>
          <p14:tracePt t="27354" x="3032125" y="2994025"/>
          <p14:tracePt t="27361" x="3040063" y="2994025"/>
          <p14:tracePt t="27364" x="3040063" y="2987675"/>
          <p14:tracePt t="27373" x="3048000" y="2987675"/>
          <p14:tracePt t="27376" x="3048000" y="2979738"/>
          <p14:tracePt t="27376" x="3055938" y="2979738"/>
          <p14:tracePt t="27389" x="3070225" y="2971800"/>
          <p14:tracePt t="27393" x="3078163" y="2963863"/>
          <p14:tracePt t="27406" x="3101975" y="2949575"/>
          <p14:tracePt t="27414" x="3108325" y="2941638"/>
          <p14:tracePt t="27426" x="3116263" y="2933700"/>
          <p14:tracePt t="27432" x="3124200" y="2933700"/>
          <p14:tracePt t="27442" x="3132138" y="2925763"/>
          <p14:tracePt t="27447" x="3140075" y="2925763"/>
          <p14:tracePt t="27456" x="3140075" y="2917825"/>
          <p14:tracePt t="27460" x="3146425" y="2917825"/>
          <p14:tracePt t="27472" x="3146425" y="2911475"/>
          <p14:tracePt t="27475" x="3154363" y="2911475"/>
          <p14:tracePt t="27489" x="3162300" y="2903538"/>
          <p14:tracePt t="27500" x="3170238" y="2903538"/>
          <p14:tracePt t="27526" x="3178175" y="2903538"/>
          <p14:tracePt t="27624" x="3170238" y="2903538"/>
          <p14:tracePt t="27651" x="3170238" y="2911475"/>
          <p14:tracePt t="27658" x="3162300" y="2911475"/>
          <p14:tracePt t="27683" x="3162300" y="2917825"/>
          <p14:tracePt t="27808" x="3170238" y="2917825"/>
          <p14:tracePt t="27828" x="3178175" y="2917825"/>
          <p14:tracePt t="27833" x="3184525" y="2917825"/>
          <p14:tracePt t="27848" x="3192463" y="2917825"/>
          <p14:tracePt t="27863" x="3200400" y="2917825"/>
          <p14:tracePt t="27874" x="3208338" y="2917825"/>
          <p14:tracePt t="27895" x="3216275" y="2917825"/>
          <p14:tracePt t="27903" x="3222625" y="2917825"/>
          <p14:tracePt t="28068" x="3222625" y="2911475"/>
          <p14:tracePt t="28128" x="3222625" y="2903538"/>
          <p14:tracePt t="28198" x="3222625" y="2895600"/>
          <p14:tracePt t="28205" x="3222625" y="2887663"/>
          <p14:tracePt t="28209" x="3222625" y="2879725"/>
          <p14:tracePt t="28212" x="3216275" y="2879725"/>
          <p14:tracePt t="28226" x="3208338" y="2879725"/>
          <p14:tracePt t="28244" x="3200400" y="2873375"/>
          <p14:tracePt t="28250" x="3192463" y="2873375"/>
          <p14:tracePt t="28258" x="3184525" y="2873375"/>
          <p14:tracePt t="28264" x="3178175" y="2873375"/>
          <p14:tracePt t="28269" x="3170238" y="2865438"/>
          <p14:tracePt t="28277" x="3162300" y="2865438"/>
          <p14:tracePt t="28304" x="3154363" y="2865438"/>
          <p14:tracePt t="28329" x="3146425" y="2865438"/>
          <p14:tracePt t="33073" x="3146425" y="2879725"/>
          <p14:tracePt t="33078" x="3140075" y="2887663"/>
          <p14:tracePt t="33078" x="3140075" y="2895600"/>
          <p14:tracePt t="33083" x="3132138" y="2895600"/>
          <p14:tracePt t="33083" x="3124200" y="2911475"/>
          <p14:tracePt t="33087" x="3116263" y="2925763"/>
          <p14:tracePt t="33087" x="3108325" y="2933700"/>
          <p14:tracePt t="33097" x="3070225" y="2971800"/>
          <p14:tracePt t="33100" x="3032125" y="3009900"/>
          <p14:tracePt t="33117" x="2873375" y="3101975"/>
          <p14:tracePt t="33117" x="2827338" y="3124200"/>
          <p14:tracePt t="33124" x="2713038" y="3170238"/>
          <p14:tracePt t="33124" x="2697163" y="3178175"/>
          <p14:tracePt t="33133" x="2590800" y="3216275"/>
          <p14:tracePt t="33137" x="2536825" y="3230563"/>
          <p14:tracePt t="33137" x="2522538" y="3238500"/>
          <p14:tracePt t="33149" x="2460625" y="3246438"/>
          <p14:tracePt t="33153" x="2438400" y="3246438"/>
          <p14:tracePt t="33165" x="2430463" y="3246438"/>
          <p14:tracePt t="33169" x="2422525" y="3246438"/>
          <p14:tracePt t="33182" x="2416175" y="3230563"/>
          <p14:tracePt t="33187" x="2408238" y="3216275"/>
          <p14:tracePt t="33187" x="2408238" y="3208338"/>
          <p14:tracePt t="33199" x="2392363" y="3162300"/>
          <p14:tracePt t="33203" x="2384425" y="3140075"/>
          <p14:tracePt t="33203" x="2378075" y="3108325"/>
          <p14:tracePt t="33216" x="2370138" y="2979738"/>
          <p14:tracePt t="33221" x="2362200" y="2887663"/>
          <p14:tracePt t="33221" x="2362200" y="2873375"/>
          <p14:tracePt t="33239" x="2400300" y="2628900"/>
          <p14:tracePt t="33240" x="2408238" y="2613025"/>
          <p14:tracePt t="33246" x="2430463" y="2530475"/>
          <p14:tracePt t="33249" x="2438400" y="2506663"/>
          <p14:tracePt t="33255" x="2468563" y="2416175"/>
          <p14:tracePt t="33265" x="2468563" y="2400300"/>
          <p14:tracePt t="33266" x="2492375" y="2324100"/>
          <p14:tracePt t="33269" x="2498725" y="2301875"/>
          <p14:tracePt t="33269" x="2506663" y="2293938"/>
          <p14:tracePt t="33282" x="2506663" y="2286000"/>
          <p14:tracePt t="33282" x="2530475" y="2232025"/>
          <p14:tracePt t="33286" x="2530475" y="2217738"/>
          <p14:tracePt t="33286" x="2536825" y="2209800"/>
          <p14:tracePt t="33299" x="2544763" y="2187575"/>
          <p14:tracePt t="33304" x="2544763" y="2179638"/>
          <p14:tracePt t="33362" x="2544763" y="2187575"/>
          <p14:tracePt t="33370" x="2544763" y="2193925"/>
          <p14:tracePt t="33370" x="2544763" y="2201863"/>
          <p14:tracePt t="33372" x="2536825" y="2209800"/>
          <p14:tracePt t="33375" x="2536825" y="2217738"/>
          <p14:tracePt t="33385" x="2522538" y="2255838"/>
          <p14:tracePt t="33388" x="2522538" y="2278063"/>
          <p14:tracePt t="33402" x="2506663" y="2332038"/>
          <p14:tracePt t="33405" x="2492375" y="2378075"/>
          <p14:tracePt t="33418" x="2484438" y="2422525"/>
          <p14:tracePt t="33421" x="2476500" y="2438400"/>
          <p14:tracePt t="33436" x="2460625" y="2498725"/>
          <p14:tracePt t="33439" x="2460625" y="2506663"/>
          <p14:tracePt t="33440" x="2454275" y="2514600"/>
          <p14:tracePt t="33451" x="2446338" y="2552700"/>
          <p14:tracePt t="33454" x="2438400" y="2560638"/>
          <p14:tracePt t="33455" x="2438400" y="2568575"/>
          <p14:tracePt t="33470" x="2416175" y="2590800"/>
          <p14:tracePt t="33473" x="2408238" y="2620963"/>
          <p14:tracePt t="33473" x="2400300" y="2620963"/>
          <p14:tracePt t="33485" x="2384425" y="2659063"/>
          <p14:tracePt t="33488" x="2384425" y="2674938"/>
          <p14:tracePt t="33489" x="2378075" y="2674938"/>
          <p14:tracePt t="33502" x="2370138" y="2713038"/>
          <p14:tracePt t="33505" x="2362200" y="2735263"/>
          <p14:tracePt t="33505" x="2362200" y="2743200"/>
          <p14:tracePt t="33518" x="2354263" y="2781300"/>
          <p14:tracePt t="33521" x="2354263" y="2789238"/>
          <p14:tracePt t="33522" x="2354263" y="2797175"/>
          <p14:tracePt t="33536" x="2354263" y="2849563"/>
          <p14:tracePt t="33538" x="2354263" y="2857500"/>
          <p14:tracePt t="33551" x="2354263" y="2903538"/>
          <p14:tracePt t="33554" x="2354263" y="2917825"/>
          <p14:tracePt t="33569" x="2346325" y="2949575"/>
          <p14:tracePt t="33572" x="2332038" y="2971800"/>
          <p14:tracePt t="33584" x="2301875" y="2987675"/>
          <p14:tracePt t="33587" x="2293938" y="2987675"/>
          <p14:tracePt t="33602" x="2286000" y="2994025"/>
          <p14:tracePt t="33602" x="2278063" y="2994025"/>
          <p14:tracePt t="33614" x="2278063" y="2987675"/>
          <p14:tracePt t="33618" x="2270125" y="2987675"/>
          <p14:tracePt t="33629" x="2270125" y="2979738"/>
          <p14:tracePt t="33635" x="2263775" y="2979738"/>
          <p14:tracePt t="33640" x="2263775" y="2971800"/>
          <p14:tracePt t="33651" x="2255838" y="2971800"/>
          <p14:tracePt t="33651" x="2247900" y="2963863"/>
          <p14:tracePt t="33654" x="2239963" y="2963863"/>
          <p14:tracePt t="33669" x="2217738" y="2955925"/>
          <p14:tracePt t="33672" x="2193925" y="2949575"/>
          <p14:tracePt t="33685" x="2171700" y="2941638"/>
          <p14:tracePt t="33688" x="2155825" y="2933700"/>
          <p14:tracePt t="33702" x="2133600" y="2925763"/>
          <p14:tracePt t="33705" x="2125663" y="2925763"/>
          <p14:tracePt t="33718" x="2117725" y="2925763"/>
          <p14:tracePt t="33718" x="2111375" y="2917825"/>
          <p14:tracePt t="33726" x="2103438" y="2917825"/>
          <p14:tracePt t="33735" x="2103438" y="2911475"/>
          <p14:tracePt t="33743" x="2103438" y="2903538"/>
          <p14:tracePt t="33806" x="2111375" y="2903538"/>
          <p14:tracePt t="33809" x="2117725" y="2903538"/>
          <p14:tracePt t="33812" x="2125663" y="2903538"/>
          <p14:tracePt t="33820" x="2141538" y="2903538"/>
          <p14:tracePt t="33824" x="2149475" y="2903538"/>
          <p14:tracePt t="33835" x="2171700" y="2911475"/>
          <p14:tracePt t="33838" x="2187575" y="2917825"/>
          <p14:tracePt t="33851" x="2187575" y="2925763"/>
          <p14:tracePt t="33852" x="2209800" y="2949575"/>
          <p14:tracePt t="33855" x="2217738" y="2955925"/>
          <p14:tracePt t="33855" x="2217738" y="2963863"/>
          <p14:tracePt t="33869" x="2232025" y="2994025"/>
          <p14:tracePt t="33872" x="2239963" y="3017838"/>
          <p14:tracePt t="33872" x="2239963" y="3025775"/>
          <p14:tracePt t="33884" x="2239963" y="3063875"/>
          <p14:tracePt t="33887" x="2239963" y="3070225"/>
          <p14:tracePt t="33902" x="2217738" y="3108325"/>
          <p14:tracePt t="33906" x="2193925" y="3140075"/>
          <p14:tracePt t="33906" x="2187575" y="3140075"/>
          <p14:tracePt t="33918" x="2133600" y="3170238"/>
          <p14:tracePt t="33922" x="2111375" y="3178175"/>
          <p14:tracePt t="33922" x="2103438" y="3184525"/>
          <p14:tracePt t="33937" x="2041525" y="3192463"/>
          <p14:tracePt t="33937" x="2035175" y="3192463"/>
          <p14:tracePt t="33941" x="2027238" y="3184525"/>
          <p14:tracePt t="33941" x="2019300" y="3184525"/>
          <p14:tracePt t="33952" x="2003425" y="3178175"/>
          <p14:tracePt t="33955" x="1981200" y="3154363"/>
          <p14:tracePt t="33970" x="1965325" y="3116263"/>
          <p14:tracePt t="33970" x="1965325" y="3094038"/>
          <p14:tracePt t="33973" x="1965325" y="3086100"/>
          <p14:tracePt t="33973" x="1965325" y="3078163"/>
          <p14:tracePt t="33984" x="1965325" y="3040063"/>
          <p14:tracePt t="33987" x="1965325" y="3032125"/>
          <p14:tracePt t="33988" x="1965325" y="3025775"/>
          <p14:tracePt t="34002" x="1965325" y="2994025"/>
          <p14:tracePt t="34005" x="1981200" y="2971800"/>
          <p14:tracePt t="34017" x="2011363" y="2941638"/>
          <p14:tracePt t="34021" x="2019300" y="2933700"/>
          <p14:tracePt t="34036" x="2065338" y="2911475"/>
          <p14:tracePt t="34039" x="2073275" y="2911475"/>
          <p14:tracePt t="34051" x="2111375" y="2903538"/>
          <p14:tracePt t="34055" x="2133600" y="2887663"/>
          <p14:tracePt t="34055" x="2141538" y="2887663"/>
          <p14:tracePt t="34070" x="2171700" y="2887663"/>
          <p14:tracePt t="34070" x="2201863" y="2887663"/>
          <p14:tracePt t="34072" x="2209800" y="2887663"/>
          <p14:tracePt t="34084" x="2247900" y="2895600"/>
          <p14:tracePt t="34088" x="2263775" y="2895600"/>
          <p14:tracePt t="34103" x="2293938" y="2903538"/>
          <p14:tracePt t="34106" x="2316163" y="2917825"/>
          <p14:tracePt t="34118" x="2332038" y="2925763"/>
          <p14:tracePt t="34120" x="2346325" y="2933700"/>
          <p14:tracePt t="34136" x="2378075" y="2955925"/>
          <p14:tracePt t="34139" x="2392363" y="2963863"/>
          <p14:tracePt t="34151" x="2416175" y="2987675"/>
          <p14:tracePt t="34154" x="2422525" y="2994025"/>
          <p14:tracePt t="34169" x="2454275" y="3025775"/>
          <p14:tracePt t="34172" x="2468563" y="3048000"/>
          <p14:tracePt t="34172" x="2476500" y="3048000"/>
          <p14:tracePt t="34184" x="2506663" y="3078163"/>
          <p14:tracePt t="34188" x="2514600" y="3078163"/>
          <p14:tracePt t="34202" x="2530475" y="3094038"/>
          <p14:tracePt t="34205" x="2536825" y="3094038"/>
          <p14:tracePt t="34217" x="2536825" y="3101975"/>
          <p14:tracePt t="34237" x="2552700" y="3086100"/>
          <p14:tracePt t="34241" x="2552700" y="3078163"/>
          <p14:tracePt t="34242" x="2568575" y="3063875"/>
          <p14:tracePt t="34242" x="2574925" y="3055938"/>
          <p14:tracePt t="34247" x="2606675" y="3025775"/>
          <p14:tracePt t="34254" x="2674938" y="2979738"/>
          <p14:tracePt t="34254" x="2682875" y="2971800"/>
          <p14:tracePt t="34259" x="2727325" y="2941638"/>
          <p14:tracePt t="34259" x="2743200" y="2933700"/>
          <p14:tracePt t="34269" x="2803525" y="2895600"/>
          <p14:tracePt t="34272" x="2917825" y="2827338"/>
          <p14:tracePt t="34284" x="3040063" y="2773363"/>
          <p14:tracePt t="34287" x="3070225" y="2765425"/>
          <p14:tracePt t="34302" x="3101975" y="2759075"/>
          <p14:tracePt t="34305" x="3108325" y="2759075"/>
          <p14:tracePt t="34502" x="3116263" y="2759075"/>
          <p14:tracePt t="34535" x="3124200" y="2759075"/>
          <p14:tracePt t="34543" x="3132138" y="2759075"/>
          <p14:tracePt t="34545" x="3132138" y="2751138"/>
          <p14:tracePt t="34553" x="3146425" y="2751138"/>
          <p14:tracePt t="34557" x="3154363" y="2751138"/>
          <p14:tracePt t="34567" x="3178175" y="2743200"/>
          <p14:tracePt t="34572" x="3184525" y="2743200"/>
          <p14:tracePt t="34572" x="3192463" y="2743200"/>
          <p14:tracePt t="34584" x="3222625" y="2735263"/>
          <p14:tracePt t="34592" x="3238500" y="2735263"/>
          <p14:tracePt t="34601" x="3268663" y="2727325"/>
          <p14:tracePt t="34605" x="3276600" y="2727325"/>
          <p14:tracePt t="34617" x="3298825" y="2727325"/>
          <p14:tracePt t="34624" x="3314700" y="2727325"/>
          <p14:tracePt t="34634" x="3322638" y="2720975"/>
          <p14:tracePt t="34692" x="3330575" y="2720975"/>
          <p14:tracePt t="34712" x="3330575" y="2727325"/>
          <p14:tracePt t="34714" x="3336925" y="2727325"/>
          <p14:tracePt t="34723" x="3336925" y="2735263"/>
          <p14:tracePt t="34732" x="3344863" y="2735263"/>
          <p14:tracePt t="34741" x="3344863" y="2743200"/>
          <p14:tracePt t="34748" x="3352800" y="2743200"/>
          <p14:tracePt t="34750" x="3352800" y="2751138"/>
          <p14:tracePt t="34755" x="3352800" y="2759075"/>
          <p14:tracePt t="34757" x="3360738" y="2765425"/>
          <p14:tracePt t="34770" x="3375025" y="2797175"/>
          <p14:tracePt t="34773" x="3382963" y="2803525"/>
          <p14:tracePt t="34786" x="3413125" y="2849563"/>
          <p14:tracePt t="34790" x="3421063" y="2857500"/>
          <p14:tracePt t="34791" x="3429000" y="2865438"/>
          <p14:tracePt t="34803" x="3459163" y="2911475"/>
          <p14:tracePt t="34807" x="3467100" y="2917825"/>
          <p14:tracePt t="34820" x="3482975" y="2963863"/>
          <p14:tracePt t="34824" x="3489325" y="2971800"/>
          <p14:tracePt t="34836" x="3497263" y="3001963"/>
          <p14:tracePt t="34840" x="3497263" y="3017838"/>
          <p14:tracePt t="34853" x="3489325" y="3048000"/>
          <p14:tracePt t="34857" x="3482975" y="3055938"/>
          <p14:tracePt t="34870" x="3451225" y="3086100"/>
          <p14:tracePt t="34874" x="3444875" y="3094038"/>
          <p14:tracePt t="34887" x="3413125" y="3108325"/>
          <p14:tracePt t="34890" x="3406775" y="3116263"/>
          <p14:tracePt t="34903" x="3398838" y="3116263"/>
          <p14:tracePt t="34904" x="3375025" y="3124200"/>
          <p14:tracePt t="34907" x="3368675" y="3132138"/>
          <p14:tracePt t="34907" x="3360738" y="3132138"/>
          <p14:tracePt t="34920" x="3322638" y="3132138"/>
          <p14:tracePt t="34923" x="3298825" y="3132138"/>
          <p14:tracePt t="34937" x="3178175" y="3108325"/>
          <p14:tracePt t="34941" x="3094038" y="3094038"/>
          <p14:tracePt t="34941" x="3078163" y="3094038"/>
          <p14:tracePt t="34953" x="2903538" y="3055938"/>
          <p14:tracePt t="34957" x="2849563" y="3040063"/>
          <p14:tracePt t="34957" x="2841625" y="3032125"/>
          <p14:tracePt t="34971" x="2735263" y="3001963"/>
          <p14:tracePt t="34974" x="2713038" y="2994025"/>
          <p14:tracePt t="34988" x="2689225" y="2979738"/>
          <p14:tracePt t="34992" x="2674938" y="2963863"/>
          <p14:tracePt t="35003" x="2659063" y="2941638"/>
          <p14:tracePt t="35007" x="2659063" y="2933700"/>
          <p14:tracePt t="35020" x="2659063" y="2895600"/>
          <p14:tracePt t="35023" x="2659063" y="2887663"/>
          <p14:tracePt t="35037" x="2667000" y="2835275"/>
          <p14:tracePt t="35040" x="2682875" y="2811463"/>
          <p14:tracePt t="35083" x="2857500" y="2628900"/>
          <p14:tracePt t="35083" x="2865438" y="2620963"/>
          <p14:tracePt t="35092" x="2903538" y="2598738"/>
          <p14:tracePt t="35092" x="2911475" y="2590800"/>
          <p14:tracePt t="35095" x="2917825" y="2582863"/>
          <p14:tracePt t="35098" x="2925763" y="2582863"/>
          <p14:tracePt t="35098" x="2933700" y="2582863"/>
          <p14:tracePt t="35099" x="2933700" y="2574925"/>
          <p14:tracePt t="35103" x="2941638" y="2574925"/>
          <p14:tracePt t="35106" x="2941638" y="2568575"/>
          <p14:tracePt t="35106" x="2949575" y="2568575"/>
          <p14:tracePt t="35120" x="2963863" y="2568575"/>
          <p14:tracePt t="35123" x="2971800" y="2568575"/>
          <p14:tracePt t="35137" x="2987675" y="2568575"/>
          <p14:tracePt t="35140" x="2994025" y="2568575"/>
          <p14:tracePt t="35153" x="3009900" y="2590800"/>
          <p14:tracePt t="35157" x="3017838" y="2606675"/>
          <p14:tracePt t="35157" x="3025775" y="2606675"/>
          <p14:tracePt t="35170" x="3048000" y="2636838"/>
          <p14:tracePt t="35174" x="3048000" y="2651125"/>
          <p14:tracePt t="35187" x="3063875" y="2689225"/>
          <p14:tracePt t="35190" x="3063875" y="2697163"/>
          <p14:tracePt t="35190" x="3063875" y="2705100"/>
          <p14:tracePt t="35203" x="3063875" y="2720975"/>
          <p14:tracePt t="35207" x="3063875" y="2727325"/>
          <p14:tracePt t="35220" x="3048000" y="2735263"/>
          <p14:tracePt t="35223" x="3040063" y="2735263"/>
          <p14:tracePt t="35239" x="3017838" y="2743200"/>
          <p14:tracePt t="35243" x="2994025" y="2743200"/>
          <p14:tracePt t="35254" x="2971800" y="2743200"/>
          <p14:tracePt t="35257" x="2963863" y="2743200"/>
          <p14:tracePt t="35270" x="2955925" y="2743200"/>
          <p14:tracePt t="35277" x="2949575" y="2743200"/>
          <p14:tracePt t="35360" x="2955925" y="2743200"/>
          <p14:tracePt t="35364" x="2963863" y="2743200"/>
          <p14:tracePt t="35369" x="2963863" y="2735263"/>
          <p14:tracePt t="35374" x="2971800" y="2735263"/>
          <p14:tracePt t="35377" x="2979738" y="2735263"/>
          <p14:tracePt t="35386" x="2987675" y="2727325"/>
          <p14:tracePt t="35391" x="2994025" y="2727325"/>
          <p14:tracePt t="35403" x="3001963" y="2720975"/>
          <p14:tracePt t="35407" x="3009900" y="2720975"/>
          <p14:tracePt t="35417" x="3017838" y="2720975"/>
          <p14:tracePt t="35420" x="3025775" y="2720975"/>
          <p14:tracePt t="35434" x="3032125" y="2727325"/>
          <p14:tracePt t="35437" x="3032125" y="2735263"/>
          <p14:tracePt t="35451" x="3048000" y="2781300"/>
          <p14:tracePt t="35453" x="3055938" y="2797175"/>
          <p14:tracePt t="35468" x="3070225" y="2857500"/>
          <p14:tracePt t="35470" x="3078163" y="2887663"/>
          <p14:tracePt t="35484" x="3101975" y="2963863"/>
          <p14:tracePt t="35487" x="3108325" y="2979738"/>
          <p14:tracePt t="35487" x="3108325" y="2987675"/>
          <p14:tracePt t="35500" x="3108325" y="2994025"/>
          <p14:tracePt t="35501" x="3124200" y="3048000"/>
          <p14:tracePt t="35505" x="3132138" y="3055938"/>
          <p14:tracePt t="35517" x="3146425" y="3070225"/>
          <p14:tracePt t="35523" x="3154363" y="3070225"/>
          <p14:tracePt t="35534" x="3162300" y="3070225"/>
          <p14:tracePt t="35537" x="3170238" y="3070225"/>
          <p14:tracePt t="35537" x="3178175" y="3070225"/>
          <p14:tracePt t="35551" x="3222625" y="3063875"/>
          <p14:tracePt t="35554" x="3246438" y="3055938"/>
          <p14:tracePt t="35567" x="3336925" y="3025775"/>
          <p14:tracePt t="35571" x="3360738" y="3017838"/>
          <p14:tracePt t="35571" x="3360738" y="3009900"/>
          <p14:tracePt t="35584" x="3413125" y="2987675"/>
          <p14:tracePt t="35587" x="3421063" y="2979738"/>
          <p14:tracePt t="35587" x="3429000" y="2979738"/>
          <p14:tracePt t="35601" x="3475038" y="2963863"/>
          <p14:tracePt t="35604" x="3482975" y="2963863"/>
          <p14:tracePt t="35617" x="3513138" y="2949575"/>
          <p14:tracePt t="35620" x="3521075" y="2949575"/>
          <p14:tracePt t="35634" x="3551238" y="2949575"/>
          <p14:tracePt t="35637" x="3565525" y="2949575"/>
          <p14:tracePt t="35651" x="3619500" y="2949575"/>
          <p14:tracePt t="35653" x="3635375" y="2949575"/>
          <p14:tracePt t="35668" x="3695700" y="2963863"/>
          <p14:tracePt t="35671" x="3717925" y="2971800"/>
          <p14:tracePt t="35671" x="3725863" y="2971800"/>
          <p14:tracePt t="35684" x="3763963" y="2979738"/>
          <p14:tracePt t="35686" x="3771900" y="2979738"/>
          <p14:tracePt t="35687" x="3779838" y="2979738"/>
          <p14:tracePt t="35701" x="3802063" y="2979738"/>
          <p14:tracePt t="35707" x="3810000" y="2979738"/>
          <p14:tracePt t="35717" x="3817938" y="2979738"/>
          <p14:tracePt t="35720" x="3825875" y="2979738"/>
          <p14:tracePt t="35734" x="3840163" y="2971800"/>
          <p14:tracePt t="35737" x="3840163" y="2963863"/>
          <p14:tracePt t="35751" x="3863975" y="2963863"/>
          <p14:tracePt t="35753" x="3863975" y="2955925"/>
          <p14:tracePt t="35767" x="3886200" y="2955925"/>
          <p14:tracePt t="35770" x="3894138" y="2955925"/>
          <p14:tracePt t="35784" x="3902075" y="2949575"/>
          <p14:tracePt t="35789" x="3908425" y="2949575"/>
          <p14:tracePt t="35801" x="3924300" y="2949575"/>
          <p14:tracePt t="35804" x="3932238" y="2949575"/>
          <p14:tracePt t="35817" x="3946525" y="2949575"/>
          <p14:tracePt t="35820" x="3954463" y="2949575"/>
          <p14:tracePt t="35834" x="3978275" y="2949575"/>
          <p14:tracePt t="35836" x="3984625" y="2949575"/>
          <p14:tracePt t="35851" x="4022725" y="2949575"/>
          <p14:tracePt t="35853" x="4030663" y="2949575"/>
          <p14:tracePt t="35867" x="4068763" y="2963863"/>
          <p14:tracePt t="35871" x="4084638" y="2963863"/>
          <p14:tracePt t="35884" x="4122738" y="2971800"/>
          <p14:tracePt t="35887" x="4130675" y="2971800"/>
          <p14:tracePt t="35887" x="4137025" y="2971800"/>
          <p14:tracePt t="35901" x="4168775" y="2979738"/>
          <p14:tracePt t="35904" x="4183063" y="2979738"/>
          <p14:tracePt t="35917" x="4206875" y="2987675"/>
          <p14:tracePt t="35920" x="4213225" y="2987675"/>
          <p14:tracePt t="35935" x="4237038" y="2987675"/>
          <p14:tracePt t="35938" x="4244975" y="2987675"/>
          <p14:tracePt t="35951" x="4289425" y="2987675"/>
          <p14:tracePt t="35953" x="4305300" y="2987675"/>
          <p14:tracePt t="35969" x="4351338" y="2979738"/>
          <p14:tracePt t="35969" x="4359275" y="2979738"/>
          <p14:tracePt t="35973" x="4365625" y="2979738"/>
          <p14:tracePt t="35984" x="4397375" y="2971800"/>
          <p14:tracePt t="35987" x="4403725" y="2971800"/>
          <p14:tracePt t="36001" x="4419600" y="2971800"/>
          <p14:tracePt t="36014" x="4427538" y="2971800"/>
          <p14:tracePt t="36029" x="4427538" y="2963863"/>
          <p14:tracePt t="36031" x="4435475" y="2963863"/>
          <p14:tracePt t="36048" x="4441825" y="2963863"/>
          <p14:tracePt t="36061" x="4441825" y="2971800"/>
          <p14:tracePt t="36069" x="4449763" y="2971800"/>
          <p14:tracePt t="36081" x="4449763" y="2979738"/>
          <p14:tracePt t="36146" x="4441825" y="2979738"/>
          <p14:tracePt t="36153" x="4441825" y="2987675"/>
          <p14:tracePt t="36160" x="4435475" y="2987675"/>
          <p14:tracePt t="36170" x="4427538" y="2987675"/>
          <p14:tracePt t="36201" x="4419600" y="2987675"/>
          <p14:tracePt t="36246" x="4419600" y="2979738"/>
          <p14:tracePt t="36252" x="4411663" y="2979738"/>
          <p14:tracePt t="36305" x="4411663" y="2971800"/>
          <p14:tracePt t="36451" x="4411663" y="2979738"/>
          <p14:tracePt t="36459" x="4403725" y="2979738"/>
          <p14:tracePt t="36537" x="4403725" y="2971800"/>
          <p14:tracePt t="36542" x="4397375" y="2971800"/>
          <p14:tracePt t="36544" x="4397375" y="2963863"/>
          <p14:tracePt t="36552" x="4397375" y="2955925"/>
          <p14:tracePt t="36554" x="4397375" y="2949575"/>
          <p14:tracePt t="36567" x="4397375" y="2941638"/>
          <p14:tracePt t="36570" x="4397375" y="2933700"/>
          <p14:tracePt t="36584" x="4389438" y="2925763"/>
          <p14:tracePt t="36588" x="4389438" y="2917825"/>
          <p14:tracePt t="36603" x="4381500" y="2903538"/>
          <p14:tracePt t="36610" x="4373563" y="2903538"/>
          <p14:tracePt t="36620" x="4365625" y="2895600"/>
          <p14:tracePt t="36624" x="4359275" y="2895600"/>
          <p14:tracePt t="36637" x="4343400" y="2895600"/>
          <p14:tracePt t="36643" x="4335463" y="2895600"/>
          <p14:tracePt t="36653" x="4327525" y="2895600"/>
          <p14:tracePt t="36660" x="4321175" y="2895600"/>
          <p14:tracePt t="36694" x="4313238" y="2895600"/>
          <p14:tracePt t="36729" x="4313238" y="2903538"/>
          <p14:tracePt t="36739" x="4305300" y="2903538"/>
          <p14:tracePt t="36747" x="4297363" y="2903538"/>
          <p14:tracePt t="39267" x="4305300" y="2903538"/>
          <p14:tracePt t="39267" x="4305300" y="2895600"/>
          <p14:tracePt t="39290" x="4313238" y="2895600"/>
          <p14:tracePt t="39305" x="4321175" y="2895600"/>
          <p14:tracePt t="39324" x="4327525" y="2895600"/>
          <p14:tracePt t="39335" x="4321175" y="2903538"/>
          <p14:tracePt t="39341" x="4321175" y="2911475"/>
          <p14:tracePt t="39343" x="4313238" y="2911475"/>
          <p14:tracePt t="39353" x="4297363" y="2917825"/>
          <p14:tracePt t="39357" x="4221163" y="2971800"/>
          <p14:tracePt t="39370" x="4076700" y="3048000"/>
          <p14:tracePt t="39370" x="4060825" y="3055938"/>
          <p14:tracePt t="39374" x="4030663" y="3078163"/>
          <p14:tracePt t="39385" x="4022725" y="3078163"/>
          <p14:tracePt t="39386" x="3978275" y="3101975"/>
          <p14:tracePt t="39389" x="3962400" y="3101975"/>
          <p14:tracePt t="39402" x="3954463" y="3108325"/>
          <p14:tracePt t="39402" x="3946525" y="3108325"/>
          <p14:tracePt t="39406" x="3946525" y="3116263"/>
          <p14:tracePt t="39419" x="3940175" y="3116263"/>
          <p14:tracePt t="39435" x="3932238" y="3116263"/>
          <p14:tracePt t="39437" x="3932238" y="3108325"/>
          <p14:tracePt t="39441" x="3924300" y="3108325"/>
          <p14:tracePt t="39451" x="3924300" y="3101975"/>
          <p14:tracePt t="39453" x="3916363" y="3094038"/>
          <p14:tracePt t="39472" x="3902075" y="3063875"/>
          <p14:tracePt t="39472" x="3902075" y="3055938"/>
          <p14:tracePt t="39477" x="3894138" y="3048000"/>
          <p14:tracePt t="39486" x="3894138" y="3040063"/>
          <p14:tracePt t="39488" x="3894138" y="3032125"/>
          <p14:tracePt t="39502" x="3894138" y="3025775"/>
          <p14:tracePt t="39504" x="3902075" y="3017838"/>
          <p14:tracePt t="39518" x="3908425" y="3009900"/>
          <p14:tracePt t="39521" x="3916363" y="3001963"/>
          <p14:tracePt t="39521" x="3924300" y="3001963"/>
          <p14:tracePt t="39536" x="3946525" y="2979738"/>
          <p14:tracePt t="39538" x="3962400" y="2979738"/>
          <p14:tracePt t="39551" x="3984625" y="2971800"/>
          <p14:tracePt t="39554" x="4008438" y="2955925"/>
          <p14:tracePt t="39569" x="4038600" y="2941638"/>
          <p14:tracePt t="39574" x="4046538" y="2941638"/>
          <p14:tracePt t="39585" x="4054475" y="2941638"/>
          <p14:tracePt t="39603" x="4060825" y="2941638"/>
          <p14:tracePt t="39606" x="4060825" y="2949575"/>
          <p14:tracePt t="39610" x="4060825" y="2955925"/>
          <p14:tracePt t="39618" x="4060825" y="2963863"/>
          <p14:tracePt t="39620" x="4060825" y="2979738"/>
          <p14:tracePt t="39636" x="4030663" y="3025775"/>
          <p14:tracePt t="39636" x="4030663" y="3032125"/>
          <p14:tracePt t="39639" x="4016375" y="3040063"/>
          <p14:tracePt t="39653" x="4000500" y="3048000"/>
          <p14:tracePt t="39657" x="3978275" y="3055938"/>
          <p14:tracePt t="39677" x="3924300" y="3040063"/>
          <p14:tracePt t="39680" x="3916363" y="3032125"/>
          <p14:tracePt t="39686" x="3894138" y="3017838"/>
          <p14:tracePt t="39690" x="3878263" y="3001963"/>
          <p14:tracePt t="39690" x="3878263" y="2994025"/>
          <p14:tracePt t="39703" x="3863975" y="2979738"/>
          <p14:tracePt t="39706" x="3840163" y="2941638"/>
          <p14:tracePt t="39706" x="3840163" y="2933700"/>
          <p14:tracePt t="39718" x="3840163" y="2925763"/>
          <p14:tracePt t="39718" x="3825875" y="2895600"/>
          <p14:tracePt t="39721" x="3810000" y="2849563"/>
          <p14:tracePt t="39736" x="3810000" y="2759075"/>
          <p14:tracePt t="39738" x="3810000" y="2735263"/>
          <p14:tracePt t="39751" x="3817938" y="2682875"/>
          <p14:tracePt t="39755" x="3825875" y="2636838"/>
          <p14:tracePt t="39769" x="3848100" y="2613025"/>
          <p14:tracePt t="39773" x="3856038" y="2606675"/>
          <p14:tracePt t="39785" x="3878263" y="2590800"/>
          <p14:tracePt t="39792" x="3886200" y="2590800"/>
          <p14:tracePt t="39803" x="3894138" y="2590800"/>
          <p14:tracePt t="39806" x="3902075" y="2590800"/>
          <p14:tracePt t="39806" x="3902075" y="2598738"/>
          <p14:tracePt t="39818" x="3908425" y="2606675"/>
          <p14:tracePt t="39822" x="3908425" y="2620963"/>
          <p14:tracePt t="39822" x="3908425" y="2628900"/>
          <p14:tracePt t="39836" x="3908425" y="2667000"/>
          <p14:tracePt t="39838" x="3908425" y="2674938"/>
          <p14:tracePt t="39839" x="3908425" y="2682875"/>
          <p14:tracePt t="39839" x="3908425" y="2689225"/>
          <p14:tracePt t="39851" x="3886200" y="2759075"/>
          <p14:tracePt t="39854" x="3817938" y="2849563"/>
          <p14:tracePt t="39855" x="3802063" y="2865438"/>
          <p14:tracePt t="39870" x="3679825" y="2971800"/>
          <p14:tracePt t="39873" x="3543300" y="3055938"/>
          <p14:tracePt t="39873" x="3527425" y="3063875"/>
          <p14:tracePt t="39885" x="3513138" y="3070225"/>
          <p14:tracePt t="39886" x="3330575" y="3132138"/>
          <p14:tracePt t="39890" x="3268663" y="3146425"/>
          <p14:tracePt t="39890" x="3246438" y="3146425"/>
          <p14:tracePt t="39901" x="3124200" y="3162300"/>
          <p14:tracePt t="39904" x="2971800" y="3170238"/>
          <p14:tracePt t="39904" x="2955925" y="3170238"/>
          <p14:tracePt t="39917" x="2933700" y="3170238"/>
          <p14:tracePt t="39917" x="2697163" y="3162300"/>
          <p14:tracePt t="39919" x="2636838" y="3154363"/>
          <p14:tracePt t="39935" x="2620963" y="3154363"/>
          <p14:tracePt t="39935" x="2362200" y="3078163"/>
          <p14:tracePt t="39937" x="2332038" y="3070225"/>
          <p14:tracePt t="39940" x="2286000" y="3040063"/>
          <p14:tracePt t="39951" x="2278063" y="3040063"/>
          <p14:tracePt t="39952" x="2247900" y="3017838"/>
          <p14:tracePt t="39955" x="2225675" y="2987675"/>
          <p14:tracePt t="39969" x="2225675" y="2955925"/>
          <p14:tracePt t="39969" x="2232025" y="2933700"/>
          <p14:tracePt t="39973" x="2239963" y="2911475"/>
          <p14:tracePt t="39984" x="2301875" y="2849563"/>
          <p14:tracePt t="39987" x="2354263" y="2803525"/>
          <p14:tracePt t="40002" x="2484438" y="2720975"/>
          <p14:tracePt t="40005" x="2613025" y="2651125"/>
          <p14:tracePt t="40017" x="2620963" y="2644775"/>
          <p14:tracePt t="40017" x="2727325" y="2606675"/>
          <p14:tracePt t="40021" x="2759075" y="2598738"/>
          <p14:tracePt t="40021" x="2765425" y="2590800"/>
          <p14:tracePt t="40035" x="2819400" y="2574925"/>
          <p14:tracePt t="40038" x="2835275" y="2574925"/>
          <p14:tracePt t="40050" x="2857500" y="2574925"/>
          <p14:tracePt t="40057" x="2865438" y="2574925"/>
          <p14:tracePt t="40069" x="2865438" y="2590800"/>
          <p14:tracePt t="40072" x="2873375" y="2590800"/>
          <p14:tracePt t="40072" x="2873375" y="2598738"/>
          <p14:tracePt t="40083" x="2873375" y="2628900"/>
          <p14:tracePt t="40086" x="2873375" y="2636838"/>
          <p14:tracePt t="40102" x="2865438" y="2689225"/>
          <p14:tracePt t="40105" x="2841625" y="2759075"/>
          <p14:tracePt t="40117" x="2803525" y="2849563"/>
          <p14:tracePt t="40121" x="2781300" y="2879725"/>
          <p14:tracePt t="40135" x="2697163" y="2994025"/>
          <p14:tracePt t="40138" x="2682875" y="3001963"/>
          <p14:tracePt t="40138" x="2674938" y="3009900"/>
          <p14:tracePt t="40139" x="2667000" y="3017838"/>
          <p14:tracePt t="40150" x="2613025" y="3055938"/>
          <p14:tracePt t="40154" x="2590800" y="3063875"/>
          <p14:tracePt t="40168" x="2536825" y="3086100"/>
          <p14:tracePt t="40171" x="2514600" y="3086100"/>
          <p14:tracePt t="40171" x="2506663" y="3086100"/>
          <p14:tracePt t="40184" x="2476500" y="3086100"/>
          <p14:tracePt t="40187" x="2468563" y="3086100"/>
          <p14:tracePt t="40201" x="2460625" y="3070225"/>
          <p14:tracePt t="40204" x="2454275" y="3055938"/>
          <p14:tracePt t="40217" x="2468563" y="3025775"/>
          <p14:tracePt t="40220" x="2476500" y="3009900"/>
          <p14:tracePt t="40220" x="2476500" y="3001963"/>
          <p14:tracePt t="40243" x="2636838" y="2879725"/>
          <p14:tracePt t="40247" x="2682875" y="2857500"/>
          <p14:tracePt t="40254" x="2773363" y="2803525"/>
          <p14:tracePt t="40255" x="2789238" y="2797175"/>
          <p14:tracePt t="40260" x="2857500" y="2765425"/>
          <p14:tracePt t="40260" x="2865438" y="2759075"/>
          <p14:tracePt t="40268" x="2879725" y="2751138"/>
          <p14:tracePt t="40269" x="2963863" y="2720975"/>
          <p14:tracePt t="40273" x="2971800" y="2713038"/>
          <p14:tracePt t="40273" x="3009900" y="2705100"/>
          <p14:tracePt t="40273" x="3017838" y="2705100"/>
          <p14:tracePt t="40283" x="3032125" y="2697163"/>
          <p14:tracePt t="40284" x="3154363" y="2667000"/>
          <p14:tracePt t="40288" x="3222625" y="2651125"/>
          <p14:tracePt t="40288" x="3238500" y="2651125"/>
          <p14:tracePt t="40301" x="3382963" y="2644775"/>
          <p14:tracePt t="40305" x="3543300" y="2636838"/>
          <p14:tracePt t="40305" x="3559175" y="2636838"/>
          <p14:tracePt t="40317" x="3771900" y="2644775"/>
          <p14:tracePt t="40321" x="3856038" y="2659063"/>
          <p14:tracePt t="40321" x="3886200" y="2659063"/>
          <p14:tracePt t="40335" x="4144963" y="2727325"/>
          <p14:tracePt t="40337" x="4191000" y="2743200"/>
          <p14:tracePt t="40338" x="4206875" y="2751138"/>
          <p14:tracePt t="40338" x="4229100" y="2759075"/>
          <p14:tracePt t="40350" x="4449763" y="2857500"/>
          <p14:tracePt t="40354" x="4525963" y="2903538"/>
          <p14:tracePt t="40354" x="4541838" y="2911475"/>
          <p14:tracePt t="40368" x="4694238" y="3009900"/>
          <p14:tracePt t="40371" x="4800600" y="3101975"/>
          <p14:tracePt t="40384" x="4906963" y="3246438"/>
          <p14:tracePt t="40387" x="4922838" y="3306763"/>
          <p14:tracePt t="40401" x="4937125" y="3436938"/>
          <p14:tracePt t="40404" x="4906963" y="3543300"/>
          <p14:tracePt t="40417" x="4899025" y="3559175"/>
          <p14:tracePt t="40417" x="4792663" y="3711575"/>
          <p14:tracePt t="40421" x="4740275" y="3749675"/>
          <p14:tracePt t="40421" x="4716463" y="3756025"/>
          <p14:tracePt t="40435" x="4556125" y="3832225"/>
          <p14:tracePt t="40438" x="4511675" y="3840163"/>
          <p14:tracePt t="40450" x="4427538" y="3848100"/>
          <p14:tracePt t="40453" x="4411663" y="3848100"/>
          <p14:tracePt t="40468" x="4389438" y="3840163"/>
          <p14:tracePt t="40472" x="4389438" y="3832225"/>
          <p14:tracePt t="40483" x="4381500" y="3832225"/>
          <p14:tracePt t="40484" x="4381500" y="3817938"/>
          <p14:tracePt t="40489" x="4389438" y="3810000"/>
          <p14:tracePt t="40501" x="4389438" y="3802063"/>
          <p14:tracePt t="40501" x="4389438" y="3787775"/>
          <p14:tracePt t="40503" x="4397375" y="3771900"/>
          <p14:tracePt t="40504" x="4403725" y="3771900"/>
          <p14:tracePt t="40517" x="4427538" y="3733800"/>
          <p14:tracePt t="40520" x="4435475" y="3725863"/>
          <p14:tracePt t="40520" x="4441825" y="3725863"/>
          <p14:tracePt t="40535" x="4487863" y="3687763"/>
          <p14:tracePt t="40538" x="4503738" y="3673475"/>
          <p14:tracePt t="40550" x="4556125" y="3641725"/>
          <p14:tracePt t="40553" x="4564063" y="3635375"/>
          <p14:tracePt t="40553" x="4572000" y="3635375"/>
          <p14:tracePt t="40568" x="4618038" y="3611563"/>
          <p14:tracePt t="40572" x="4656138" y="3597275"/>
          <p14:tracePt t="40584" x="4702175" y="3573463"/>
          <p14:tracePt t="40587" x="4716463" y="3565525"/>
          <p14:tracePt t="40601" x="4746625" y="3559175"/>
          <p14:tracePt t="40604" x="4778375" y="3543300"/>
          <p14:tracePt t="40617" x="4808538" y="3527425"/>
          <p14:tracePt t="40620" x="4816475" y="3521075"/>
          <p14:tracePt t="40620" x="4822825" y="3521075"/>
          <p14:tracePt t="40635" x="4838700" y="3513138"/>
          <p14:tracePt t="40638" x="4846638" y="3505200"/>
          <p14:tracePt t="40655" x="4846638" y="3497263"/>
          <p14:tracePt t="40658" x="4838700" y="3497263"/>
          <p14:tracePt t="40668" x="4838700" y="3489325"/>
          <p14:tracePt t="40676" x="4830763" y="3489325"/>
          <p14:tracePt t="40694" x="4822825" y="3489325"/>
          <p14:tracePt t="40760" x="4816475" y="3489325"/>
        </p14:tracePtLst>
      </p14:laserTraceLst>
    </p:ext>
  </p:extLs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B7AA2E-7498-40E0-894E-654D1A8162F9}"/>
              </a:ext>
            </a:extLst>
          </p:cNvPr>
          <p:cNvSpPr>
            <a:spLocks noGrp="1"/>
          </p:cNvSpPr>
          <p:nvPr>
            <p:ph type="title"/>
          </p:nvPr>
        </p:nvSpPr>
        <p:spPr/>
        <p:txBody>
          <a:bodyPr/>
          <a:lstStyle/>
          <a:p>
            <a:r>
              <a:rPr lang="en-US" altLang="zh-TW" dirty="0"/>
              <a:t>Memory-mapped file(cont.)</a:t>
            </a:r>
            <a:endParaRPr lang="zh-TW" altLang="en-US" dirty="0"/>
          </a:p>
        </p:txBody>
      </p:sp>
      <p:sp>
        <p:nvSpPr>
          <p:cNvPr id="3" name="內容版面配置區 2">
            <a:extLst>
              <a:ext uri="{FF2B5EF4-FFF2-40B4-BE49-F238E27FC236}">
                <a16:creationId xmlns:a16="http://schemas.microsoft.com/office/drawing/2014/main" id="{A1933266-6B47-4BCD-AF45-28A75339085B}"/>
              </a:ext>
            </a:extLst>
          </p:cNvPr>
          <p:cNvSpPr>
            <a:spLocks noGrp="1"/>
          </p:cNvSpPr>
          <p:nvPr>
            <p:ph idx="1"/>
          </p:nvPr>
        </p:nvSpPr>
        <p:spPr/>
        <p:txBody>
          <a:bodyPr/>
          <a:lstStyle/>
          <a:p>
            <a:r>
              <a:rPr lang="en-US" altLang="zh-TW" dirty="0"/>
              <a:t>Example program</a:t>
            </a:r>
          </a:p>
          <a:p>
            <a:endParaRPr lang="zh-TW" altLang="en-US" dirty="0"/>
          </a:p>
        </p:txBody>
      </p:sp>
      <p:sp>
        <p:nvSpPr>
          <p:cNvPr id="4" name="投影片編號版面配置區 3">
            <a:extLst>
              <a:ext uri="{FF2B5EF4-FFF2-40B4-BE49-F238E27FC236}">
                <a16:creationId xmlns:a16="http://schemas.microsoft.com/office/drawing/2014/main" id="{5A678464-FCCF-4D48-A76F-81771B2A7198}"/>
              </a:ext>
            </a:extLst>
          </p:cNvPr>
          <p:cNvSpPr>
            <a:spLocks noGrp="1"/>
          </p:cNvSpPr>
          <p:nvPr>
            <p:ph type="sldNum" sz="quarter" idx="11"/>
          </p:nvPr>
        </p:nvSpPr>
        <p:spPr/>
        <p:txBody>
          <a:bodyPr/>
          <a:lstStyle/>
          <a:p>
            <a:fld id="{224A732B-4120-4015-8395-334063D92438}" type="slidenum">
              <a:rPr lang="zh-TW" altLang="en-US" smtClean="0"/>
              <a:t>34</a:t>
            </a:fld>
            <a:endParaRPr lang="zh-TW" altLang="en-US"/>
          </a:p>
        </p:txBody>
      </p:sp>
      <p:pic>
        <p:nvPicPr>
          <p:cNvPr id="5" name="圖片 4">
            <a:extLst>
              <a:ext uri="{FF2B5EF4-FFF2-40B4-BE49-F238E27FC236}">
                <a16:creationId xmlns:a16="http://schemas.microsoft.com/office/drawing/2014/main" id="{05C3A732-8C24-4577-AFE6-F6413066B08E}"/>
              </a:ext>
            </a:extLst>
          </p:cNvPr>
          <p:cNvPicPr>
            <a:picLocks noChangeAspect="1"/>
          </p:cNvPicPr>
          <p:nvPr/>
        </p:nvPicPr>
        <p:blipFill>
          <a:blip r:embed="rId4"/>
          <a:stretch>
            <a:fillRect/>
          </a:stretch>
        </p:blipFill>
        <p:spPr>
          <a:xfrm>
            <a:off x="733641" y="1642101"/>
            <a:ext cx="7238933" cy="4666420"/>
          </a:xfrm>
          <a:prstGeom prst="rect">
            <a:avLst/>
          </a:prstGeom>
        </p:spPr>
      </p:pic>
      <p:pic>
        <p:nvPicPr>
          <p:cNvPr id="6" name="音訊 5">
            <a:hlinkClick r:id="" action="ppaction://media"/>
            <a:extLst>
              <a:ext uri="{FF2B5EF4-FFF2-40B4-BE49-F238E27FC236}">
                <a16:creationId xmlns:a16="http://schemas.microsoft.com/office/drawing/2014/main" id="{87E3F509-7F62-7D47-B10F-DF8CA9A7B6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79454187"/>
      </p:ext>
    </p:extLst>
  </p:cSld>
  <p:clrMapOvr>
    <a:masterClrMapping/>
  </p:clrMapOvr>
  <mc:AlternateContent xmlns:mc="http://schemas.openxmlformats.org/markup-compatibility/2006" xmlns:p14="http://schemas.microsoft.com/office/powerpoint/2010/main">
    <mc:Choice Requires="p14">
      <p:transition spd="slow" p14:dur="2000" advTm="60942"/>
    </mc:Choice>
    <mc:Fallback xmlns="">
      <p:transition spd="slow" advTm="60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811" x="4808538" y="3482975"/>
          <p14:tracePt t="817" x="4792663" y="3467100"/>
          <p14:tracePt t="820" x="4778375" y="3451225"/>
          <p14:tracePt t="827" x="4762500" y="3444875"/>
          <p14:tracePt t="827" x="4746625" y="3429000"/>
          <p14:tracePt t="831" x="4724400" y="3413125"/>
          <p14:tracePt t="839" x="4678363" y="3382963"/>
          <p14:tracePt t="849" x="4632325" y="3360738"/>
          <p14:tracePt t="849" x="4625975" y="3352800"/>
          <p14:tracePt t="855" x="4610100" y="3344863"/>
          <p14:tracePt t="864" x="4579938" y="3330575"/>
          <p14:tracePt t="872" x="4564063" y="3322638"/>
          <p14:tracePt t="882" x="4549775" y="3306763"/>
          <p14:tracePt t="882" x="4541838" y="3306763"/>
          <p14:tracePt t="888" x="4533900" y="3298825"/>
          <p14:tracePt t="897" x="4511675" y="3292475"/>
          <p14:tracePt t="905" x="4503738" y="3276600"/>
          <p14:tracePt t="916" x="4479925" y="3268663"/>
          <p14:tracePt t="916" x="4473575" y="3268663"/>
          <p14:tracePt t="925" x="4465638" y="3260725"/>
          <p14:tracePt t="930" x="4457700" y="3260725"/>
          <p14:tracePt t="938" x="4441825" y="3254375"/>
          <p14:tracePt t="948" x="4427538" y="3254375"/>
          <p14:tracePt t="949" x="4427538" y="3246438"/>
          <p14:tracePt t="955" x="4419600" y="3246438"/>
          <p14:tracePt t="964" x="4411663" y="3238500"/>
          <p14:tracePt t="977" x="4403725" y="3230563"/>
          <p14:tracePt t="985" x="4397375" y="3230563"/>
          <p14:tracePt t="995" x="4389438" y="3230563"/>
          <p14:tracePt t="1003" x="4389438" y="3222625"/>
          <p14:tracePt t="1008" x="4381500" y="3222625"/>
          <p14:tracePt t="1014" x="4373563" y="3222625"/>
          <p14:tracePt t="1022" x="4373563" y="3216275"/>
          <p14:tracePt t="1030" x="4359275" y="3216275"/>
          <p14:tracePt t="1038" x="4351338" y="3216275"/>
          <p14:tracePt t="1049" x="4343400" y="3208338"/>
          <p14:tracePt t="1055" x="4335463" y="3208338"/>
          <p14:tracePt t="1064" x="4321175" y="3200400"/>
          <p14:tracePt t="1072" x="4313238" y="3192463"/>
          <p14:tracePt t="1082" x="4305300" y="3192463"/>
          <p14:tracePt t="1083" x="4305300" y="3184525"/>
          <p14:tracePt t="1089" x="4297363" y="3184525"/>
          <p14:tracePt t="1097" x="4297363" y="3178175"/>
          <p14:tracePt t="1105" x="4289425" y="3178175"/>
          <p14:tracePt t="1124" x="4283075" y="3178175"/>
          <p14:tracePt t="1127" x="4283075" y="3170238"/>
          <p14:tracePt t="1144" x="4275138" y="3170238"/>
          <p14:tracePt t="1149" x="4275138" y="3162300"/>
          <p14:tracePt t="1158" x="4267200" y="3162300"/>
          <p14:tracePt t="1165" x="4267200" y="3154363"/>
          <p14:tracePt t="1183" x="4259263" y="3154363"/>
          <p14:tracePt t="1190" x="4259263" y="3146425"/>
          <p14:tracePt t="1220" x="4251325" y="3146425"/>
          <p14:tracePt t="1231" x="4251325" y="3140075"/>
          <p14:tracePt t="1904" x="4244975" y="3140075"/>
          <p14:tracePt t="1912" x="4237038" y="3140075"/>
          <p14:tracePt t="1914" x="4229100" y="3140075"/>
          <p14:tracePt t="1924" x="4221163" y="3132138"/>
          <p14:tracePt t="1932" x="4213225" y="3132138"/>
          <p14:tracePt t="1943" x="4206875" y="3132138"/>
          <p14:tracePt t="2032" x="4198938" y="3132138"/>
          <p14:tracePt t="2042" x="4191000" y="3132138"/>
          <p14:tracePt t="2045" x="4191000" y="3124200"/>
          <p14:tracePt t="2047" x="4183063" y="3124200"/>
          <p14:tracePt t="2055" x="4175125" y="3124200"/>
          <p14:tracePt t="2065" x="4168775" y="3108325"/>
          <p14:tracePt t="2066" x="4160838" y="3108325"/>
          <p14:tracePt t="2072" x="4152900" y="3101975"/>
          <p14:tracePt t="2081" x="4137025" y="3086100"/>
          <p14:tracePt t="2082" x="4130675" y="3086100"/>
          <p14:tracePt t="2088" x="4114800" y="3070225"/>
          <p14:tracePt t="2099" x="4092575" y="3055938"/>
          <p14:tracePt t="2099" x="4084638" y="3055938"/>
          <p14:tracePt t="2105" x="4068763" y="3040063"/>
          <p14:tracePt t="2114" x="4046538" y="3017838"/>
          <p14:tracePt t="2122" x="4022725" y="3001963"/>
          <p14:tracePt t="2132" x="4000500" y="2987675"/>
          <p14:tracePt t="2132" x="3992563" y="2979738"/>
          <p14:tracePt t="2139" x="3984625" y="2971800"/>
          <p14:tracePt t="2148" x="3962400" y="2955925"/>
          <p14:tracePt t="2155" x="3946525" y="2941638"/>
          <p14:tracePt t="2165" x="3924300" y="2917825"/>
          <p14:tracePt t="2165" x="3916363" y="2911475"/>
          <p14:tracePt t="2172" x="3902075" y="2903538"/>
          <p14:tracePt t="2180" x="3886200" y="2887663"/>
          <p14:tracePt t="2189" x="3878263" y="2873375"/>
          <p14:tracePt t="2199" x="3863975" y="2865438"/>
          <p14:tracePt t="2199" x="3856038" y="2865438"/>
          <p14:tracePt t="2205" x="3848100" y="2857500"/>
          <p14:tracePt t="2214" x="3840163" y="2849563"/>
          <p14:tracePt t="2222" x="3832225" y="2849563"/>
          <p14:tracePt t="2232" x="3825875" y="2849563"/>
          <p14:tracePt t="2238" x="3817938" y="2849563"/>
          <p14:tracePt t="2248" x="3810000" y="2849563"/>
          <p14:tracePt t="2257" x="3802063" y="2849563"/>
          <p14:tracePt t="2264" x="3794125" y="2849563"/>
          <p14:tracePt t="2272" x="3787775" y="2849563"/>
          <p14:tracePt t="2280" x="3779838" y="2849563"/>
          <p14:tracePt t="2288" x="3771900" y="2849563"/>
          <p14:tracePt t="2302" x="3763963" y="2849563"/>
          <p14:tracePt t="2308" x="3756025" y="2849563"/>
          <p14:tracePt t="2315" x="3749675" y="2849563"/>
          <p14:tracePt t="2322" x="3741738" y="2841625"/>
          <p14:tracePt t="2332" x="3725863" y="2835275"/>
          <p14:tracePt t="2332" x="3725863" y="2827338"/>
          <p14:tracePt t="2338" x="3711575" y="2819400"/>
          <p14:tracePt t="2347" x="3695700" y="2803525"/>
          <p14:tracePt t="2360" x="3665538" y="2773363"/>
          <p14:tracePt t="2367" x="3657600" y="2759075"/>
          <p14:tracePt t="2372" x="3649663" y="2751138"/>
          <p14:tracePt t="2381" x="3635375" y="2727325"/>
          <p14:tracePt t="2388" x="3619500" y="2713038"/>
          <p14:tracePt t="2397" x="3611563" y="2705100"/>
          <p14:tracePt t="2407" x="3611563" y="2697163"/>
          <p14:tracePt t="2407" x="3603625" y="2697163"/>
          <p14:tracePt t="2415" x="3603625" y="2689225"/>
          <p14:tracePt t="2462" x="3597275" y="2689225"/>
          <p14:tracePt t="2493" x="3589338" y="2689225"/>
          <p14:tracePt t="2499" x="3589338" y="2682875"/>
          <p14:tracePt t="2537" x="3551238" y="2651125"/>
          <p14:tracePt t="2544" x="3543300" y="2644775"/>
          <p14:tracePt t="2552" x="3543300" y="2636838"/>
          <p14:tracePt t="2557" x="3535363" y="2636838"/>
          <p14:tracePt t="2565" x="3535363" y="2628900"/>
          <p14:tracePt t="2780" x="3527425" y="2636838"/>
          <p14:tracePt t="2785" x="3521075" y="2644775"/>
          <p14:tracePt t="2788" x="3513138" y="2644775"/>
          <p14:tracePt t="2791" x="3513138" y="2651125"/>
          <p14:tracePt t="2797" x="3505200" y="2651125"/>
          <p14:tracePt t="2806" x="3497263" y="2659063"/>
          <p14:tracePt t="2815" x="3482975" y="2667000"/>
          <p14:tracePt t="2822" x="3475038" y="2667000"/>
          <p14:tracePt t="2830" x="3467100" y="2667000"/>
          <p14:tracePt t="2839" x="3467100" y="2674938"/>
          <p14:tracePt t="3219" x="3459163" y="2674938"/>
          <p14:tracePt t="3228" x="3444875" y="2682875"/>
          <p14:tracePt t="3230" x="3436938" y="2682875"/>
          <p14:tracePt t="3232" x="3429000" y="2682875"/>
          <p14:tracePt t="3247" x="3413125" y="2689225"/>
          <p14:tracePt t="3250" x="3406775" y="2689225"/>
          <p14:tracePt t="3264" x="3398838" y="2689225"/>
          <p14:tracePt t="3269" x="3390900" y="2689225"/>
          <p14:tracePt t="3280" x="3382963" y="2682875"/>
          <p14:tracePt t="3292" x="3375025" y="2682875"/>
          <p14:tracePt t="3319" x="3375025" y="2689225"/>
          <p14:tracePt t="3325" x="3375025" y="2697163"/>
          <p14:tracePt t="3328" x="3375025" y="2705100"/>
          <p14:tracePt t="3332" x="3375025" y="2713038"/>
          <p14:tracePt t="3338" x="3375025" y="2727325"/>
          <p14:tracePt t="3347" x="3382963" y="2759075"/>
          <p14:tracePt t="3361" x="3390900" y="2803525"/>
          <p14:tracePt t="3361" x="3390900" y="2811463"/>
          <p14:tracePt t="3368" x="3390900" y="2819400"/>
          <p14:tracePt t="3372" x="3390900" y="2827338"/>
          <p14:tracePt t="3739" x="3382963" y="2827338"/>
          <p14:tracePt t="3743" x="3375025" y="2827338"/>
          <p14:tracePt t="3749" x="3368675" y="2827338"/>
          <p14:tracePt t="3749" x="3360738" y="2827338"/>
          <p14:tracePt t="3752" x="3344863" y="2819400"/>
          <p14:tracePt t="3759" x="3314700" y="2803525"/>
          <p14:tracePt t="3764" x="3298825" y="2797175"/>
          <p14:tracePt t="3772" x="3292475" y="2773363"/>
          <p14:tracePt t="3782" x="3284538" y="2759075"/>
          <p14:tracePt t="3782" x="3284538" y="2751138"/>
          <p14:tracePt t="3789" x="3284538" y="2743200"/>
          <p14:tracePt t="3798" x="3284538" y="2720975"/>
          <p14:tracePt t="3805" x="3284538" y="2713038"/>
          <p14:tracePt t="3825" x="3292475" y="2713038"/>
          <p14:tracePt t="3832" x="3292475" y="2705100"/>
          <p14:tracePt t="3861" x="3292475" y="2697163"/>
          <p14:tracePt t="3878" x="3284538" y="2697163"/>
          <p14:tracePt t="3891" x="3284538" y="2689225"/>
          <p14:tracePt t="3901" x="3276600" y="2689225"/>
          <p14:tracePt t="3907" x="3276600" y="2682875"/>
          <p14:tracePt t="3915" x="3276600" y="2674938"/>
          <p14:tracePt t="3917" x="3268663" y="2674938"/>
          <p14:tracePt t="3925" x="3268663" y="2667000"/>
          <p14:tracePt t="3930" x="3260725" y="2659063"/>
          <p14:tracePt t="3939" x="3254375" y="2644775"/>
          <p14:tracePt t="3949" x="3246438" y="2628900"/>
          <p14:tracePt t="3949" x="3238500" y="2628900"/>
          <p14:tracePt t="3955" x="3230563" y="2620963"/>
          <p14:tracePt t="3964" x="3222625" y="2606675"/>
          <p14:tracePt t="3972" x="3208338" y="2590800"/>
          <p14:tracePt t="3982" x="3184525" y="2568575"/>
          <p14:tracePt t="3982" x="3184525" y="2560638"/>
          <p14:tracePt t="3988" x="3170238" y="2544763"/>
          <p14:tracePt t="3997" x="3146425" y="2514600"/>
          <p14:tracePt t="4005" x="3140075" y="2498725"/>
          <p14:tracePt t="4015" x="3101975" y="2430463"/>
          <p14:tracePt t="4016" x="3094038" y="2416175"/>
          <p14:tracePt t="4022" x="3055938" y="2354263"/>
          <p14:tracePt t="4030" x="3009900" y="2293938"/>
          <p14:tracePt t="4038" x="2971800" y="2247900"/>
          <p14:tracePt t="4049" x="2925763" y="2187575"/>
          <p14:tracePt t="4050" x="2917825" y="2179638"/>
          <p14:tracePt t="4055" x="2903538" y="2155825"/>
          <p14:tracePt t="4064" x="2879725" y="2125663"/>
          <p14:tracePt t="4072" x="2865438" y="2103438"/>
          <p14:tracePt t="4082" x="2857500" y="2095500"/>
          <p14:tracePt t="4083" x="2857500" y="2087563"/>
          <p14:tracePt t="4089" x="2857500" y="2079625"/>
          <p14:tracePt t="4097" x="2857500" y="2073275"/>
          <p14:tracePt t="4142" x="2865438" y="2073275"/>
          <p14:tracePt t="4146" x="2865438" y="2079625"/>
          <p14:tracePt t="4149" x="2873375" y="2079625"/>
          <p14:tracePt t="4155" x="2873375" y="2087563"/>
          <p14:tracePt t="4164" x="2879725" y="2103438"/>
          <p14:tracePt t="4172" x="2879725" y="2111375"/>
          <p14:tracePt t="4182" x="2879725" y="2117725"/>
          <p14:tracePt t="4182" x="2879725" y="2125663"/>
          <p14:tracePt t="4188" x="2879725" y="2133600"/>
          <p14:tracePt t="4197" x="2879725" y="2149475"/>
          <p14:tracePt t="4205" x="2873375" y="2149475"/>
          <p14:tracePt t="4215" x="2865438" y="2163763"/>
          <p14:tracePt t="4215" x="2857500" y="2163763"/>
          <p14:tracePt t="4222" x="2857500" y="2171700"/>
          <p14:tracePt t="4230" x="2849563" y="2179638"/>
          <p14:tracePt t="4239" x="2849563" y="2187575"/>
          <p14:tracePt t="4249" x="2841625" y="2187575"/>
          <p14:tracePt t="4255" x="2841625" y="2193925"/>
          <p14:tracePt t="4292" x="2841625" y="2187575"/>
          <p14:tracePt t="4296" x="2841625" y="2179638"/>
          <p14:tracePt t="4299" x="2841625" y="2171700"/>
          <p14:tracePt t="4305" x="2841625" y="2155825"/>
          <p14:tracePt t="4315" x="2841625" y="2125663"/>
          <p14:tracePt t="4315" x="2841625" y="2117725"/>
          <p14:tracePt t="4322" x="2841625" y="2103438"/>
          <p14:tracePt t="4330" x="2841625" y="2073275"/>
          <p14:tracePt t="4338" x="2841625" y="2049463"/>
          <p14:tracePt t="4348" x="2835275" y="2019300"/>
          <p14:tracePt t="4349" x="2835275" y="2011363"/>
          <p14:tracePt t="4361" x="2827338" y="1989138"/>
          <p14:tracePt t="4365" x="2819400" y="1989138"/>
          <p14:tracePt t="4372" x="2819400" y="1981200"/>
          <p14:tracePt t="4382" x="2811463" y="1965325"/>
          <p14:tracePt t="4389" x="2803525" y="1965325"/>
          <p14:tracePt t="4398" x="2803525" y="1958975"/>
          <p14:tracePt t="4405" x="2797175" y="1958975"/>
          <p14:tracePt t="4415" x="2789238" y="1958975"/>
          <p14:tracePt t="4422" x="2781300" y="1965325"/>
          <p14:tracePt t="4430" x="2765425" y="1965325"/>
          <p14:tracePt t="4438" x="2743200" y="1981200"/>
          <p14:tracePt t="4449" x="2713038" y="1989138"/>
          <p14:tracePt t="4449" x="2705100" y="1989138"/>
          <p14:tracePt t="4455" x="2689225" y="1997075"/>
          <p14:tracePt t="4464" x="2651125" y="2011363"/>
          <p14:tracePt t="4472" x="2620963" y="2011363"/>
          <p14:tracePt t="4482" x="2574925" y="2019300"/>
          <p14:tracePt t="4482" x="2568575" y="2019300"/>
          <p14:tracePt t="4488" x="2544763" y="2027238"/>
          <p14:tracePt t="4498" x="2506663" y="2027238"/>
          <p14:tracePt t="4505" x="2484438" y="2027238"/>
          <p14:tracePt t="4516" x="2454275" y="2027238"/>
          <p14:tracePt t="4522" x="2446338" y="2027238"/>
          <p14:tracePt t="4531" x="2430463" y="2019300"/>
          <p14:tracePt t="4539" x="2422525" y="2011363"/>
          <p14:tracePt t="4549" x="2416175" y="1997075"/>
          <p14:tracePt t="4555" x="2416175" y="1989138"/>
          <p14:tracePt t="4564" x="2416175" y="1965325"/>
          <p14:tracePt t="4572" x="2416175" y="1951038"/>
          <p14:tracePt t="4582" x="2430463" y="1943100"/>
          <p14:tracePt t="4599" x="2430463" y="1935163"/>
          <p14:tracePt t="4631" x="2422525" y="1935163"/>
          <p14:tracePt t="4650" x="2416175" y="1935163"/>
          <p14:tracePt t="4676" x="2408238" y="1935163"/>
          <p14:tracePt t="4686" x="2400300" y="1935163"/>
          <p14:tracePt t="4692" x="2392363" y="1935163"/>
          <p14:tracePt t="4694" x="2392363" y="1943100"/>
          <p14:tracePt t="4705" x="2378075" y="1943100"/>
          <p14:tracePt t="4708" x="2370138" y="1943100"/>
          <p14:tracePt t="4708" x="2370138" y="1951038"/>
          <p14:tracePt t="4722" x="2316163" y="1965325"/>
          <p14:tracePt t="4725" x="2293938" y="1973263"/>
          <p14:tracePt t="4738" x="2179638" y="2011363"/>
          <p14:tracePt t="4741" x="2149475" y="2027238"/>
          <p14:tracePt t="4742" x="2141538" y="2027238"/>
          <p14:tracePt t="4755" x="2027238" y="2065338"/>
          <p14:tracePt t="4759" x="1981200" y="2073275"/>
          <p14:tracePt t="4772" x="1920875" y="2087563"/>
          <p14:tracePt t="4775" x="1912938" y="2087563"/>
          <p14:tracePt t="4788" x="1874838" y="2095500"/>
          <p14:tracePt t="4792" x="1866900" y="2095500"/>
          <p14:tracePt t="4805" x="1858963" y="2095500"/>
          <p14:tracePt t="4839" x="1851025" y="2095500"/>
          <p14:tracePt t="4857" x="1844675" y="2087563"/>
          <p14:tracePt t="4861" x="1836738" y="2087563"/>
          <p14:tracePt t="4867" x="1836738" y="2079625"/>
          <p14:tracePt t="4877" x="1828800" y="2079625"/>
          <p14:tracePt t="4880" x="1828800" y="2073275"/>
          <p14:tracePt t="4888" x="1828800" y="2057400"/>
          <p14:tracePt t="4893" x="1820863" y="2041525"/>
          <p14:tracePt t="4905" x="1812925" y="2003425"/>
          <p14:tracePt t="4908" x="1812925" y="1997075"/>
          <p14:tracePt t="4922" x="1812925" y="1965325"/>
          <p14:tracePt t="4926" x="1812925" y="1958975"/>
          <p14:tracePt t="4938" x="1812925" y="1935163"/>
          <p14:tracePt t="4945" x="1812925" y="1927225"/>
          <p14:tracePt t="4955" x="1812925" y="1920875"/>
          <p14:tracePt t="4959" x="1812925" y="1912938"/>
          <p14:tracePt t="4972" x="1828800" y="1889125"/>
          <p14:tracePt t="4974" x="1836738" y="1882775"/>
          <p14:tracePt t="4975" x="1836738" y="1874838"/>
          <p14:tracePt t="4989" x="1866900" y="1851025"/>
          <p14:tracePt t="4992" x="1874838" y="1836738"/>
          <p14:tracePt t="5005" x="1912938" y="1806575"/>
          <p14:tracePt t="5008" x="1920875" y="1798638"/>
          <p14:tracePt t="5008" x="1927225" y="1798638"/>
          <p14:tracePt t="5022" x="1981200" y="1768475"/>
          <p14:tracePt t="5026" x="2011363" y="1760538"/>
          <p14:tracePt t="5039" x="2073275" y="1744663"/>
          <p14:tracePt t="5043" x="2095500" y="1736725"/>
          <p14:tracePt t="5043" x="2103438" y="1736725"/>
          <p14:tracePt t="5056" x="2163763" y="1736725"/>
          <p14:tracePt t="5060" x="2209800" y="1736725"/>
          <p14:tracePt t="5072" x="2270125" y="1752600"/>
          <p14:tracePt t="5075" x="2293938" y="1760538"/>
          <p14:tracePt t="5090" x="2354263" y="1782763"/>
          <p14:tracePt t="5093" x="2378075" y="1798638"/>
          <p14:tracePt t="5106" x="2416175" y="1836738"/>
          <p14:tracePt t="5109" x="2430463" y="1851025"/>
          <p14:tracePt t="5123" x="2468563" y="1897063"/>
          <p14:tracePt t="5127" x="2484438" y="1912938"/>
          <p14:tracePt t="5127" x="2492375" y="1927225"/>
          <p14:tracePt t="5139" x="2522538" y="1981200"/>
          <p14:tracePt t="5142" x="2536825" y="2011363"/>
          <p14:tracePt t="5142" x="2544763" y="2011363"/>
          <p14:tracePt t="5156" x="2568575" y="2087563"/>
          <p14:tracePt t="5159" x="2574925" y="2133600"/>
          <p14:tracePt t="5172" x="2582863" y="2308225"/>
          <p14:tracePt t="5176" x="2582863" y="2408238"/>
          <p14:tracePt t="5176" x="2582863" y="2430463"/>
          <p14:tracePt t="5189" x="2552700" y="2651125"/>
          <p14:tracePt t="5192" x="2536825" y="2727325"/>
          <p14:tracePt t="5192" x="2530475" y="2743200"/>
          <p14:tracePt t="5205" x="2484438" y="2895600"/>
          <p14:tracePt t="5208" x="2468563" y="2949575"/>
          <p14:tracePt t="5209" x="2460625" y="2955925"/>
          <p14:tracePt t="5222" x="2392363" y="3101975"/>
          <p14:tracePt t="5226" x="2392363" y="3108325"/>
          <p14:tracePt t="5226" x="2378075" y="3132138"/>
          <p14:tracePt t="5226" x="2370138" y="3140075"/>
          <p14:tracePt t="5239" x="2324100" y="3178175"/>
          <p14:tracePt t="5242" x="2301875" y="3192463"/>
          <p14:tracePt t="5255" x="2225675" y="3208338"/>
          <p14:tracePt t="5259" x="2209800" y="3216275"/>
          <p14:tracePt t="5259" x="2193925" y="3216275"/>
          <p14:tracePt t="5272" x="2111375" y="3208338"/>
          <p14:tracePt t="5275" x="2041525" y="3192463"/>
          <p14:tracePt t="5275" x="2019300" y="3184525"/>
          <p14:tracePt t="5289" x="1812925" y="3086100"/>
          <p14:tracePt t="5292" x="1722438" y="3009900"/>
          <p14:tracePt t="5305" x="1584325" y="2873375"/>
          <p14:tracePt t="5308" x="1546225" y="2819400"/>
          <p14:tracePt t="5309" x="1531938" y="2797175"/>
          <p14:tracePt t="5322" x="1417638" y="2582863"/>
          <p14:tracePt t="5325" x="1371600" y="2492375"/>
          <p14:tracePt t="5339" x="1311275" y="2247900"/>
          <p14:tracePt t="5341" x="1295400" y="2187575"/>
          <p14:tracePt t="5342" x="1295400" y="2171700"/>
          <p14:tracePt t="5362" x="1287463" y="1798638"/>
          <p14:tracePt t="5362" x="1295400" y="1782763"/>
          <p14:tracePt t="5367" x="1303338" y="1736725"/>
          <p14:tracePt t="5367" x="1303338" y="1722438"/>
          <p14:tracePt t="5372" x="1325563" y="1676400"/>
          <p14:tracePt t="5382" x="1401763" y="1546225"/>
          <p14:tracePt t="5382" x="1431925" y="1516063"/>
          <p14:tracePt t="5389" x="1485900" y="1447800"/>
          <p14:tracePt t="5397" x="1616075" y="1341438"/>
          <p14:tracePt t="5405" x="1752600" y="1249363"/>
          <p14:tracePt t="5415" x="1958975" y="1158875"/>
          <p14:tracePt t="5415" x="2011363" y="1143000"/>
          <p14:tracePt t="5423" x="2201863" y="1089025"/>
          <p14:tracePt t="5430" x="2430463" y="1058863"/>
          <p14:tracePt t="5439" x="2659063" y="1044575"/>
          <p14:tracePt t="5448" x="2955925" y="1050925"/>
          <p14:tracePt t="5448" x="3055938" y="1058863"/>
          <p14:tracePt t="5455" x="3216275" y="1082675"/>
          <p14:tracePt t="5463" x="3475038" y="1135063"/>
          <p14:tracePt t="5472" x="3679825" y="1196975"/>
          <p14:tracePt t="5482" x="3832225" y="1279525"/>
          <p14:tracePt t="5482" x="3863975" y="1295400"/>
          <p14:tracePt t="5489" x="3924300" y="1349375"/>
          <p14:tracePt t="5497" x="3970338" y="1409700"/>
          <p14:tracePt t="5506" x="3992563" y="1470025"/>
          <p14:tracePt t="5515" x="3992563" y="1539875"/>
          <p14:tracePt t="5515" x="3992563" y="1554163"/>
          <p14:tracePt t="5522" x="3970338" y="1608138"/>
          <p14:tracePt t="5530" x="3916363" y="1684338"/>
          <p14:tracePt t="5539" x="3848100" y="1752600"/>
          <p14:tracePt t="5548" x="3741738" y="1844675"/>
          <p14:tracePt t="5548" x="3695700" y="1866900"/>
          <p14:tracePt t="5555" x="3627438" y="1912938"/>
          <p14:tracePt t="5563" x="3475038" y="1981200"/>
          <p14:tracePt t="5572" x="3330575" y="2041525"/>
          <p14:tracePt t="5582" x="3154363" y="2079625"/>
          <p14:tracePt t="5582" x="3116263" y="2087563"/>
          <p14:tracePt t="5589" x="3017838" y="2103438"/>
          <p14:tracePt t="5597" x="2849563" y="2111375"/>
          <p14:tracePt t="5606" x="2720975" y="2103438"/>
          <p14:tracePt t="5615" x="2590800" y="2065338"/>
          <p14:tracePt t="5615" x="2568575" y="2049463"/>
          <p14:tracePt t="5622" x="2492375" y="2003425"/>
          <p14:tracePt t="5630" x="2400300" y="1935163"/>
          <p14:tracePt t="5639" x="2362200" y="1882775"/>
          <p14:tracePt t="5648" x="2324100" y="1820863"/>
          <p14:tracePt t="5648" x="2316163" y="1798638"/>
          <p14:tracePt t="5656" x="2301875" y="1760538"/>
          <p14:tracePt t="5663" x="2301875" y="1692275"/>
          <p14:tracePt t="5672" x="2316163" y="1622425"/>
          <p14:tracePt t="5682" x="2378075" y="1524000"/>
          <p14:tracePt t="5682" x="2392363" y="1508125"/>
          <p14:tracePt t="5689" x="2438400" y="1455738"/>
          <p14:tracePt t="5697" x="2530475" y="1371600"/>
          <p14:tracePt t="5705" x="2574925" y="1333500"/>
          <p14:tracePt t="5715" x="2628900" y="1311275"/>
          <p14:tracePt t="5715" x="2644775" y="1311275"/>
          <p14:tracePt t="5722" x="2682875" y="1295400"/>
          <p14:tracePt t="5730" x="2735263" y="1295400"/>
          <p14:tracePt t="5739" x="2789238" y="1311275"/>
          <p14:tracePt t="5748" x="2879725" y="1355725"/>
          <p14:tracePt t="5749" x="2917825" y="1387475"/>
          <p14:tracePt t="5755" x="2971800" y="1439863"/>
          <p14:tracePt t="5763" x="3078163" y="1570038"/>
          <p14:tracePt t="5772" x="3170238" y="1714500"/>
          <p14:tracePt t="5782" x="3246438" y="1905000"/>
          <p14:tracePt t="5782" x="3254375" y="1951038"/>
          <p14:tracePt t="5789" x="3276600" y="2065338"/>
          <p14:tracePt t="5797" x="3298825" y="2263775"/>
          <p14:tracePt t="5805" x="3292475" y="2416175"/>
          <p14:tracePt t="5815" x="3254375" y="2536825"/>
          <p14:tracePt t="5815" x="3230563" y="2574925"/>
          <p14:tracePt t="5822" x="3178175" y="2636838"/>
          <p14:tracePt t="5830" x="3070225" y="2720975"/>
          <p14:tracePt t="5839" x="2955925" y="2773363"/>
          <p14:tracePt t="5848" x="2781300" y="2819400"/>
          <p14:tracePt t="5848" x="2720975" y="2827338"/>
          <p14:tracePt t="5855" x="2598738" y="2841625"/>
          <p14:tracePt t="5863" x="2392363" y="2849563"/>
          <p14:tracePt t="5872" x="2209800" y="2827338"/>
          <p14:tracePt t="5882" x="2049463" y="2765425"/>
          <p14:tracePt t="5882" x="2019300" y="2751138"/>
          <p14:tracePt t="5889" x="1935163" y="2682875"/>
          <p14:tracePt t="5897" x="1828800" y="2574925"/>
          <p14:tracePt t="5905" x="1774825" y="2476500"/>
          <p14:tracePt t="5915" x="1744663" y="2346325"/>
          <p14:tracePt t="5915" x="1736725" y="2316163"/>
          <p14:tracePt t="5922" x="1744663" y="2209800"/>
          <p14:tracePt t="5930" x="1774825" y="2103438"/>
          <p14:tracePt t="5939" x="1820863" y="2003425"/>
          <p14:tracePt t="5948" x="1927225" y="1882775"/>
          <p14:tracePt t="5949" x="1973263" y="1844675"/>
          <p14:tracePt t="5956" x="2057400" y="1774825"/>
          <p14:tracePt t="5964" x="2225675" y="1654175"/>
          <p14:tracePt t="5972" x="2384425" y="1577975"/>
          <p14:tracePt t="5982" x="2582863" y="1524000"/>
          <p14:tracePt t="5982" x="2620963" y="1524000"/>
          <p14:tracePt t="5989" x="2751138" y="1508125"/>
          <p14:tracePt t="5997" x="2994025" y="1508125"/>
          <p14:tracePt t="6005" x="3208338" y="1554163"/>
          <p14:tracePt t="6015" x="3451225" y="1646238"/>
          <p14:tracePt t="6015" x="3505200" y="1668463"/>
          <p14:tracePt t="6022" x="3673475" y="1782763"/>
          <p14:tracePt t="6030" x="3802063" y="1920875"/>
          <p14:tracePt t="6039" x="3870325" y="2049463"/>
          <p14:tracePt t="6049" x="3916363" y="2232025"/>
          <p14:tracePt t="6049" x="3916363" y="2293938"/>
          <p14:tracePt t="6056" x="3902075" y="2392363"/>
          <p14:tracePt t="6063" x="3817938" y="2514600"/>
          <p14:tracePt t="6072" x="3679825" y="2620963"/>
          <p14:tracePt t="6082" x="3459163" y="2713038"/>
          <p14:tracePt t="6083" x="3398838" y="2727325"/>
          <p14:tracePt t="6089" x="3238500" y="2743200"/>
          <p14:tracePt t="6097" x="2933700" y="2751138"/>
          <p14:tracePt t="6105" x="2644775" y="2697163"/>
          <p14:tracePt t="6115" x="2354263" y="2582863"/>
          <p14:tracePt t="6115" x="2301875" y="2552700"/>
          <p14:tracePt t="6123" x="2149475" y="2446338"/>
          <p14:tracePt t="6130" x="2035175" y="2332038"/>
          <p14:tracePt t="6139" x="1981200" y="2239963"/>
          <p14:tracePt t="6148" x="1965325" y="2141538"/>
          <p14:tracePt t="6148" x="1965325" y="2125663"/>
          <p14:tracePt t="6155" x="1973263" y="2103438"/>
          <p14:tracePt t="6163" x="1997075" y="2073275"/>
          <p14:tracePt t="6172" x="2019300" y="2049463"/>
          <p14:tracePt t="6182" x="2049463" y="2035175"/>
          <p14:tracePt t="6183" x="2057400" y="2035175"/>
          <p14:tracePt t="6188" x="2065338" y="2035175"/>
          <p14:tracePt t="6197" x="2087563" y="2027238"/>
          <p14:tracePt t="6206" x="2103438" y="2027238"/>
          <p14:tracePt t="6215" x="2125663" y="2027238"/>
          <p14:tracePt t="6222" x="2141538" y="2027238"/>
          <p14:tracePt t="6230" x="2149475" y="2035175"/>
          <p14:tracePt t="6238" x="2155825" y="2041525"/>
          <p14:tracePt t="6249" x="2163763" y="2041525"/>
          <p14:tracePt t="6259" x="2163763" y="2049463"/>
          <p14:tracePt t="6265" x="2163763" y="2057400"/>
          <p14:tracePt t="6272" x="2163763" y="2065338"/>
          <p14:tracePt t="6281" x="2163763" y="2073275"/>
          <p14:tracePt t="6282" x="2163763" y="2079625"/>
          <p14:tracePt t="6289" x="2163763" y="2087563"/>
          <p14:tracePt t="6297" x="2163763" y="2103438"/>
          <p14:tracePt t="6305" x="2163763" y="2133600"/>
          <p14:tracePt t="6315" x="2163763" y="2201863"/>
          <p14:tracePt t="6315" x="2163763" y="2209800"/>
          <p14:tracePt t="6323" x="2163763" y="2232025"/>
          <p14:tracePt t="6330" x="2163763" y="2270125"/>
          <p14:tracePt t="6340" x="2163763" y="2286000"/>
          <p14:tracePt t="6348" x="2163763" y="2301875"/>
          <p14:tracePt t="6349" x="2163763" y="2308225"/>
          <p14:tracePt t="6362" x="2179638" y="2339975"/>
          <p14:tracePt t="6363" x="2187575" y="2346325"/>
          <p14:tracePt t="6367" x="2187575" y="2354263"/>
          <p14:tracePt t="6368" x="2193925" y="2362200"/>
          <p14:tracePt t="6373" x="2201863" y="2378075"/>
          <p14:tracePt t="6382" x="2217738" y="2408238"/>
          <p14:tracePt t="6382" x="2217738" y="2416175"/>
          <p14:tracePt t="6389" x="2232025" y="2438400"/>
          <p14:tracePt t="6397" x="2293938" y="2530475"/>
          <p14:tracePt t="6406" x="2370138" y="2620963"/>
          <p14:tracePt t="6415" x="2392363" y="2644775"/>
          <p14:tracePt t="6426" x="2400300" y="2644775"/>
          <p14:tracePt t="6793" x="2400300" y="2636838"/>
          <p14:tracePt t="6800" x="2392363" y="2628900"/>
          <p14:tracePt t="6803" x="2392363" y="2620963"/>
          <p14:tracePt t="6803" x="2384425" y="2620963"/>
          <p14:tracePt t="6804" x="2384425" y="2613025"/>
          <p14:tracePt t="6809" x="2384425" y="2606675"/>
          <p14:tracePt t="6813" x="2378075" y="2598738"/>
          <p14:tracePt t="6822" x="2384425" y="2582863"/>
          <p14:tracePt t="6832" x="2384425" y="2574925"/>
          <p14:tracePt t="6838" x="2392363" y="2568575"/>
          <p14:tracePt t="6847" x="2392363" y="2552700"/>
          <p14:tracePt t="6855" x="2384425" y="2536825"/>
          <p14:tracePt t="6865" x="2384425" y="2514600"/>
          <p14:tracePt t="6865" x="2384425" y="2506663"/>
          <p14:tracePt t="6872" x="2384425" y="2498725"/>
          <p14:tracePt t="6880" x="2378075" y="2484438"/>
          <p14:tracePt t="6888" x="2370138" y="2468563"/>
          <p14:tracePt t="6898" x="2354263" y="2454275"/>
          <p14:tracePt t="6899" x="2354263" y="2446338"/>
          <p14:tracePt t="6905" x="2346325" y="2438400"/>
          <p14:tracePt t="6948" x="2339975" y="2438400"/>
          <p14:tracePt t="6959" x="2332038" y="2438400"/>
          <p14:tracePt t="6965" x="2324100" y="2446338"/>
          <p14:tracePt t="6975" x="2316163" y="2454275"/>
          <p14:tracePt t="6979" x="2316163" y="2460625"/>
          <p14:tracePt t="6982" x="2308225" y="2460625"/>
          <p14:tracePt t="6989" x="2308225" y="2468563"/>
          <p14:tracePt t="6998" x="2301875" y="2484438"/>
          <p14:tracePt t="6999" x="2293938" y="2492375"/>
          <p14:tracePt t="7006" x="2293938" y="2498725"/>
          <p14:tracePt t="7014" x="2286000" y="2514600"/>
          <p14:tracePt t="7022" x="2278063" y="2530475"/>
          <p14:tracePt t="7032" x="2263775" y="2568575"/>
          <p14:tracePt t="7032" x="2255838" y="2574925"/>
          <p14:tracePt t="7039" x="2232025" y="2620963"/>
          <p14:tracePt t="7047" x="2201863" y="2689225"/>
          <p14:tracePt t="7056" x="2171700" y="2735263"/>
          <p14:tracePt t="7065" x="2149475" y="2773363"/>
          <p14:tracePt t="7065" x="2141538" y="2789238"/>
          <p14:tracePt t="7072" x="2125663" y="2811463"/>
          <p14:tracePt t="7081" x="2103438" y="2849563"/>
          <p14:tracePt t="7082" x="2095500" y="2849563"/>
          <p14:tracePt t="7089" x="2087563" y="2873375"/>
          <p14:tracePt t="7098" x="2073275" y="2887663"/>
          <p14:tracePt t="7098" x="2065338" y="2895600"/>
          <p14:tracePt t="7105" x="2049463" y="2917825"/>
          <p14:tracePt t="7113" x="2041525" y="2941638"/>
          <p14:tracePt t="7122" x="2027238" y="2955925"/>
          <p14:tracePt t="7132" x="2019300" y="2971800"/>
          <p14:tracePt t="7139" x="2011363" y="2987675"/>
          <p14:tracePt t="7147" x="2003425" y="2994025"/>
          <p14:tracePt t="7155" x="2003425" y="3001963"/>
          <p14:tracePt t="7165" x="1997075" y="3001963"/>
          <p14:tracePt t="7209" x="1997075" y="2994025"/>
          <p14:tracePt t="7218" x="1989138" y="2994025"/>
          <p14:tracePt t="7231" x="1989138" y="2987675"/>
          <p14:tracePt t="7248" x="1989138" y="2979738"/>
          <p14:tracePt t="7284" x="1989138" y="2971800"/>
          <p14:tracePt t="8009" x="1989138" y="2979738"/>
          <p14:tracePt t="8014" x="1981200" y="2994025"/>
          <p14:tracePt t="8018" x="1973263" y="3009900"/>
          <p14:tracePt t="8019" x="1973263" y="3017838"/>
          <p14:tracePt t="8022" x="1973263" y="3025775"/>
          <p14:tracePt t="8026" x="1951038" y="3094038"/>
          <p14:tracePt t="8039" x="1897063" y="3238500"/>
          <p14:tracePt t="8043" x="1874838" y="3314700"/>
          <p14:tracePt t="8044" x="1874838" y="3330575"/>
          <p14:tracePt t="8044" x="1866900" y="3344863"/>
          <p14:tracePt t="8056" x="1790700" y="3565525"/>
          <p14:tracePt t="8061" x="1730375" y="3741738"/>
          <p14:tracePt t="8062" x="1714500" y="3763963"/>
          <p14:tracePt t="8072" x="1630363" y="4000500"/>
          <p14:tracePt t="8075" x="1592263" y="4106863"/>
          <p14:tracePt t="8076" x="1584325" y="4137025"/>
          <p14:tracePt t="8090" x="1485900" y="4411663"/>
          <p14:tracePt t="8092" x="1463675" y="4503738"/>
          <p14:tracePt t="8105" x="1431925" y="4656138"/>
          <p14:tracePt t="8108" x="1425575" y="4694238"/>
          <p14:tracePt t="8109" x="1417638" y="4702175"/>
          <p14:tracePt t="8122" x="1409700" y="4754563"/>
          <p14:tracePt t="8126" x="1401763" y="4770438"/>
          <p14:tracePt t="8139" x="1393825" y="4784725"/>
          <p14:tracePt t="8144" x="1393825" y="4792663"/>
          <p14:tracePt t="8155" x="1387475" y="4792663"/>
          <p14:tracePt t="8399" x="1379538" y="4792663"/>
          <p14:tracePt t="8410" x="1371600" y="4792663"/>
          <p14:tracePt t="8417" x="1363663" y="4792663"/>
          <p14:tracePt t="8424" x="1355725" y="4792663"/>
          <p14:tracePt t="8429" x="1355725" y="4784725"/>
          <p14:tracePt t="8433" x="1349375" y="4784725"/>
          <p14:tracePt t="8439" x="1349375" y="4778375"/>
          <p14:tracePt t="8447" x="1333500" y="4762500"/>
          <p14:tracePt t="8455" x="1333500" y="4740275"/>
          <p14:tracePt t="8465" x="1333500" y="4724400"/>
          <p14:tracePt t="8465" x="1333500" y="4716463"/>
          <p14:tracePt t="8473" x="1333500" y="4708525"/>
          <p14:tracePt t="8480" x="1333500" y="4702175"/>
          <p14:tracePt t="8488" x="1333500" y="4694238"/>
          <p14:tracePt t="8498" x="1341438" y="4694238"/>
          <p14:tracePt t="8560" x="1349375" y="4694238"/>
          <p14:tracePt t="8570" x="1355725" y="4694238"/>
          <p14:tracePt t="8576" x="1355725" y="4686300"/>
          <p14:tracePt t="8584" x="1363663" y="4686300"/>
          <p14:tracePt t="8595" x="1363663" y="4678363"/>
          <p14:tracePt t="8603" x="1371600" y="4678363"/>
          <p14:tracePt t="8612" x="1371600" y="4670425"/>
          <p14:tracePt t="8620" x="1379538" y="4670425"/>
          <p14:tracePt t="8634" x="1379538" y="4664075"/>
          <p14:tracePt t="8646" x="1379538" y="4656138"/>
          <p14:tracePt t="8652" x="1379538" y="4648200"/>
          <p14:tracePt t="8661" x="1379538" y="4640263"/>
          <p14:tracePt t="8664" x="1379538" y="4632325"/>
          <p14:tracePt t="8672" x="1379538" y="4625975"/>
          <p14:tracePt t="8680" x="1379538" y="4610100"/>
          <p14:tracePt t="8689" x="1379538" y="4587875"/>
          <p14:tracePt t="8698" x="1371600" y="4572000"/>
          <p14:tracePt t="8705" x="1371600" y="4556125"/>
          <p14:tracePt t="8713" x="1371600" y="4541838"/>
          <p14:tracePt t="8722" x="1387475" y="4525963"/>
          <p14:tracePt t="8732" x="1409700" y="4511675"/>
          <p14:tracePt t="8732" x="1417638" y="4511675"/>
          <p14:tracePt t="8739" x="1431925" y="4503738"/>
          <p14:tracePt t="8747" x="1455738" y="4495800"/>
          <p14:tracePt t="8755" x="1485900" y="4487863"/>
          <p14:tracePt t="8765" x="1516063" y="4479925"/>
          <p14:tracePt t="8765" x="1524000" y="4479925"/>
          <p14:tracePt t="8772" x="1546225" y="4473575"/>
          <p14:tracePt t="8780" x="1577975" y="4473575"/>
          <p14:tracePt t="8788" x="1592263" y="4473575"/>
          <p14:tracePt t="8798" x="1616075" y="4473575"/>
          <p14:tracePt t="8799" x="1616075" y="4465638"/>
          <p14:tracePt t="8805" x="1630363" y="4465638"/>
          <p14:tracePt t="8813" x="1646238" y="4457700"/>
          <p14:tracePt t="8822" x="1660525" y="4457700"/>
          <p14:tracePt t="8832" x="1676400" y="4457700"/>
          <p14:tracePt t="8839" x="1692275" y="4457700"/>
          <p14:tracePt t="8847" x="1714500" y="4457700"/>
          <p14:tracePt t="8855" x="1798638" y="4457700"/>
          <p14:tracePt t="8865" x="1951038" y="4457700"/>
          <p14:tracePt t="8865" x="1989138" y="4465638"/>
          <p14:tracePt t="8872" x="2103438" y="4465638"/>
          <p14:tracePt t="8880" x="2270125" y="4465638"/>
          <p14:tracePt t="8889" x="2430463" y="4465638"/>
          <p14:tracePt t="8898" x="2582863" y="4465638"/>
          <p14:tracePt t="8899" x="2636838" y="4465638"/>
          <p14:tracePt t="8905" x="2720975" y="4465638"/>
          <p14:tracePt t="8913" x="2819400" y="4457700"/>
          <p14:tracePt t="8922" x="2887663" y="4449763"/>
          <p14:tracePt t="8932" x="2933700" y="4435475"/>
          <p14:tracePt t="8932" x="2941638" y="4435475"/>
          <p14:tracePt t="8939" x="2963863" y="4427538"/>
          <p14:tracePt t="8947" x="2987675" y="4419600"/>
          <p14:tracePt t="8955" x="3001963" y="4419600"/>
          <p14:tracePt t="8965" x="3025775" y="4419600"/>
          <p14:tracePt t="8966" x="3032125" y="4419600"/>
          <p14:tracePt t="8972" x="3040063" y="4419600"/>
          <p14:tracePt t="8980" x="3063875" y="4419600"/>
          <p14:tracePt t="8988" x="3078163" y="4419600"/>
          <p14:tracePt t="8998" x="3101975" y="4419600"/>
          <p14:tracePt t="8999" x="3108325" y="4419600"/>
          <p14:tracePt t="9005" x="3124200" y="4419600"/>
          <p14:tracePt t="9013" x="3140075" y="4419600"/>
          <p14:tracePt t="9022" x="3146425" y="4419600"/>
          <p14:tracePt t="9068" x="3146425" y="4411663"/>
          <p14:tracePt t="9076" x="3140075" y="4411663"/>
          <p14:tracePt t="9079" x="3132138" y="4411663"/>
          <p14:tracePt t="9083" x="3124200" y="4403725"/>
          <p14:tracePt t="9089" x="3108325" y="4403725"/>
          <p14:tracePt t="9099" x="3078163" y="4397375"/>
          <p14:tracePt t="9099" x="3070225" y="4397375"/>
          <p14:tracePt t="9106" x="3055938" y="4389438"/>
          <p14:tracePt t="9113" x="3017838" y="4389438"/>
          <p14:tracePt t="9123" x="2987675" y="4381500"/>
          <p14:tracePt t="9131" x="2949575" y="4381500"/>
          <p14:tracePt t="9132" x="2941638" y="4381500"/>
          <p14:tracePt t="9139" x="2925763" y="4373563"/>
          <p14:tracePt t="9147" x="2903538" y="4373563"/>
          <p14:tracePt t="9155" x="2879725" y="4365625"/>
          <p14:tracePt t="9165" x="2865438" y="4359275"/>
          <p14:tracePt t="9165" x="2857500" y="4359275"/>
          <p14:tracePt t="9208" x="2849563" y="4359275"/>
          <p14:tracePt t="9208" x="2841625" y="4351338"/>
          <p14:tracePt t="9226" x="2849563" y="4351338"/>
          <p14:tracePt t="9229" x="2849563" y="4343400"/>
          <p14:tracePt t="9257" x="2857500" y="4343400"/>
          <p14:tracePt t="9273" x="2857500" y="4335463"/>
          <p14:tracePt t="9278" x="2865438" y="4335463"/>
          <p14:tracePt t="9285" x="2873375" y="4335463"/>
          <p14:tracePt t="9291" x="2873375" y="4327525"/>
          <p14:tracePt t="9297" x="2879725" y="4327525"/>
          <p14:tracePt t="9305" x="2887663" y="4321175"/>
          <p14:tracePt t="9315" x="2903538" y="4313238"/>
          <p14:tracePt t="9315" x="2917825" y="4305300"/>
          <p14:tracePt t="9322" x="2949575" y="4289425"/>
          <p14:tracePt t="9330" x="3025775" y="4275138"/>
          <p14:tracePt t="9339" x="3078163" y="4259263"/>
          <p14:tracePt t="9349" x="3132138" y="4251325"/>
          <p14:tracePt t="9349" x="3146425" y="4251325"/>
          <p14:tracePt t="9355" x="3192463" y="4244975"/>
          <p14:tracePt t="9364" x="3268663" y="4229100"/>
          <p14:tracePt t="9372" x="3284538" y="4221163"/>
          <p14:tracePt t="9372" x="3322638" y="4221163"/>
          <p14:tracePt t="9382" x="3375025" y="4213225"/>
          <p14:tracePt t="9382" x="3390900" y="4213225"/>
          <p14:tracePt t="9388" x="3413125" y="4213225"/>
          <p14:tracePt t="9397" x="3436938" y="4213225"/>
          <p14:tracePt t="9405" x="3459163" y="4206875"/>
          <p14:tracePt t="9415" x="3489325" y="4206875"/>
          <p14:tracePt t="9415" x="3497263" y="4206875"/>
          <p14:tracePt t="9422" x="3513138" y="4206875"/>
          <p14:tracePt t="9430" x="3535363" y="4206875"/>
          <p14:tracePt t="9439" x="3565525" y="4206875"/>
          <p14:tracePt t="9448" x="3581400" y="4206875"/>
          <p14:tracePt t="9448" x="3589338" y="4206875"/>
          <p14:tracePt t="9455" x="3597275" y="4206875"/>
          <p14:tracePt t="9466" x="3597275" y="4213225"/>
          <p14:tracePt t="9474" x="3589338" y="4221163"/>
          <p14:tracePt t="9480" x="3573463" y="4229100"/>
          <p14:tracePt t="9489" x="3505200" y="4251325"/>
          <p14:tracePt t="9497" x="3382963" y="4267200"/>
          <p14:tracePt t="9505" x="3230563" y="4283075"/>
          <p14:tracePt t="9515" x="3009900" y="4289425"/>
          <p14:tracePt t="9515" x="2955925" y="4289425"/>
          <p14:tracePt t="9522" x="2789238" y="4289425"/>
          <p14:tracePt t="9530" x="2560638" y="4289425"/>
          <p14:tracePt t="9538" x="2408238" y="4289425"/>
          <p14:tracePt t="9549" x="2301875" y="4289425"/>
          <p14:tracePt t="9549" x="2270125" y="4289425"/>
          <p14:tracePt t="9555" x="2239963" y="4289425"/>
          <p14:tracePt t="9563" x="2209800" y="4289425"/>
          <p14:tracePt t="9572" x="2193925" y="4297363"/>
          <p14:tracePt t="9581" x="2187575" y="4297363"/>
          <p14:tracePt t="9582" x="2187575" y="4305300"/>
          <p14:tracePt t="9598" x="2179638" y="4305300"/>
          <p14:tracePt t="9600" x="2179638" y="4313238"/>
          <p14:tracePt t="9607" x="2171700" y="4321175"/>
          <p14:tracePt t="9613" x="2163763" y="4321175"/>
          <p14:tracePt t="9622" x="2149475" y="4335463"/>
          <p14:tracePt t="9630" x="2133600" y="4343400"/>
          <p14:tracePt t="9639" x="2117725" y="4359275"/>
          <p14:tracePt t="9648" x="2095500" y="4373563"/>
          <p14:tracePt t="9649" x="2087563" y="4373563"/>
          <p14:tracePt t="9655" x="2079625" y="4381500"/>
          <p14:tracePt t="9663" x="2057400" y="4397375"/>
          <p14:tracePt t="9672" x="2041525" y="4403725"/>
          <p14:tracePt t="9682" x="2027238" y="4427538"/>
          <p14:tracePt t="9682" x="2019300" y="4427538"/>
          <p14:tracePt t="9688" x="2011363" y="4435475"/>
          <p14:tracePt t="9697" x="1981200" y="4441825"/>
          <p14:tracePt t="9705" x="1943100" y="4457700"/>
          <p14:tracePt t="9715" x="1889125" y="4473575"/>
          <p14:tracePt t="9716" x="1874838" y="4479925"/>
          <p14:tracePt t="9722" x="1836738" y="4487863"/>
          <p14:tracePt t="9730" x="1768475" y="4495800"/>
          <p14:tracePt t="9739" x="1722438" y="4503738"/>
          <p14:tracePt t="9748" x="1714500" y="4511675"/>
          <p14:tracePt t="9749" x="1706563" y="4511675"/>
          <p14:tracePt t="9763" x="1714500" y="4511675"/>
          <p14:tracePt t="9765" x="1714500" y="4503738"/>
          <p14:tracePt t="9772" x="1730375" y="4503738"/>
          <p14:tracePt t="9782" x="1768475" y="4479925"/>
          <p14:tracePt t="9782" x="1782763" y="4473575"/>
          <p14:tracePt t="9789" x="1836738" y="4441825"/>
          <p14:tracePt t="9797" x="1973263" y="4381500"/>
          <p14:tracePt t="9805" x="2103438" y="4335463"/>
          <p14:tracePt t="9815" x="2247900" y="4275138"/>
          <p14:tracePt t="9815" x="2286000" y="4267200"/>
          <p14:tracePt t="9822" x="2378075" y="4229100"/>
          <p14:tracePt t="9830" x="2484438" y="4191000"/>
          <p14:tracePt t="9839" x="2536825" y="4175125"/>
          <p14:tracePt t="9848" x="2568575" y="4168775"/>
          <p14:tracePt t="9849" x="2574925" y="4160838"/>
          <p14:tracePt t="9859" x="2582863" y="4160838"/>
          <p14:tracePt t="10026" x="2582863" y="4152900"/>
          <p14:tracePt t="10044" x="2582863" y="4144963"/>
          <p14:tracePt t="10061" x="2582863" y="4137025"/>
          <p14:tracePt t="10071" x="2582863" y="4130675"/>
          <p14:tracePt t="10133" x="2574925" y="4130675"/>
          <p14:tracePt t="10158" x="2568575" y="4130675"/>
          <p14:tracePt t="10296" x="2568575" y="4122738"/>
          <p14:tracePt t="10351" x="2560638" y="4122738"/>
          <p14:tracePt t="10365" x="2552700" y="4122738"/>
          <p14:tracePt t="10557" x="2560638" y="4122738"/>
          <p14:tracePt t="10560" x="2568575" y="4122738"/>
          <p14:tracePt t="10564" x="2574925" y="4122738"/>
          <p14:tracePt t="10572" x="2582863" y="4122738"/>
          <p14:tracePt t="10574" x="2590800" y="4122738"/>
          <p14:tracePt t="10574" x="2598738" y="4122738"/>
          <p14:tracePt t="10589" x="2620963" y="4130675"/>
          <p14:tracePt t="10592" x="2628900" y="4137025"/>
          <p14:tracePt t="10605" x="2644775" y="4137025"/>
          <p14:tracePt t="10611" x="2651125" y="4137025"/>
          <p14:tracePt t="10622" x="2651125" y="4144963"/>
          <p14:tracePt t="10648" x="2651125" y="4152900"/>
          <p14:tracePt t="10657" x="2651125" y="4160838"/>
          <p14:tracePt t="10664" x="2636838" y="4168775"/>
          <p14:tracePt t="10668" x="2628900" y="4168775"/>
          <p14:tracePt t="10669" x="2628900" y="4175125"/>
          <p14:tracePt t="10672" x="2620963" y="4175125"/>
          <p14:tracePt t="10680" x="2598738" y="4191000"/>
          <p14:tracePt t="10689" x="2560638" y="4206875"/>
          <p14:tracePt t="10698" x="2514600" y="4221163"/>
          <p14:tracePt t="10699" x="2498725" y="4229100"/>
          <p14:tracePt t="10705" x="2476500" y="4237038"/>
          <p14:tracePt t="10713" x="2422525" y="4244975"/>
          <p14:tracePt t="10722" x="2384425" y="4244975"/>
          <p14:tracePt t="10731" x="2339975" y="4237038"/>
          <p14:tracePt t="10731" x="2332038" y="4237038"/>
          <p14:tracePt t="10739" x="2308225" y="4229100"/>
          <p14:tracePt t="10746" x="2270125" y="4213225"/>
          <p14:tracePt t="10755" x="2255838" y="4198938"/>
          <p14:tracePt t="10765" x="2232025" y="4175125"/>
          <p14:tracePt t="10765" x="2232025" y="4168775"/>
          <p14:tracePt t="10773" x="2217738" y="4144963"/>
          <p14:tracePt t="10780" x="2201863" y="4114800"/>
          <p14:tracePt t="10789" x="2187575" y="4076700"/>
          <p14:tracePt t="10798" x="2187575" y="4038600"/>
          <p14:tracePt t="10798" x="2187575" y="4030663"/>
          <p14:tracePt t="10806" x="2193925" y="4000500"/>
          <p14:tracePt t="10813" x="2217738" y="3962400"/>
          <p14:tracePt t="10822" x="2239963" y="3946525"/>
          <p14:tracePt t="10831" x="2263775" y="3940175"/>
          <p14:tracePt t="10832" x="2270125" y="3932238"/>
          <p14:tracePt t="10839" x="2286000" y="3932238"/>
          <p14:tracePt t="10846" x="2308225" y="3932238"/>
          <p14:tracePt t="10855" x="2339975" y="3932238"/>
          <p14:tracePt t="10864" x="2378075" y="3946525"/>
          <p14:tracePt t="10865" x="2392363" y="3946525"/>
          <p14:tracePt t="10872" x="2422525" y="3962400"/>
          <p14:tracePt t="10879" x="2460625" y="3984625"/>
          <p14:tracePt t="10888" x="2492375" y="4008438"/>
          <p14:tracePt t="10898" x="2530475" y="4038600"/>
          <p14:tracePt t="10899" x="2544763" y="4054475"/>
          <p14:tracePt t="10905" x="2568575" y="4084638"/>
          <p14:tracePt t="10913" x="2590800" y="4122738"/>
          <p14:tracePt t="10922" x="2606675" y="4168775"/>
          <p14:tracePt t="10931" x="2613025" y="4206875"/>
          <p14:tracePt t="10932" x="2613025" y="4213225"/>
          <p14:tracePt t="10939" x="2606675" y="4229100"/>
          <p14:tracePt t="10947" x="2590800" y="4259263"/>
          <p14:tracePt t="10955" x="2568575" y="4275138"/>
          <p14:tracePt t="10964" x="2522538" y="4289425"/>
          <p14:tracePt t="10965" x="2514600" y="4289425"/>
          <p14:tracePt t="10972" x="2476500" y="4297363"/>
          <p14:tracePt t="10980" x="2422525" y="4297363"/>
          <p14:tracePt t="10989" x="2339975" y="4275138"/>
          <p14:tracePt t="10998" x="2270125" y="4244975"/>
          <p14:tracePt t="10999" x="2255838" y="4229100"/>
          <p14:tracePt t="11005" x="2209800" y="4206875"/>
          <p14:tracePt t="11013" x="2171700" y="4175125"/>
          <p14:tracePt t="11022" x="2133600" y="4144963"/>
          <p14:tracePt t="11031" x="2117725" y="4114800"/>
          <p14:tracePt t="11032" x="2111375" y="4106863"/>
          <p14:tracePt t="11039" x="2103438" y="4092575"/>
          <p14:tracePt t="11047" x="2103438" y="4076700"/>
          <p14:tracePt t="11055" x="2103438" y="4060825"/>
          <p14:tracePt t="11064" x="2117725" y="4046538"/>
          <p14:tracePt t="11065" x="2125663" y="4046538"/>
          <p14:tracePt t="11072" x="2141538" y="4038600"/>
          <p14:tracePt t="11079" x="2155825" y="4022725"/>
          <p14:tracePt t="11081" x="2163763" y="4022725"/>
          <p14:tracePt t="11081" x="2171700" y="4022725"/>
          <p14:tracePt t="11089" x="2193925" y="4016375"/>
          <p14:tracePt t="11098" x="2225675" y="4016375"/>
          <p14:tracePt t="11098" x="2239963" y="4008438"/>
          <p14:tracePt t="11105" x="2270125" y="4008438"/>
          <p14:tracePt t="11113" x="2316163" y="4008438"/>
          <p14:tracePt t="11122" x="2362200" y="4008438"/>
          <p14:tracePt t="11131" x="2416175" y="4016375"/>
          <p14:tracePt t="11132" x="2438400" y="4022725"/>
          <p14:tracePt t="11139" x="2468563" y="4030663"/>
          <p14:tracePt t="11146" x="2506663" y="4054475"/>
          <p14:tracePt t="11155" x="2536825" y="4068763"/>
          <p14:tracePt t="11164" x="2552700" y="4092575"/>
          <p14:tracePt t="11172" x="2552700" y="4106863"/>
          <p14:tracePt t="11179" x="2544763" y="4130675"/>
          <p14:tracePt t="11189" x="2522538" y="4144963"/>
          <p14:tracePt t="11198" x="2492375" y="4160838"/>
          <p14:tracePt t="11198" x="2484438" y="4160838"/>
          <p14:tracePt t="11207" x="2460625" y="4168775"/>
          <p14:tracePt t="11213" x="2438400" y="4168775"/>
          <p14:tracePt t="11222" x="2392363" y="4168775"/>
          <p14:tracePt t="11231" x="2346325" y="4168775"/>
          <p14:tracePt t="11232" x="2324100" y="4168775"/>
          <p14:tracePt t="11239" x="2293938" y="4160838"/>
          <p14:tracePt t="11247" x="2247900" y="4144963"/>
          <p14:tracePt t="11255" x="2225675" y="4137025"/>
          <p14:tracePt t="11264" x="2201863" y="4130675"/>
          <p14:tracePt t="11265" x="2201863" y="4122738"/>
          <p14:tracePt t="11272" x="2187575" y="4114800"/>
          <p14:tracePt t="11279" x="2179638" y="4106863"/>
          <p14:tracePt t="11289" x="2171700" y="4106863"/>
          <p14:tracePt t="11298" x="2171700" y="4098925"/>
          <p14:tracePt t="11298" x="2179638" y="4098925"/>
          <p14:tracePt t="11305" x="2187575" y="4092575"/>
          <p14:tracePt t="11313" x="2193925" y="4092575"/>
          <p14:tracePt t="11322" x="2217738" y="4084638"/>
          <p14:tracePt t="11331" x="2232025" y="4084638"/>
          <p14:tracePt t="11332" x="2239963" y="4084638"/>
          <p14:tracePt t="11339" x="2255838" y="4084638"/>
          <p14:tracePt t="11346" x="2286000" y="4084638"/>
          <p14:tracePt t="11355" x="2308225" y="4084638"/>
          <p14:tracePt t="11367" x="2332038" y="4084638"/>
          <p14:tracePt t="11376" x="2346325" y="4092575"/>
          <p14:tracePt t="11380" x="2354263" y="4092575"/>
          <p14:tracePt t="11388" x="2354263" y="4098925"/>
          <p14:tracePt t="11398" x="2354263" y="4106863"/>
          <p14:tracePt t="11405" x="2354263" y="4114800"/>
          <p14:tracePt t="11413" x="2354263" y="4130675"/>
          <p14:tracePt t="11422" x="2346325" y="4137025"/>
          <p14:tracePt t="11431" x="2324100" y="4144963"/>
          <p14:tracePt t="11432" x="2316163" y="4152900"/>
          <p14:tracePt t="11439" x="2308225" y="4160838"/>
          <p14:tracePt t="11446" x="2286000" y="4168775"/>
          <p14:tracePt t="11455" x="2270125" y="4175125"/>
          <p14:tracePt t="11464" x="2247900" y="4183063"/>
          <p14:tracePt t="11465" x="2239963" y="4183063"/>
          <p14:tracePt t="11472" x="2232025" y="4191000"/>
          <p14:tracePt t="11479" x="2217738" y="4191000"/>
          <p14:tracePt t="11488" x="2209800" y="4191000"/>
          <p14:tracePt t="11498" x="2201863" y="4191000"/>
          <p14:tracePt t="11509" x="2193925" y="4191000"/>
          <p14:tracePt t="11514" x="2193925" y="4198938"/>
          <p14:tracePt t="11625" x="2193925" y="4206875"/>
          <p14:tracePt t="11642" x="2193925" y="4213225"/>
          <p14:tracePt t="11653" x="2193925" y="4221163"/>
          <p14:tracePt t="11695" x="2193925" y="4229100"/>
          <p14:tracePt t="11780" x="2187575" y="4221163"/>
          <p14:tracePt t="11800" x="2193925" y="4221163"/>
          <p14:tracePt t="11808" x="2209800" y="4213225"/>
          <p14:tracePt t="11816" x="2247900" y="4206875"/>
          <p14:tracePt t="11819" x="2263775" y="4206875"/>
          <p14:tracePt t="11819" x="2270125" y="4206875"/>
          <p14:tracePt t="11825" x="2301875" y="4198938"/>
          <p14:tracePt t="11829" x="2316163" y="4198938"/>
          <p14:tracePt t="11839" x="2370138" y="4198938"/>
          <p14:tracePt t="11848" x="2422525" y="4191000"/>
          <p14:tracePt t="11848" x="2438400" y="4191000"/>
          <p14:tracePt t="11855" x="2468563" y="4191000"/>
          <p14:tracePt t="11863" x="2498725" y="4191000"/>
          <p14:tracePt t="11872" x="2514600" y="4191000"/>
          <p14:tracePt t="11906" x="2506663" y="4191000"/>
          <p14:tracePt t="11911" x="2492375" y="4198938"/>
          <p14:tracePt t="11914" x="2484438" y="4198938"/>
          <p14:tracePt t="11914" x="2460625" y="4206875"/>
          <p14:tracePt t="11922" x="2422525" y="4213225"/>
          <p14:tracePt t="11929" x="2362200" y="4229100"/>
          <p14:tracePt t="11939" x="2293938" y="4244975"/>
          <p14:tracePt t="11948" x="2217738" y="4244975"/>
          <p14:tracePt t="11948" x="2201863" y="4244975"/>
          <p14:tracePt t="11955" x="2141538" y="4244975"/>
          <p14:tracePt t="11963" x="2079625" y="4244975"/>
          <p14:tracePt t="11972" x="2027238" y="4244975"/>
          <p14:tracePt t="11981" x="1997075" y="4244975"/>
          <p14:tracePt t="11982" x="1989138" y="4244975"/>
          <p14:tracePt t="11988" x="1981200" y="4244975"/>
          <p14:tracePt t="12017" x="1981200" y="4237038"/>
          <p14:tracePt t="12019" x="1989138" y="4237038"/>
          <p14:tracePt t="12025" x="1997075" y="4237038"/>
          <p14:tracePt t="12025" x="2011363" y="4229100"/>
          <p14:tracePt t="12029" x="2027238" y="4221163"/>
          <p14:tracePt t="12039" x="2111375" y="4206875"/>
          <p14:tracePt t="12049" x="2217738" y="4183063"/>
          <p14:tracePt t="12049" x="2255838" y="4175125"/>
          <p14:tracePt t="12055" x="2324100" y="4168775"/>
          <p14:tracePt t="12063" x="2460625" y="4160838"/>
          <p14:tracePt t="12072" x="2644775" y="4152900"/>
          <p14:tracePt t="12081" x="2797175" y="4152900"/>
          <p14:tracePt t="12082" x="2849563" y="4152900"/>
          <p14:tracePt t="12088" x="2941638" y="4152900"/>
          <p14:tracePt t="12097" x="3017838" y="4152900"/>
          <p14:tracePt t="12106" x="3063875" y="4160838"/>
          <p14:tracePt t="12115" x="3086100" y="4175125"/>
          <p14:tracePt t="12122" x="3094038" y="4183063"/>
          <p14:tracePt t="12130" x="3094038" y="4191000"/>
          <p14:tracePt t="12139" x="3086100" y="4206875"/>
          <p14:tracePt t="12149" x="3070225" y="4221163"/>
          <p14:tracePt t="12149" x="3063875" y="4221163"/>
          <p14:tracePt t="12157" x="3032125" y="4237038"/>
          <p14:tracePt t="12165" x="2971800" y="4267200"/>
          <p14:tracePt t="12172" x="2917825" y="4283075"/>
          <p14:tracePt t="12182" x="2835275" y="4305300"/>
          <p14:tracePt t="12183" x="2803525" y="4305300"/>
          <p14:tracePt t="12190" x="2720975" y="4313238"/>
          <p14:tracePt t="12197" x="2606675" y="4321175"/>
          <p14:tracePt t="12206" x="2484438" y="4305300"/>
          <p14:tracePt t="12216" x="2378075" y="4267200"/>
          <p14:tracePt t="12216" x="2339975" y="4251325"/>
          <p14:tracePt t="12223" x="2301875" y="4229100"/>
          <p14:tracePt t="12230" x="2263775" y="4198938"/>
          <p14:tracePt t="12239" x="2239963" y="4168775"/>
          <p14:tracePt t="12250" x="2232025" y="4137025"/>
          <p14:tracePt t="12251" x="2232025" y="4130675"/>
          <p14:tracePt t="12256" x="2239963" y="4122738"/>
          <p14:tracePt t="12263" x="2255838" y="4106863"/>
          <p14:tracePt t="12272" x="2286000" y="4092575"/>
          <p14:tracePt t="12282" x="2332038" y="4084638"/>
          <p14:tracePt t="12282" x="2354263" y="4084638"/>
          <p14:tracePt t="12289" x="2384425" y="4076700"/>
          <p14:tracePt t="12296" x="2430463" y="4076700"/>
          <p14:tracePt t="12305" x="2492375" y="4092575"/>
          <p14:tracePt t="12315" x="2582863" y="4114800"/>
          <p14:tracePt t="12315" x="2606675" y="4122738"/>
          <p14:tracePt t="12322" x="2659063" y="4144963"/>
          <p14:tracePt t="12330" x="2713038" y="4183063"/>
          <p14:tracePt t="12340" x="2765425" y="4221163"/>
          <p14:tracePt t="12350" x="2789238" y="4283075"/>
          <p14:tracePt t="12359" x="2781300" y="4305300"/>
          <p14:tracePt t="12383" x="2751138" y="4335463"/>
          <p14:tracePt t="12383" x="2682875" y="4365625"/>
          <p14:tracePt t="12384" x="2674938" y="4365625"/>
          <p14:tracePt t="12409" x="2339975" y="4381500"/>
          <p14:tracePt t="12410" x="2324100" y="4381500"/>
          <p14:tracePt t="12434" x="2095500" y="4313238"/>
          <p14:tracePt t="12436" x="2087563" y="4305300"/>
          <p14:tracePt t="12468" x="2087563" y="4251325"/>
          <p14:tracePt t="12469" x="2087563" y="4244975"/>
          <p14:tracePt t="12470" x="2095500" y="4244975"/>
          <p14:tracePt t="12482" x="2171700" y="4229100"/>
          <p14:tracePt t="12489" x="2232025" y="4229100"/>
          <p14:tracePt t="12508" x="2476500" y="4221163"/>
          <p14:tracePt t="12509" x="2536825" y="4221163"/>
          <p14:tracePt t="12509" x="2552700" y="4221163"/>
          <p14:tracePt t="12517" x="2574925" y="4221163"/>
          <p14:tracePt t="12517" x="2659063" y="4237038"/>
          <p14:tracePt t="12522" x="2720975" y="4251325"/>
          <p14:tracePt t="12531" x="2827338" y="4283075"/>
          <p14:tracePt t="12536" x="2895600" y="4305300"/>
          <p14:tracePt t="12547" x="2949575" y="4327525"/>
          <p14:tracePt t="12553" x="2955925" y="4343400"/>
          <p14:tracePt t="12553" x="2963863" y="4343400"/>
          <p14:tracePt t="12566" x="2963863" y="4359275"/>
          <p14:tracePt t="12569" x="2955925" y="4359275"/>
          <p14:tracePt t="12570" x="2955925" y="4365625"/>
          <p14:tracePt t="12580" x="2925763" y="4373563"/>
          <p14:tracePt t="12586" x="2873375" y="4381500"/>
          <p14:tracePt t="12587" x="2857500" y="4381500"/>
          <p14:tracePt t="12599" x="2659063" y="4389438"/>
          <p14:tracePt t="12604" x="2560638" y="4389438"/>
          <p14:tracePt t="12605" x="2544763" y="4389438"/>
          <p14:tracePt t="12613" x="2384425" y="4389438"/>
          <p14:tracePt t="12617" x="2301875" y="4381500"/>
          <p14:tracePt t="12618" x="2278063" y="4381500"/>
          <p14:tracePt t="12630" x="2095500" y="4359275"/>
          <p14:tracePt t="12635" x="2041525" y="4351338"/>
          <p14:tracePt t="12646" x="1997075" y="4335463"/>
          <p14:tracePt t="12650" x="1989138" y="4327525"/>
          <p14:tracePt t="12663" x="1981200" y="4321175"/>
          <p14:tracePt t="12666" x="1981200" y="4313238"/>
          <p14:tracePt t="12679" x="2003425" y="4305300"/>
          <p14:tracePt t="12683" x="2011363" y="4297363"/>
          <p14:tracePt t="12696" x="2041525" y="4289425"/>
          <p14:tracePt t="12700" x="2049463" y="4289425"/>
          <p14:tracePt t="12700" x="2057400" y="4289425"/>
          <p14:tracePt t="12713" x="2103438" y="4289425"/>
          <p14:tracePt t="12716" x="2111375" y="4283075"/>
          <p14:tracePt t="12717" x="2117725" y="4283075"/>
          <p14:tracePt t="12730" x="2155825" y="4283075"/>
          <p14:tracePt t="12732" x="2163763" y="4283075"/>
          <p14:tracePt t="12746" x="2179638" y="4283075"/>
          <p14:tracePt t="12750" x="2187575" y="4283075"/>
          <p14:tracePt t="12768" x="2187575" y="4289425"/>
          <p14:tracePt t="12774" x="2179638" y="4289425"/>
          <p14:tracePt t="12779" x="2171700" y="4289425"/>
          <p14:tracePt t="12783" x="2163763" y="4289425"/>
          <p14:tracePt t="12796" x="2141538" y="4297363"/>
          <p14:tracePt t="12800" x="2125663" y="4297363"/>
          <p14:tracePt t="12813" x="2087563" y="4297363"/>
          <p14:tracePt t="12816" x="2079625" y="4297363"/>
          <p14:tracePt t="12830" x="2057400" y="4297363"/>
          <p14:tracePt t="12832" x="2049463" y="4297363"/>
          <p14:tracePt t="12846" x="2035175" y="4297363"/>
          <p14:tracePt t="12849" x="2027238" y="4289425"/>
          <p14:tracePt t="12879" x="2027238" y="4283075"/>
          <p14:tracePt t="12883" x="2027238" y="4275138"/>
          <p14:tracePt t="13060" x="2035175" y="4267200"/>
          <p14:tracePt t="13065" x="2041525" y="4267200"/>
          <p14:tracePt t="13069" x="2049463" y="4267200"/>
          <p14:tracePt t="13079" x="2065338" y="4267200"/>
          <p14:tracePt t="13083" x="2073275" y="4267200"/>
          <p14:tracePt t="13086" x="2079625" y="4267200"/>
          <p14:tracePt t="13096" x="2095500" y="4267200"/>
          <p14:tracePt t="13219" x="2087563" y="4267200"/>
          <p14:tracePt t="13227" x="2079625" y="4267200"/>
          <p14:tracePt t="13242" x="2073275" y="4275138"/>
          <p14:tracePt t="13252" x="2065338" y="4275138"/>
          <p14:tracePt t="13268" x="2057400" y="4275138"/>
          <p14:tracePt t="13337" x="2049463" y="4275138"/>
          <p14:tracePt t="13342" x="2041525" y="4275138"/>
          <p14:tracePt t="13348" x="2019300" y="4283075"/>
          <p14:tracePt t="13356" x="1989138" y="4289425"/>
          <p14:tracePt t="13370" x="1858963" y="4327525"/>
          <p14:tracePt t="13371" x="1844675" y="4335463"/>
          <p14:tracePt t="13382" x="1736725" y="4373563"/>
          <p14:tracePt t="13382" x="1692275" y="4389438"/>
          <p14:tracePt t="13388" x="1584325" y="4419600"/>
          <p14:tracePt t="13396" x="1470025" y="4457700"/>
          <p14:tracePt t="13400" x="1387475" y="4479925"/>
          <p14:tracePt t="13401" x="1379538" y="4487863"/>
          <p14:tracePt t="13401" x="1355725" y="4495800"/>
          <p14:tracePt t="13413" x="1227138" y="4541838"/>
          <p14:tracePt t="13416" x="1211263" y="4549775"/>
          <p14:tracePt t="13417" x="1203325" y="4549775"/>
          <p14:tracePt t="13430" x="1150938" y="4572000"/>
          <p14:tracePt t="13433" x="1143000" y="4572000"/>
          <p14:tracePt t="13446" x="1135063" y="4579938"/>
          <p14:tracePt t="13447" x="1120775" y="4579938"/>
          <p14:tracePt t="13451" x="1112838" y="4579938"/>
          <p14:tracePt t="13463" x="1112838" y="4587875"/>
          <p14:tracePt t="13469" x="1104900" y="4587875"/>
          <p14:tracePt t="13553" x="1112838" y="4587875"/>
          <p14:tracePt t="13573" x="1120775" y="4587875"/>
          <p14:tracePt t="13585" x="1127125" y="4587875"/>
          <p14:tracePt t="13585" x="1127125" y="4594225"/>
          <p14:tracePt t="13592" x="1135063" y="4594225"/>
          <p14:tracePt t="13598" x="1143000" y="4594225"/>
          <p14:tracePt t="13600" x="1143000" y="4602163"/>
          <p14:tracePt t="13606" x="1150938" y="4602163"/>
          <p14:tracePt t="13613" x="1158875" y="4610100"/>
          <p14:tracePt t="13624" x="1173163" y="4618038"/>
          <p14:tracePt t="13624" x="1181100" y="4618038"/>
          <p14:tracePt t="13631" x="1189038" y="4625975"/>
          <p14:tracePt t="13644" x="1196975" y="4632325"/>
          <p14:tracePt t="13649" x="1203325" y="4632325"/>
          <p14:tracePt t="13659" x="1211263" y="4632325"/>
          <p14:tracePt t="13674" x="1211263" y="4640263"/>
          <p14:tracePt t="13683" x="1219200" y="4640263"/>
          <p14:tracePt t="13706" x="1227138" y="4640263"/>
          <p14:tracePt t="13720" x="1235075" y="4640263"/>
          <p14:tracePt t="13728" x="1241425" y="4640263"/>
          <p14:tracePt t="13740" x="1249363" y="4632325"/>
          <p14:tracePt t="13751" x="1257300" y="4632325"/>
          <p14:tracePt t="13764" x="1265238" y="4632325"/>
          <p14:tracePt t="13784" x="1265238" y="4640263"/>
          <p14:tracePt t="13798" x="1265238" y="4648200"/>
          <p14:tracePt t="13849" x="1257300" y="4648200"/>
          <p14:tracePt t="13870" x="1249363" y="4648200"/>
          <p14:tracePt t="13879" x="1241425" y="4656138"/>
          <p14:tracePt t="13882" x="1241425" y="4664075"/>
          <p14:tracePt t="13889" x="1235075" y="4664075"/>
          <p14:tracePt t="13896" x="1227138" y="4664075"/>
          <p14:tracePt t="13976" x="1235075" y="4670425"/>
          <p14:tracePt t="13982" x="1241425" y="4670425"/>
          <p14:tracePt t="13984" x="1241425" y="4678363"/>
          <p14:tracePt t="13992" x="1249363" y="4678363"/>
          <p14:tracePt t="13996" x="1249363" y="4686300"/>
          <p14:tracePt t="14008" x="1257300" y="4686300"/>
          <p14:tracePt t="14018" x="1265238" y="4694238"/>
          <p14:tracePt t="14026" x="1273175" y="4694238"/>
          <p14:tracePt t="14030" x="1279525" y="4694238"/>
          <p14:tracePt t="14039" x="1295400" y="4686300"/>
          <p14:tracePt t="14049" x="1317625" y="4678363"/>
          <p14:tracePt t="14049" x="1333500" y="4678363"/>
          <p14:tracePt t="14056" x="1349375" y="4670425"/>
          <p14:tracePt t="14063" x="1379538" y="4664075"/>
          <p14:tracePt t="14072" x="1393825" y="4648200"/>
          <p14:tracePt t="14082" x="1409700" y="4640263"/>
          <p14:tracePt t="14083" x="1417638" y="4640263"/>
          <p14:tracePt t="14089" x="1425575" y="4640263"/>
          <p14:tracePt t="14098" x="1431925" y="4640263"/>
          <p14:tracePt t="14105" x="1431925" y="4632325"/>
          <p14:tracePt t="14211" x="1425575" y="4632325"/>
          <p14:tracePt t="14218" x="1409700" y="4640263"/>
          <p14:tracePt t="14226" x="1401763" y="4640263"/>
          <p14:tracePt t="14231" x="1393825" y="4640263"/>
          <p14:tracePt t="14236" x="1387475" y="4640263"/>
          <p14:tracePt t="14247" x="1379538" y="4632325"/>
          <p14:tracePt t="14253" x="1379538" y="4625975"/>
          <p14:tracePt t="14256" x="1371600" y="4625975"/>
          <p14:tracePt t="14264" x="1371600" y="4618038"/>
          <p14:tracePt t="14272" x="1363663" y="4618038"/>
          <p14:tracePt t="14281" x="1363663" y="4610100"/>
          <p14:tracePt t="14289" x="1363663" y="4602163"/>
          <p14:tracePt t="14296" x="1363663" y="4594225"/>
          <p14:tracePt t="14307" x="1363663" y="4587875"/>
          <p14:tracePt t="14317" x="1363663" y="4579938"/>
          <p14:tracePt t="14322" x="1371600" y="4579938"/>
          <p14:tracePt t="14329" x="1379538" y="4579938"/>
          <p14:tracePt t="14339" x="1387475" y="4572000"/>
          <p14:tracePt t="14348" x="1393825" y="4564063"/>
          <p14:tracePt t="14348" x="1401763" y="4564063"/>
          <p14:tracePt t="14355" x="1409700" y="4564063"/>
          <p14:tracePt t="14364" x="1425575" y="4556125"/>
          <p14:tracePt t="14372" x="1431925" y="4556125"/>
          <p14:tracePt t="14373" x="1439863" y="4556125"/>
          <p14:tracePt t="14381" x="1447800" y="4556125"/>
          <p14:tracePt t="14382" x="1455738" y="4556125"/>
          <p14:tracePt t="14389" x="1463675" y="4556125"/>
          <p14:tracePt t="14396" x="1477963" y="4556125"/>
          <p14:tracePt t="14405" x="1485900" y="4556125"/>
          <p14:tracePt t="14414" x="1493838" y="4564063"/>
          <p14:tracePt t="14422" x="1493838" y="4572000"/>
          <p14:tracePt t="14429" x="1493838" y="4579938"/>
          <p14:tracePt t="14439" x="1501775" y="4587875"/>
          <p14:tracePt t="14448" x="1493838" y="4587875"/>
          <p14:tracePt t="14455" x="1493838" y="4594225"/>
          <p14:tracePt t="14463" x="1485900" y="4594225"/>
          <p14:tracePt t="14472" x="1477963" y="4602163"/>
          <p14:tracePt t="14481" x="1470025" y="4602163"/>
          <p14:tracePt t="14482" x="1463675" y="4602163"/>
          <p14:tracePt t="14488" x="1455738" y="4602163"/>
          <p14:tracePt t="14496" x="1439863" y="4602163"/>
          <p14:tracePt t="14505" x="1431925" y="4602163"/>
          <p14:tracePt t="14515" x="1425575" y="4602163"/>
          <p14:tracePt t="14515" x="1425575" y="4594225"/>
          <p14:tracePt t="14522" x="1417638" y="4594225"/>
          <p14:tracePt t="14529" x="1409700" y="4594225"/>
          <p14:tracePt t="14570" x="1417638" y="4594225"/>
          <p14:tracePt t="14575" x="1425575" y="4594225"/>
          <p14:tracePt t="14576" x="1431925" y="4594225"/>
          <p14:tracePt t="14582" x="1455738" y="4594225"/>
          <p14:tracePt t="14582" x="1470025" y="4594225"/>
          <p14:tracePt t="14589" x="1516063" y="4594225"/>
          <p14:tracePt t="14593" x="1584325" y="4594225"/>
          <p14:tracePt t="14605" x="1812925" y="4579938"/>
          <p14:tracePt t="14608" x="1920875" y="4564063"/>
          <p14:tracePt t="14622" x="2354263" y="4518025"/>
          <p14:tracePt t="14627" x="2552700" y="4495800"/>
          <p14:tracePt t="14639" x="2887663" y="4473575"/>
          <p14:tracePt t="14642" x="2979738" y="4473575"/>
          <p14:tracePt t="14642" x="3001963" y="4473575"/>
          <p14:tracePt t="14655" x="3306763" y="4457700"/>
          <p14:tracePt t="14660" x="3421063" y="4449763"/>
          <p14:tracePt t="14672" x="3581400" y="4435475"/>
          <p14:tracePt t="14676" x="3627438" y="4427538"/>
          <p14:tracePt t="14727" x="3679825" y="4411663"/>
          <p14:tracePt t="14727" x="3763963" y="4381500"/>
          <p14:tracePt t="14784" x="3756025" y="4381500"/>
          <p14:tracePt t="14792" x="3749675" y="4381500"/>
          <p14:tracePt t="14798" x="3741738" y="4389438"/>
          <p14:tracePt t="14802" x="3733800" y="4389438"/>
          <p14:tracePt t="14809" x="3725863" y="4389438"/>
          <p14:tracePt t="14813" x="3725863" y="4397375"/>
          <p14:tracePt t="14822" x="3717925" y="4397375"/>
          <p14:tracePt t="14852" x="3711575" y="4403725"/>
          <p14:tracePt t="14862" x="3703638" y="4403725"/>
          <p14:tracePt t="14865" x="3703638" y="4411663"/>
          <p14:tracePt t="14869" x="3695700" y="4411663"/>
          <p14:tracePt t="14880" x="3673475" y="4435475"/>
          <p14:tracePt t="14884" x="3665538" y="4441825"/>
          <p14:tracePt t="14896" x="3649663" y="4465638"/>
          <p14:tracePt t="14901" x="3641725" y="4465638"/>
          <p14:tracePt t="14901" x="3641725" y="4473575"/>
          <p14:tracePt t="14913" x="3635375" y="4487863"/>
          <p14:tracePt t="14916" x="3627438" y="4495800"/>
          <p14:tracePt t="15024" x="3627438" y="4503738"/>
          <p14:tracePt t="15036" x="3627438" y="4511675"/>
          <p14:tracePt t="15036" x="3627438" y="4518025"/>
          <p14:tracePt t="15043" x="3627438" y="4525963"/>
          <p14:tracePt t="15044" x="3627438" y="4533900"/>
          <p14:tracePt t="15048" x="3627438" y="4541838"/>
          <p14:tracePt t="15056" x="3619500" y="4564063"/>
          <p14:tracePt t="15065" x="3611563" y="4602163"/>
          <p14:tracePt t="15066" x="3603625" y="4618038"/>
          <p14:tracePt t="15072" x="3597275" y="4640263"/>
          <p14:tracePt t="15080" x="3581400" y="4664075"/>
          <p14:tracePt t="15081" x="3581400" y="4678363"/>
          <p14:tracePt t="15088" x="3573463" y="4686300"/>
          <p14:tracePt t="15098" x="3565525" y="4702175"/>
          <p14:tracePt t="15106" x="3559175" y="4702175"/>
          <p14:tracePt t="15117" x="3551238" y="4702175"/>
          <p14:tracePt t="15148" x="3543300" y="4702175"/>
          <p14:tracePt t="15258" x="3535363" y="4702175"/>
          <p14:tracePt t="15265" x="3527425" y="4702175"/>
          <p14:tracePt t="15274" x="3521075" y="4702175"/>
          <p14:tracePt t="15284" x="3513138" y="4702175"/>
          <p14:tracePt t="15297" x="3505200" y="4702175"/>
          <p14:tracePt t="15498" x="3513138" y="4702175"/>
          <p14:tracePt t="15544" x="3521075" y="4702175"/>
          <p14:tracePt t="15548" x="3527425" y="4702175"/>
          <p14:tracePt t="15551" x="3535363" y="4702175"/>
          <p14:tracePt t="15562" x="3551238" y="4702175"/>
          <p14:tracePt t="15834" x="3551238" y="4694238"/>
          <p14:tracePt t="15835" x="3559175" y="4694238"/>
          <p14:tracePt t="15845" x="3565525" y="4678363"/>
          <p14:tracePt t="15848" x="3581400" y="4670425"/>
          <p14:tracePt t="15849" x="3581400" y="4664075"/>
          <p14:tracePt t="15853" x="3597275" y="4656138"/>
          <p14:tracePt t="15862" x="3627438" y="4632325"/>
          <p14:tracePt t="15866" x="3641725" y="4625975"/>
          <p14:tracePt t="15866" x="3649663" y="4625975"/>
          <p14:tracePt t="15879" x="3695700" y="4602163"/>
          <p14:tracePt t="15882" x="3703638" y="4602163"/>
          <p14:tracePt t="15882" x="3703638" y="4594225"/>
          <p14:tracePt t="15895" x="3711575" y="4594225"/>
          <p14:tracePt t="15896" x="3725863" y="4587875"/>
          <p14:tracePt t="15900" x="3733800" y="4587875"/>
          <p14:tracePt t="15912" x="3741738" y="4579938"/>
          <p14:tracePt t="15937" x="3749675" y="4579938"/>
          <p14:tracePt t="15947" x="3756025" y="4579938"/>
          <p14:tracePt t="15949" x="3756025" y="4572000"/>
          <p14:tracePt t="15955" x="3763963" y="4572000"/>
          <p14:tracePt t="15962" x="3771900" y="4572000"/>
          <p14:tracePt t="15974" x="3787775" y="4564063"/>
          <p14:tracePt t="15979" x="3794125" y="4556125"/>
          <p14:tracePt t="15989" x="3802063" y="4556125"/>
          <p14:tracePt t="15996" x="3810000" y="4549775"/>
          <p14:tracePt t="16007" x="3817938" y="4549775"/>
          <p14:tracePt t="16018" x="3825875" y="4549775"/>
          <p14:tracePt t="16055" x="3832225" y="4549775"/>
          <p14:tracePt t="16127" x="3832225" y="4556125"/>
          <p14:tracePt t="16134" x="3832225" y="4564063"/>
          <p14:tracePt t="16137" x="3832225" y="4572000"/>
          <p14:tracePt t="16142" x="3832225" y="4579938"/>
          <p14:tracePt t="16143" x="3832225" y="4587875"/>
          <p14:tracePt t="16146" x="3832225" y="4594225"/>
          <p14:tracePt t="16156" x="3840163" y="4632325"/>
          <p14:tracePt t="16162" x="3863975" y="4678363"/>
          <p14:tracePt t="16175" x="3902075" y="4716463"/>
          <p14:tracePt t="16175" x="3908425" y="4724400"/>
          <p14:tracePt t="16184" x="3916363" y="4732338"/>
          <p14:tracePt t="16189" x="3924300" y="4732338"/>
          <p14:tracePt t="16653" x="3924300" y="4740275"/>
          <p14:tracePt t="16663" x="3916363" y="4746625"/>
          <p14:tracePt t="16666" x="3908425" y="4746625"/>
          <p14:tracePt t="16670" x="3902075" y="4754563"/>
          <p14:tracePt t="16679" x="3894138" y="4762500"/>
          <p14:tracePt t="16683" x="3894138" y="4770438"/>
          <p14:tracePt t="16696" x="3878263" y="4778375"/>
          <p14:tracePt t="16699" x="3878263" y="4784725"/>
          <p14:tracePt t="16712" x="3878263" y="4792663"/>
          <p14:tracePt t="16732" x="3870325" y="4792663"/>
          <p14:tracePt t="16737" x="3870325" y="4784725"/>
          <p14:tracePt t="16745" x="3863975" y="4784725"/>
          <p14:tracePt t="16748" x="3863975" y="4778375"/>
          <p14:tracePt t="16755" x="3856038" y="4778375"/>
          <p14:tracePt t="16762" x="3848100" y="4762500"/>
          <p14:tracePt t="16772" x="3840163" y="4740275"/>
          <p14:tracePt t="16779" x="3840163" y="4724400"/>
          <p14:tracePt t="16790" x="3840163" y="4716463"/>
          <p14:tracePt t="16791" x="3840163" y="4708525"/>
          <p14:tracePt t="16796" x="3840163" y="4702175"/>
          <p14:tracePt t="16805" x="3832225" y="4694238"/>
          <p14:tracePt t="16812" x="3825875" y="4694238"/>
          <p14:tracePt t="16824" x="3817938" y="4694238"/>
          <p14:tracePt t="16829" x="3810000" y="4694238"/>
          <p14:tracePt t="16858" x="3810000" y="4702175"/>
          <p14:tracePt t="16963" x="3810000" y="4694238"/>
          <p14:tracePt t="16975" x="3810000" y="4686300"/>
          <p14:tracePt t="16981" x="3810000" y="4678363"/>
          <p14:tracePt t="16993" x="3810000" y="4670425"/>
          <p14:tracePt t="16997" x="3810000" y="4664075"/>
          <p14:tracePt t="17007" x="3810000" y="4656138"/>
          <p14:tracePt t="17302" x="3817938" y="4656138"/>
          <p14:tracePt t="17314" x="3817938" y="4640263"/>
          <p14:tracePt t="17314" x="3817938" y="4632325"/>
          <p14:tracePt t="17319" x="3817938" y="4625975"/>
          <p14:tracePt t="17321" x="3817938" y="4618038"/>
          <p14:tracePt t="17329" x="3810000" y="4602163"/>
          <p14:tracePt t="17332" x="3810000" y="4594225"/>
          <p14:tracePt t="17346" x="3802063" y="4579938"/>
          <p14:tracePt t="17349" x="3794125" y="4572000"/>
          <p14:tracePt t="17366" x="3787775" y="4556125"/>
          <p14:tracePt t="17381" x="3787775" y="4549775"/>
          <p14:tracePt t="17399" x="3794125" y="4549775"/>
          <p14:tracePt t="17403" x="3794125" y="4541838"/>
          <p14:tracePt t="17421" x="3802063" y="4541838"/>
          <p14:tracePt t="17930" x="3810000" y="4541838"/>
          <p14:tracePt t="17930" x="3810000" y="4533900"/>
          <p14:tracePt t="17935" x="3825875" y="4533900"/>
          <p14:tracePt t="17942" x="3832225" y="4533900"/>
          <p14:tracePt t="17943" x="3840163" y="4533900"/>
          <p14:tracePt t="17946" x="3848100" y="4533900"/>
          <p14:tracePt t="17948" x="3856038" y="4533900"/>
          <p14:tracePt t="17962" x="3886200" y="4533900"/>
          <p14:tracePt t="17965" x="3894138" y="4533900"/>
          <p14:tracePt t="17979" x="3916363" y="4533900"/>
          <p14:tracePt t="17981" x="3924300" y="4533900"/>
          <p14:tracePt t="17996" x="3932238" y="4541838"/>
          <p14:tracePt t="18009" x="3932238" y="4549775"/>
          <p14:tracePt t="18009" x="3940175" y="4549775"/>
          <p14:tracePt t="18014" x="3940175" y="4556125"/>
          <p14:tracePt t="18020" x="3940175" y="4564063"/>
          <p14:tracePt t="18029" x="3932238" y="4572000"/>
          <p14:tracePt t="18033" x="3932238" y="4579938"/>
          <p14:tracePt t="18046" x="3908425" y="4594225"/>
          <p14:tracePt t="18051" x="3902075" y="4594225"/>
          <p14:tracePt t="18062" x="3886200" y="4602163"/>
          <p14:tracePt t="18066" x="3878263" y="4610100"/>
          <p14:tracePt t="18079" x="3870325" y="4610100"/>
          <p14:tracePt t="18120" x="3878263" y="4610100"/>
          <p14:tracePt t="18126" x="3886200" y="4602163"/>
          <p14:tracePt t="18129" x="3894138" y="4602163"/>
          <p14:tracePt t="18141" x="3916363" y="4594225"/>
          <p14:tracePt t="18141" x="3924300" y="4594225"/>
          <p14:tracePt t="18146" x="3940175" y="4587875"/>
          <p14:tracePt t="18155" x="3962400" y="4579938"/>
          <p14:tracePt t="18162" x="3992563" y="4572000"/>
          <p14:tracePt t="18174" x="4022725" y="4572000"/>
          <p14:tracePt t="18175" x="4038600" y="4572000"/>
          <p14:tracePt t="18179" x="4054475" y="4572000"/>
          <p14:tracePt t="18189" x="4076700" y="4572000"/>
          <p14:tracePt t="18196" x="4098925" y="4572000"/>
          <p14:tracePt t="18208" x="4114800" y="4572000"/>
          <p14:tracePt t="18208" x="4122738" y="4564063"/>
          <p14:tracePt t="18214" x="4137025" y="4564063"/>
          <p14:tracePt t="18226" x="4144963" y="4564063"/>
          <p14:tracePt t="18229" x="4144963" y="4556125"/>
          <p14:tracePt t="18240" x="4152900" y="4556125"/>
          <p14:tracePt t="18331" x="4144963" y="4556125"/>
          <p14:tracePt t="18369" x="4137025" y="4556125"/>
          <p14:tracePt t="18382" x="4137025" y="4549775"/>
          <p14:tracePt t="18404" x="4137025" y="4541838"/>
          <p14:tracePt t="18444" x="4130675" y="4541838"/>
          <p14:tracePt t="18666" x="4130675" y="4533900"/>
          <p14:tracePt t="18680" x="4130675" y="4541838"/>
          <p14:tracePt t="18685" x="4130675" y="4549775"/>
          <p14:tracePt t="18691" x="4130675" y="4564063"/>
          <p14:tracePt t="18696" x="4130675" y="4572000"/>
          <p14:tracePt t="18700" x="4130675" y="4579938"/>
          <p14:tracePt t="18712" x="4122738" y="4602163"/>
          <p14:tracePt t="18716" x="4122738" y="4610100"/>
          <p14:tracePt t="18729" x="4114800" y="4610100"/>
          <p14:tracePt t="21075" x="4122738" y="4610100"/>
          <p14:tracePt t="21082" x="4130675" y="4610100"/>
          <p14:tracePt t="21086" x="4137025" y="4610100"/>
          <p14:tracePt t="21094" x="4152900" y="4610100"/>
          <p14:tracePt t="21094" x="4160838" y="4610100"/>
          <p14:tracePt t="21097" x="4168775" y="4610100"/>
          <p14:tracePt t="21100" x="4175125" y="4610100"/>
          <p14:tracePt t="21112" x="4198938" y="4602163"/>
          <p14:tracePt t="21147" x="4191000" y="4602163"/>
          <p14:tracePt t="21151" x="4183063" y="4602163"/>
          <p14:tracePt t="21154" x="4175125" y="4594225"/>
          <p14:tracePt t="21165" x="4160838" y="4587875"/>
          <p14:tracePt t="21168" x="4137025" y="4579938"/>
          <p14:tracePt t="21179" x="4106863" y="4572000"/>
          <p14:tracePt t="21183" x="4098925" y="4564063"/>
          <p14:tracePt t="21200" x="4092575" y="4564063"/>
          <p14:tracePt t="21202" x="4084638" y="4564063"/>
          <p14:tracePt t="21236" x="4076700" y="4564063"/>
          <p14:tracePt t="21241" x="4068763" y="4564063"/>
          <p14:tracePt t="21249" x="4060825" y="4564063"/>
          <p14:tracePt t="21249" x="4054475" y="4556125"/>
          <p14:tracePt t="21253" x="4046538" y="4556125"/>
          <p14:tracePt t="21256" x="4038600" y="4556125"/>
          <p14:tracePt t="21265" x="4022725" y="4556125"/>
          <p14:tracePt t="21267" x="4000500" y="4556125"/>
          <p14:tracePt t="21279" x="3970338" y="4549775"/>
          <p14:tracePt t="21282" x="3954463" y="4549775"/>
          <p14:tracePt t="21299" x="3902075" y="4549775"/>
          <p14:tracePt t="21301" x="3894138" y="4549775"/>
          <p14:tracePt t="21302" x="3886200" y="4549775"/>
          <p14:tracePt t="21314" x="3863975" y="4549775"/>
          <p14:tracePt t="21317" x="3840163" y="4549775"/>
          <p14:tracePt t="21333" x="3802063" y="4549775"/>
          <p14:tracePt t="21335" x="3779838" y="4541838"/>
          <p14:tracePt t="21335" x="3771900" y="4541838"/>
          <p14:tracePt t="21347" x="3725863" y="4525963"/>
          <p14:tracePt t="21350" x="3717925" y="4525963"/>
          <p14:tracePt t="21351" x="3711575" y="4525963"/>
          <p14:tracePt t="21367" x="3679825" y="4511675"/>
          <p14:tracePt t="21371" x="3649663" y="4503738"/>
          <p14:tracePt t="21381" x="3635375" y="4503738"/>
          <p14:tracePt t="21384" x="3619500" y="4495800"/>
          <p14:tracePt t="21399" x="3597275" y="4487863"/>
          <p14:tracePt t="21402" x="3589338" y="4487863"/>
          <p14:tracePt t="21414" x="3565525" y="4487863"/>
          <p14:tracePt t="21417" x="3551238" y="4487863"/>
          <p14:tracePt t="21429" x="3513138" y="4487863"/>
          <p14:tracePt t="21433" x="3497263" y="4487863"/>
          <p14:tracePt t="21448" x="3451225" y="4487863"/>
          <p14:tracePt t="21450" x="3436938" y="4487863"/>
          <p14:tracePt t="21451" x="3429000" y="4487863"/>
          <p14:tracePt t="21465" x="3375025" y="4487863"/>
          <p14:tracePt t="21468" x="3322638" y="4479925"/>
          <p14:tracePt t="21468" x="3306763" y="4479925"/>
          <p14:tracePt t="21481" x="3222625" y="4473575"/>
          <p14:tracePt t="21485" x="3162300" y="4457700"/>
          <p14:tracePt t="21499" x="3048000" y="4435475"/>
          <p14:tracePt t="21502" x="3025775" y="4427538"/>
          <p14:tracePt t="21514" x="2979738" y="4411663"/>
          <p14:tracePt t="21518" x="2955925" y="4403725"/>
          <p14:tracePt t="21518" x="2955925" y="4397375"/>
          <p14:tracePt t="21532" x="2917825" y="4389438"/>
          <p14:tracePt t="21536" x="2895600" y="4381500"/>
          <p14:tracePt t="21547" x="2887663" y="4381500"/>
          <p14:tracePt t="21547" x="2865438" y="4381500"/>
          <p14:tracePt t="21550" x="2849563" y="4381500"/>
          <p14:tracePt t="21566" x="2819400" y="4381500"/>
          <p14:tracePt t="21568" x="2789238" y="4389438"/>
          <p14:tracePt t="21579" x="2759075" y="4397375"/>
          <p14:tracePt t="21582" x="2751138" y="4403725"/>
          <p14:tracePt t="21582" x="2743200" y="4403725"/>
          <p14:tracePt t="21599" x="2697163" y="4419600"/>
          <p14:tracePt t="21603" x="2682875" y="4427538"/>
          <p14:tracePt t="21614" x="2674938" y="4427538"/>
          <p14:tracePt t="21617" x="2667000" y="4427538"/>
          <p14:tracePt t="21632" x="2651125" y="4435475"/>
          <p14:tracePt t="21635" x="2644775" y="4435475"/>
          <p14:tracePt t="21647" x="2628900" y="4435475"/>
          <p14:tracePt t="21650" x="2620963" y="4441825"/>
          <p14:tracePt t="21665" x="2606675" y="4441825"/>
          <p14:tracePt t="21668" x="2590800" y="4441825"/>
          <p14:tracePt t="21681" x="2568575" y="4449763"/>
          <p14:tracePt t="21684" x="2560638" y="4457700"/>
          <p14:tracePt t="21699" x="2552700" y="4457700"/>
          <p14:tracePt t="21701" x="2544763" y="4465638"/>
          <p14:tracePt t="21714" x="2530475" y="4465638"/>
          <p14:tracePt t="21716" x="2522538" y="4473575"/>
          <p14:tracePt t="21732" x="2506663" y="4479925"/>
          <p14:tracePt t="21735" x="2498725" y="4479925"/>
          <p14:tracePt t="21747" x="2492375" y="4479925"/>
          <p14:tracePt t="21754" x="2484438" y="4479925"/>
          <p14:tracePt t="21765" x="2484438" y="4487863"/>
          <p14:tracePt t="21767" x="2476500" y="4487863"/>
          <p14:tracePt t="21781" x="2468563" y="4487863"/>
          <p14:tracePt t="21786" x="2460625" y="4487863"/>
          <p14:tracePt t="21799" x="2454275" y="4487863"/>
          <p14:tracePt t="21809" x="2446338" y="4487863"/>
          <p14:tracePt t="21819" x="2438400" y="4495800"/>
          <p14:tracePt t="21994" x="2446338" y="4495800"/>
          <p14:tracePt t="22001" x="2446338" y="4487863"/>
          <p14:tracePt t="22015" x="2454275" y="4487863"/>
          <p14:tracePt t="22073" x="2446338" y="4487863"/>
          <p14:tracePt t="22083" x="2438400" y="4487863"/>
          <p14:tracePt t="22085" x="2438400" y="4495800"/>
          <p14:tracePt t="22093" x="2430463" y="4495800"/>
          <p14:tracePt t="22103" x="2422525" y="4503738"/>
          <p14:tracePt t="22111" x="2416175" y="4503738"/>
          <p14:tracePt t="22118" x="2416175" y="4495800"/>
          <p14:tracePt t="22122" x="2400300" y="4495800"/>
          <p14:tracePt t="22135" x="2378075" y="4465638"/>
          <p14:tracePt t="22138" x="2378075" y="4449763"/>
          <p14:tracePt t="22139" x="2370138" y="4449763"/>
          <p14:tracePt t="22152" x="2362200" y="4411663"/>
          <p14:tracePt t="22156" x="2354263" y="4403725"/>
          <p14:tracePt t="22169" x="2354263" y="4381500"/>
          <p14:tracePt t="22173" x="2354263" y="4373563"/>
          <p14:tracePt t="22186" x="2362200" y="4359275"/>
          <p14:tracePt t="22190" x="2370138" y="4359275"/>
          <p14:tracePt t="22202" x="2384425" y="4343400"/>
          <p14:tracePt t="22205" x="2392363" y="4343400"/>
          <p14:tracePt t="22219" x="2422525" y="4335463"/>
          <p14:tracePt t="22223" x="2438400" y="4327525"/>
          <p14:tracePt t="22235" x="2484438" y="4327525"/>
          <p14:tracePt t="22237" x="2498725" y="4327525"/>
          <p14:tracePt t="22252" x="2560638" y="4327525"/>
          <p14:tracePt t="22256" x="2590800" y="4327525"/>
          <p14:tracePt t="22269" x="2659063" y="4327525"/>
          <p14:tracePt t="22271" x="2674938" y="4327525"/>
          <p14:tracePt t="22271" x="2682875" y="4327525"/>
          <p14:tracePt t="22285" x="2735263" y="4343400"/>
          <p14:tracePt t="22289" x="2751138" y="4351338"/>
          <p14:tracePt t="22289" x="2759075" y="4351338"/>
          <p14:tracePt t="22302" x="2781300" y="4359275"/>
          <p14:tracePt t="22304" x="2789238" y="4365625"/>
          <p14:tracePt t="22306" x="2797175" y="4365625"/>
          <p14:tracePt t="22318" x="2803525" y="4389438"/>
          <p14:tracePt t="22322" x="2811463" y="4389438"/>
          <p14:tracePt t="22323" x="2811463" y="4397375"/>
          <p14:tracePt t="22335" x="2811463" y="4411663"/>
          <p14:tracePt t="22338" x="2811463" y="4419600"/>
          <p14:tracePt t="22352" x="2803525" y="4441825"/>
          <p14:tracePt t="22356" x="2797175" y="4449763"/>
          <p14:tracePt t="22356" x="2789238" y="4449763"/>
          <p14:tracePt t="22356" x="2789238" y="4457700"/>
          <p14:tracePt t="22369" x="2759075" y="4473575"/>
          <p14:tracePt t="22373" x="2743200" y="4479925"/>
          <p14:tracePt t="22374" x="2735263" y="4479925"/>
          <p14:tracePt t="22385" x="2697163" y="4487863"/>
          <p14:tracePt t="22390" x="2689225" y="4495800"/>
          <p14:tracePt t="22390" x="2659063" y="4495800"/>
          <p14:tracePt t="22402" x="2590800" y="4479925"/>
          <p14:tracePt t="22405" x="2568575" y="4473575"/>
          <p14:tracePt t="22406" x="2568575" y="4465638"/>
          <p14:tracePt t="22406" x="2560638" y="4465638"/>
          <p14:tracePt t="22418" x="2530475" y="4427538"/>
          <p14:tracePt t="22423" x="2522538" y="4411663"/>
          <p14:tracePt t="22435" x="2498725" y="4373563"/>
          <p14:tracePt t="22438" x="2498725" y="4359275"/>
          <p14:tracePt t="22452" x="2498725" y="4321175"/>
          <p14:tracePt t="22456" x="2498725" y="4313238"/>
          <p14:tracePt t="22468" x="2506663" y="4289425"/>
          <p14:tracePt t="22472" x="2514600" y="4289425"/>
          <p14:tracePt t="22485" x="2522538" y="4289425"/>
          <p14:tracePt t="22485" x="2544763" y="4275138"/>
          <p14:tracePt t="22489" x="2560638" y="4267200"/>
          <p14:tracePt t="22502" x="2598738" y="4259263"/>
          <p14:tracePt t="22505" x="2613025" y="4251325"/>
          <p14:tracePt t="22505" x="2620963" y="4251325"/>
          <p14:tracePt t="22518" x="2667000" y="4251325"/>
          <p14:tracePt t="22522" x="2697163" y="4259263"/>
          <p14:tracePt t="22535" x="2751138" y="4297363"/>
          <p14:tracePt t="22538" x="2765425" y="4313238"/>
          <p14:tracePt t="22552" x="2797175" y="4359275"/>
          <p14:tracePt t="22556" x="2803525" y="4373563"/>
          <p14:tracePt t="22568" x="2803525" y="4403725"/>
          <p14:tracePt t="22571" x="2803525" y="4411663"/>
          <p14:tracePt t="22585" x="2797175" y="4435475"/>
          <p14:tracePt t="22589" x="2781300" y="4441825"/>
          <p14:tracePt t="22602" x="2759075" y="4457700"/>
          <p14:tracePt t="22604" x="2751138" y="4457700"/>
          <p14:tracePt t="22618" x="2713038" y="4465638"/>
          <p14:tracePt t="22622" x="2697163" y="4465638"/>
          <p14:tracePt t="22635" x="2667000" y="4457700"/>
          <p14:tracePt t="22638" x="2659063" y="4449763"/>
          <p14:tracePt t="22639" x="2651125" y="4449763"/>
          <p14:tracePt t="22652" x="2636838" y="4435475"/>
          <p14:tracePt t="22655" x="2628900" y="4427538"/>
          <p14:tracePt t="22668" x="2620963" y="4411663"/>
          <p14:tracePt t="22683" x="2620963" y="4403725"/>
          <p14:tracePt t="22915" x="2620963" y="4411663"/>
          <p14:tracePt t="22919" x="2613025" y="4419600"/>
          <p14:tracePt t="22924" x="2598738" y="4435475"/>
          <p14:tracePt t="22928" x="2590800" y="4449763"/>
          <p14:tracePt t="22935" x="2568575" y="4487863"/>
          <p14:tracePt t="22938" x="2544763" y="4511675"/>
          <p14:tracePt t="22952" x="2544763" y="4518025"/>
          <p14:tracePt t="22952" x="2430463" y="4656138"/>
          <p14:tracePt t="22955" x="2378075" y="4724400"/>
          <p14:tracePt t="22955" x="2362200" y="4732338"/>
          <p14:tracePt t="22965" x="2239963" y="4884738"/>
          <p14:tracePt t="22968" x="2187575" y="4937125"/>
          <p14:tracePt t="22978" x="2035175" y="5097463"/>
          <p14:tracePt t="22981" x="1989138" y="5135563"/>
          <p14:tracePt t="22982" x="1981200" y="5151438"/>
          <p14:tracePt t="22995" x="1882775" y="5257800"/>
          <p14:tracePt t="22998" x="1874838" y="5265738"/>
          <p14:tracePt t="22999" x="1866900" y="5265738"/>
          <p14:tracePt t="23012" x="1851025" y="5280025"/>
          <p14:tracePt t="23015" x="1851025" y="5287963"/>
          <p14:tracePt t="23051" x="1858963" y="5280025"/>
          <p14:tracePt t="23057" x="1866900" y="5280025"/>
          <p14:tracePt t="23063" x="1874838" y="5273675"/>
          <p14:tracePt t="23068" x="1889125" y="5265738"/>
          <p14:tracePt t="23076" x="1897063" y="5249863"/>
          <p14:tracePt t="23079" x="1912938" y="5241925"/>
          <p14:tracePt t="23092" x="1951038" y="5211763"/>
          <p14:tracePt t="23097" x="1958975" y="5203825"/>
          <p14:tracePt t="23097" x="1965325" y="5197475"/>
          <p14:tracePt t="23109" x="1997075" y="5173663"/>
          <p14:tracePt t="23113" x="2011363" y="5159375"/>
          <p14:tracePt t="23126" x="2041525" y="5121275"/>
          <p14:tracePt t="23130" x="2049463" y="5105400"/>
          <p14:tracePt t="23130" x="2057400" y="5097463"/>
          <p14:tracePt t="23143" x="2087563" y="5059363"/>
          <p14:tracePt t="23147" x="2103438" y="5045075"/>
          <p14:tracePt t="23159" x="2125663" y="5013325"/>
          <p14:tracePt t="23163" x="2133600" y="5006975"/>
          <p14:tracePt t="23163" x="2133600" y="4999038"/>
          <p14:tracePt t="23175" x="2155825" y="4975225"/>
          <p14:tracePt t="23182" x="2155825" y="4968875"/>
          <p14:tracePt t="23192" x="2163763" y="4968875"/>
          <p14:tracePt t="23200" x="2163763" y="4960938"/>
          <p14:tracePt t="23217" x="2155825" y="4960938"/>
          <p14:tracePt t="23227" x="2149475" y="4960938"/>
          <p14:tracePt t="23233" x="2141538" y="4960938"/>
          <p14:tracePt t="23233" x="2133600" y="4960938"/>
          <p14:tracePt t="23237" x="2125663" y="4960938"/>
          <p14:tracePt t="23243" x="2117725" y="4968875"/>
          <p14:tracePt t="23247" x="2103438" y="4968875"/>
          <p14:tracePt t="23259" x="2073275" y="4968875"/>
          <p14:tracePt t="23263" x="2065338" y="4968875"/>
          <p14:tracePt t="23276" x="2049463" y="4968875"/>
          <p14:tracePt t="23281" x="2041525" y="4968875"/>
          <p14:tracePt t="23293" x="2035175" y="4953000"/>
          <p14:tracePt t="23297" x="2027238" y="4945063"/>
          <p14:tracePt t="23297" x="2027238" y="4937125"/>
          <p14:tracePt t="23309" x="2011363" y="4906963"/>
          <p14:tracePt t="23313" x="2003425" y="4892675"/>
          <p14:tracePt t="23326" x="1997075" y="4860925"/>
          <p14:tracePt t="23330" x="1997075" y="4846638"/>
          <p14:tracePt t="23343" x="1989138" y="4816475"/>
          <p14:tracePt t="23347" x="1989138" y="4808538"/>
          <p14:tracePt t="23359" x="1981200" y="4792663"/>
          <p14:tracePt t="23379" x="1981200" y="4784725"/>
          <p14:tracePt t="23382" x="1989138" y="4784725"/>
          <p14:tracePt t="23394" x="1997075" y="4778375"/>
          <p14:tracePt t="23403" x="2003425" y="4770438"/>
          <p14:tracePt t="23417" x="2011363" y="4770438"/>
          <p14:tracePt t="23427" x="2011363" y="4762500"/>
          <p14:tracePt t="23432" x="2019300" y="4762500"/>
          <p14:tracePt t="23446" x="2019300" y="4754563"/>
          <p14:tracePt t="23448" x="2027238" y="4754563"/>
          <p14:tracePt t="23477" x="2035175" y="4754563"/>
          <p14:tracePt t="23635" x="2035175" y="4762500"/>
          <p14:tracePt t="23646" x="2035175" y="4770438"/>
          <p14:tracePt t="23649" x="2035175" y="4778375"/>
          <p14:tracePt t="23655" x="2035175" y="4784725"/>
          <p14:tracePt t="23664" x="2035175" y="4792663"/>
          <p14:tracePt t="23669" x="2035175" y="4800600"/>
          <p14:tracePt t="23679" x="2027238" y="4808538"/>
          <p14:tracePt t="23683" x="2027238" y="4816475"/>
          <p14:tracePt t="23697" x="2011363" y="4830763"/>
          <p14:tracePt t="23700" x="2011363" y="4838700"/>
          <p14:tracePt t="23714" x="1997075" y="4854575"/>
          <p14:tracePt t="23717" x="1989138" y="4854575"/>
          <p14:tracePt t="23718" x="1989138" y="4860925"/>
          <p14:tracePt t="23730" x="1965325" y="4876800"/>
          <p14:tracePt t="23734" x="1958975" y="4876800"/>
          <p14:tracePt t="23747" x="1951038" y="4884738"/>
          <p14:tracePt t="23751" x="1943100" y="4892675"/>
          <p14:tracePt t="23763" x="1935163" y="4892675"/>
          <p14:tracePt t="23783" x="1927225" y="4892675"/>
          <p14:tracePt t="23790" x="1920875" y="4892675"/>
          <p14:tracePt t="23799" x="1912938" y="4892675"/>
          <p14:tracePt t="23807" x="1905000" y="4884738"/>
          <p14:tracePt t="23817" x="1897063" y="4884738"/>
          <p14:tracePt t="23821" x="1897063" y="4876800"/>
          <p14:tracePt t="23835" x="1889125" y="4876800"/>
          <p14:tracePt t="23849" x="1889125" y="4868863"/>
          <p14:tracePt t="23960" x="1889125" y="4876800"/>
          <p14:tracePt t="23968" x="1889125" y="4884738"/>
          <p14:tracePt t="23974" x="1889125" y="4892675"/>
          <p14:tracePt t="23997" x="1889125" y="4899025"/>
          <p14:tracePt t="24005" x="1882775" y="4899025"/>
          <p14:tracePt t="24056" x="1874838" y="4899025"/>
          <p14:tracePt t="24099" x="1858963" y="4892675"/>
          <p14:tracePt t="24099" x="1851025" y="4876800"/>
          <p14:tracePt t="24106" x="1844675" y="4868863"/>
          <p14:tracePt t="24109" x="1844675" y="4860925"/>
          <p14:tracePt t="24114" x="1844675" y="4854575"/>
          <p14:tracePt t="24120" x="1851025" y="4846638"/>
          <p14:tracePt t="24129" x="1866900" y="4830763"/>
          <p14:tracePt t="24138" x="1889125" y="4822825"/>
          <p14:tracePt t="24139" x="1897063" y="4816475"/>
          <p14:tracePt t="24145" x="1912938" y="4816475"/>
          <p14:tracePt t="24153" x="1920875" y="4808538"/>
          <p14:tracePt t="24162" x="1935163" y="4808538"/>
          <p14:tracePt t="24172" x="1951038" y="4800600"/>
          <p14:tracePt t="24172" x="1951038" y="4792663"/>
          <p14:tracePt t="24178" x="1958975" y="4792663"/>
          <p14:tracePt t="24232" x="1958975" y="4800600"/>
          <p14:tracePt t="24241" x="1958975" y="4808538"/>
          <p14:tracePt t="24248" x="1958975" y="4816475"/>
          <p14:tracePt t="24255" x="1958975" y="4822825"/>
          <p14:tracePt t="24258" x="1958975" y="4830763"/>
          <p14:tracePt t="24262" x="1951038" y="4830763"/>
          <p14:tracePt t="24272" x="1935163" y="4846638"/>
          <p14:tracePt t="24272" x="1927225" y="4846638"/>
          <p14:tracePt t="24278" x="1912938" y="4854575"/>
          <p14:tracePt t="24287" x="1889125" y="4860925"/>
          <p14:tracePt t="24295" x="1874838" y="4868863"/>
          <p14:tracePt t="24305" x="1858963" y="4868863"/>
          <p14:tracePt t="24305" x="1851025" y="4868863"/>
          <p14:tracePt t="24314" x="1844675" y="4868863"/>
          <p14:tracePt t="24324" x="1836738" y="4868863"/>
          <p14:tracePt t="24334" x="1828800" y="4868863"/>
          <p14:tracePt t="24341" x="1828800" y="4860925"/>
          <p14:tracePt t="24347" x="1828800" y="4854575"/>
          <p14:tracePt t="24354" x="1828800" y="4846638"/>
          <p14:tracePt t="24367" x="1828800" y="4816475"/>
          <p14:tracePt t="24368" x="1828800" y="4808538"/>
          <p14:tracePt t="24375" x="1828800" y="4792663"/>
          <p14:tracePt t="24379" x="1828800" y="4778375"/>
          <p14:tracePt t="24387" x="1844675" y="4762500"/>
          <p14:tracePt t="24395" x="1858963" y="4740275"/>
          <p14:tracePt t="24403" x="1874838" y="4724400"/>
          <p14:tracePt t="24413" x="1889125" y="4702175"/>
          <p14:tracePt t="24413" x="1897063" y="4702175"/>
          <p14:tracePt t="24420" x="1912938" y="4686300"/>
          <p14:tracePt t="24428" x="1943100" y="4664075"/>
          <p14:tracePt t="24436" x="1965325" y="4656138"/>
          <p14:tracePt t="24447" x="2003425" y="4648200"/>
          <p14:tracePt t="24447" x="2011363" y="4648200"/>
          <p14:tracePt t="24453" x="2041525" y="4648200"/>
          <p14:tracePt t="24461" x="2103438" y="4648200"/>
          <p14:tracePt t="24470" x="2171700" y="4664075"/>
          <p14:tracePt t="24480" x="2263775" y="4686300"/>
          <p14:tracePt t="24480" x="2286000" y="4694238"/>
          <p14:tracePt t="24486" x="2339975" y="4708525"/>
          <p14:tracePt t="24495" x="2438400" y="4740275"/>
          <p14:tracePt t="24503" x="2498725" y="4770438"/>
          <p14:tracePt t="24513" x="2552700" y="4792663"/>
          <p14:tracePt t="24513" x="2560638" y="4808538"/>
          <p14:tracePt t="24520" x="2582863" y="4816475"/>
          <p14:tracePt t="24528" x="2606675" y="4846638"/>
          <p14:tracePt t="24536" x="2613025" y="4868863"/>
          <p14:tracePt t="24547" x="2620963" y="4899025"/>
          <p14:tracePt t="24547" x="2620963" y="4914900"/>
          <p14:tracePt t="24553" x="2613025" y="4945063"/>
          <p14:tracePt t="24562" x="2574925" y="5006975"/>
          <p14:tracePt t="24570" x="2536825" y="5045075"/>
          <p14:tracePt t="24580" x="2484438" y="5075238"/>
          <p14:tracePt t="24580" x="2476500" y="5083175"/>
          <p14:tracePt t="24587" x="2438400" y="5097463"/>
          <p14:tracePt t="24595" x="2378075" y="5127625"/>
          <p14:tracePt t="24603" x="2339975" y="5143500"/>
          <p14:tracePt t="24613" x="2286000" y="5165725"/>
          <p14:tracePt t="24613" x="2263775" y="5173663"/>
          <p14:tracePt t="24620" x="2239963" y="5181600"/>
          <p14:tracePt t="24628" x="2193925" y="5181600"/>
          <p14:tracePt t="24636" x="2149475" y="5181600"/>
          <p14:tracePt t="24647" x="2041525" y="5159375"/>
          <p14:tracePt t="24647" x="2011363" y="5143500"/>
          <p14:tracePt t="24654" x="1943100" y="5105400"/>
          <p14:tracePt t="24662" x="1836738" y="5029200"/>
          <p14:tracePt t="24670" x="1806575" y="4975225"/>
          <p14:tracePt t="24680" x="1790700" y="4914900"/>
          <p14:tracePt t="24680" x="1790700" y="4906963"/>
          <p14:tracePt t="24686" x="1782763" y="4860925"/>
          <p14:tracePt t="24695" x="1798638" y="4792663"/>
          <p14:tracePt t="24703" x="1820863" y="4746625"/>
          <p14:tracePt t="24713" x="1897063" y="4670425"/>
          <p14:tracePt t="24714" x="1920875" y="4648200"/>
          <p14:tracePt t="24720" x="1981200" y="4602163"/>
          <p14:tracePt t="24728" x="2057400" y="4556125"/>
          <p14:tracePt t="24736" x="2103438" y="4533900"/>
          <p14:tracePt t="24748" x="2141538" y="4525963"/>
          <p14:tracePt t="24748" x="2163763" y="4525963"/>
          <p14:tracePt t="24753" x="2187575" y="4518025"/>
          <p14:tracePt t="24762" x="2225675" y="4518025"/>
          <p14:tracePt t="24770" x="2263775" y="4518025"/>
          <p14:tracePt t="24780" x="2301875" y="4533900"/>
          <p14:tracePt t="24780" x="2308225" y="4541838"/>
          <p14:tracePt t="24786" x="2339975" y="4556125"/>
          <p14:tracePt t="24795" x="2384425" y="4587875"/>
          <p14:tracePt t="24803" x="2430463" y="4625975"/>
          <p14:tracePt t="24813" x="2506663" y="4724400"/>
          <p14:tracePt t="24814" x="2536825" y="4770438"/>
          <p14:tracePt t="24820" x="2568575" y="4838700"/>
          <p14:tracePt t="24828" x="2598738" y="4945063"/>
          <p14:tracePt t="24836" x="2598738" y="5021263"/>
          <p14:tracePt t="24846" x="2582863" y="5105400"/>
          <p14:tracePt t="24847" x="2574925" y="5127625"/>
          <p14:tracePt t="24853" x="2552700" y="5181600"/>
          <p14:tracePt t="24862" x="2468563" y="5280025"/>
          <p14:tracePt t="24870" x="2362200" y="5356225"/>
          <p14:tracePt t="24880" x="2201863" y="5440363"/>
          <p14:tracePt t="24880" x="2155825" y="5456238"/>
          <p14:tracePt t="24886" x="2027238" y="5494338"/>
          <p14:tracePt t="24895" x="1836738" y="5508625"/>
          <p14:tracePt t="24903" x="1714500" y="5516563"/>
          <p14:tracePt t="24913" x="1592263" y="5486400"/>
          <p14:tracePt t="24913" x="1539875" y="5470525"/>
          <p14:tracePt t="24920" x="1463675" y="5440363"/>
          <p14:tracePt t="24928" x="1355725" y="5364163"/>
          <p14:tracePt t="24936" x="1279525" y="5287963"/>
          <p14:tracePt t="24947" x="1203325" y="5189538"/>
          <p14:tracePt t="24947" x="1196975" y="5181600"/>
          <p14:tracePt t="24953" x="1165225" y="5127625"/>
          <p14:tracePt t="24961" x="1135063" y="5045075"/>
          <p14:tracePt t="24970" x="1135063" y="4991100"/>
          <p14:tracePt t="24980" x="1150938" y="4930775"/>
          <p14:tracePt t="24980" x="1158875" y="4922838"/>
          <p14:tracePt t="24986" x="1196975" y="4876800"/>
          <p14:tracePt t="24995" x="1295400" y="4800600"/>
          <p14:tracePt t="25003" x="1379538" y="4754563"/>
          <p14:tracePt t="25013" x="1501775" y="4694238"/>
          <p14:tracePt t="25013" x="1531938" y="4686300"/>
          <p14:tracePt t="25020" x="1622425" y="4670425"/>
          <p14:tracePt t="25028" x="1774825" y="4656138"/>
          <p14:tracePt t="25036" x="1927225" y="4648200"/>
          <p14:tracePt t="25047" x="2125663" y="4648200"/>
          <p14:tracePt t="25047" x="2179638" y="4656138"/>
          <p14:tracePt t="25053" x="2293938" y="4664075"/>
          <p14:tracePt t="25062" x="2476500" y="4716463"/>
          <p14:tracePt t="25070" x="2598738" y="4762500"/>
          <p14:tracePt t="25080" x="2689225" y="4816475"/>
          <p14:tracePt t="25080" x="2697163" y="4822825"/>
          <p14:tracePt t="25087" x="2713038" y="4846638"/>
          <p14:tracePt t="25095" x="2727325" y="4884738"/>
          <p14:tracePt t="25103" x="2727325" y="4906963"/>
          <p14:tracePt t="25114" x="2705100" y="4930775"/>
          <p14:tracePt t="25114" x="2689225" y="4937125"/>
          <p14:tracePt t="25126" x="2636838" y="4968875"/>
          <p14:tracePt t="25128" x="2628900" y="4975225"/>
          <p14:tracePt t="25129" x="2620963" y="4975225"/>
          <p14:tracePt t="25137" x="2530475" y="5006975"/>
          <p14:tracePt t="25147" x="2416175" y="5029200"/>
          <p14:tracePt t="25147" x="2384425" y="5029200"/>
          <p14:tracePt t="25153" x="2324100" y="5029200"/>
          <p14:tracePt t="25162" x="2193925" y="5021263"/>
          <p14:tracePt t="25170" x="2103438" y="4999038"/>
          <p14:tracePt t="25179" x="2035175" y="4975225"/>
          <p14:tracePt t="25180" x="2003425" y="4960938"/>
          <p14:tracePt t="25187" x="1965325" y="4937125"/>
          <p14:tracePt t="25194" x="1920875" y="4892675"/>
          <p14:tracePt t="25204" x="1905000" y="4868863"/>
          <p14:tracePt t="25212" x="1897063" y="4838700"/>
          <p14:tracePt t="25220" x="1897063" y="4816475"/>
          <p14:tracePt t="25228" x="1905000" y="4792663"/>
          <p14:tracePt t="25236" x="1912938" y="4770438"/>
          <p14:tracePt t="25247" x="1927225" y="4754563"/>
          <p14:tracePt t="25247" x="1935163" y="4746625"/>
          <p14:tracePt t="25253" x="1943100" y="4740275"/>
          <p14:tracePt t="25262" x="1951038" y="4740275"/>
          <p14:tracePt t="25334" x="1943100" y="4740275"/>
          <p14:tracePt t="25342" x="1935163" y="4740275"/>
          <p14:tracePt t="25349" x="1920875" y="4740275"/>
          <p14:tracePt t="25351" x="1912938" y="4740275"/>
          <p14:tracePt t="25356" x="1882775" y="4740275"/>
          <p14:tracePt t="25368" x="1844675" y="4740275"/>
          <p14:tracePt t="25373" x="1844675" y="4732338"/>
          <p14:tracePt t="25373" x="1828800" y="4732338"/>
          <p14:tracePt t="25377" x="1806575" y="4724400"/>
          <p14:tracePt t="25380" x="1798638" y="4724400"/>
          <p14:tracePt t="25388" x="1768475" y="4716463"/>
          <p14:tracePt t="25394" x="1736725" y="4708525"/>
          <p14:tracePt t="25404" x="1684338" y="4694238"/>
          <p14:tracePt t="25413" x="1654175" y="4686300"/>
          <p14:tracePt t="25413" x="1646238" y="4678363"/>
          <p14:tracePt t="25421" x="1622425" y="4670425"/>
          <p14:tracePt t="25428" x="1600200" y="4664075"/>
          <p14:tracePt t="25438" x="1577975" y="4648200"/>
          <p14:tracePt t="25447" x="1562100" y="4640263"/>
          <p14:tracePt t="25447" x="1554163" y="4640263"/>
          <p14:tracePt t="25455" x="1546225" y="4632325"/>
          <p14:tracePt t="25461" x="1539875" y="4625975"/>
          <p14:tracePt t="25473" x="1531938" y="4625975"/>
          <p14:tracePt t="25478" x="1531938" y="4618038"/>
          <p14:tracePt t="25488" x="1531938" y="4610100"/>
          <p14:tracePt t="25496" x="1531938" y="4602163"/>
          <p14:tracePt t="25507" x="1531938" y="4594225"/>
          <p14:tracePt t="25513" x="1524000" y="4594225"/>
          <p14:tracePt t="25531" x="1516063" y="4594225"/>
          <p14:tracePt t="25576" x="1508125" y="4594225"/>
          <p14:tracePt t="25576" x="1501775" y="4594225"/>
          <p14:tracePt t="25579" x="1493838" y="4594225"/>
          <p14:tracePt t="25583" x="1485900" y="4594225"/>
          <p14:tracePt t="25594" x="1470025" y="4594225"/>
          <p14:tracePt t="25597" x="1463675" y="4594225"/>
          <p14:tracePt t="25611" x="1439863" y="4602163"/>
          <p14:tracePt t="25614" x="1431925" y="4602163"/>
          <p14:tracePt t="25628" x="1409700" y="4602163"/>
          <p14:tracePt t="25630" x="1401763" y="4602163"/>
          <p14:tracePt t="25644" x="1387475" y="4602163"/>
          <p14:tracePt t="25759" x="1387475" y="4594225"/>
          <p14:tracePt t="25835" x="1387475" y="4602163"/>
          <p14:tracePt t="25839" x="1387475" y="4610100"/>
          <p14:tracePt t="25842" x="1379538" y="4618038"/>
          <p14:tracePt t="25848" x="1379538" y="4640263"/>
          <p14:tracePt t="25851" x="1379538" y="4648200"/>
          <p14:tracePt t="25862" x="1379538" y="4686300"/>
          <p14:tracePt t="25865" x="1379538" y="4702175"/>
          <p14:tracePt t="25878" x="1379538" y="4770438"/>
          <p14:tracePt t="25882" x="1379538" y="4784725"/>
          <p14:tracePt t="25899" x="1371600" y="4846638"/>
          <p14:tracePt t="25902" x="1371600" y="4854575"/>
          <p14:tracePt t="25915" x="1363663" y="4876800"/>
          <p14:tracePt t="25953" x="1363663" y="4868863"/>
          <p14:tracePt t="25956" x="1363663" y="4860925"/>
          <p14:tracePt t="25959" x="1363663" y="4854575"/>
          <p14:tracePt t="25965" x="1363663" y="4846638"/>
          <p14:tracePt t="25969" x="1363663" y="4830763"/>
          <p14:tracePt t="25982" x="1363663" y="4816475"/>
          <p14:tracePt t="25984" x="1371600" y="4808538"/>
          <p14:tracePt t="25998" x="1371600" y="4784725"/>
          <p14:tracePt t="26000" x="1371600" y="4778375"/>
          <p14:tracePt t="26015" x="1379538" y="4762500"/>
          <p14:tracePt t="26022" x="1387475" y="4762500"/>
          <p14:tracePt t="26034" x="1387475" y="4754563"/>
          <p14:tracePt t="26046" x="1393825" y="4754563"/>
          <p14:tracePt t="26059" x="1393825" y="4746625"/>
          <p14:tracePt t="26071" x="1401763" y="4746625"/>
          <p14:tracePt t="26073" x="1401763" y="4740275"/>
          <p14:tracePt t="26078" x="1409700" y="4732338"/>
          <p14:tracePt t="26086" x="1417638" y="4716463"/>
          <p14:tracePt t="26094" x="1431925" y="4708525"/>
          <p14:tracePt t="26098" x="1439863" y="4694238"/>
          <p14:tracePt t="26113" x="1470025" y="4664075"/>
          <p14:tracePt t="26113" x="1477963" y="4664075"/>
          <p14:tracePt t="26121" x="1493838" y="4648200"/>
          <p14:tracePt t="26128" x="1508125" y="4640263"/>
          <p14:tracePt t="26132" x="1508125" y="4632325"/>
          <p14:tracePt t="26146" x="1516063" y="4632325"/>
          <p14:tracePt t="26146" x="1524000" y="4632325"/>
          <p14:tracePt t="26290" x="1524000" y="4625975"/>
          <p14:tracePt t="26312" x="1516063" y="4625975"/>
          <p14:tracePt t="26320" x="1516063" y="4618038"/>
          <p14:tracePt t="26390" x="1508125" y="4618038"/>
          <p14:tracePt t="26407" x="1501775" y="4618038"/>
          <p14:tracePt t="26436" x="1493838" y="4618038"/>
          <p14:tracePt t="26495" x="1485900" y="4625975"/>
          <p14:tracePt t="26499" x="1477963" y="4632325"/>
          <p14:tracePt t="26502" x="1470025" y="4632325"/>
          <p14:tracePt t="26511" x="1463675" y="4640263"/>
          <p14:tracePt t="26514" x="1463675" y="4648200"/>
          <p14:tracePt t="26528" x="1447800" y="4656138"/>
          <p14:tracePt t="26536" x="1447800" y="4664075"/>
          <p14:tracePt t="26546" x="1439863" y="4664075"/>
          <p14:tracePt t="26549" x="1439863" y="4670425"/>
          <p14:tracePt t="26563" x="1431925" y="4678363"/>
          <p14:tracePt t="26747" x="1425575" y="4686300"/>
          <p14:tracePt t="26751" x="1425575" y="4694238"/>
          <p14:tracePt t="26755" x="1425575" y="4702175"/>
          <p14:tracePt t="26764" x="1417638" y="4708525"/>
          <p14:tracePt t="26767" x="1417638" y="4716463"/>
          <p14:tracePt t="26782" x="1409700" y="4724400"/>
          <p14:tracePt t="26827" x="1409700" y="4716463"/>
          <p14:tracePt t="26835" x="1409700" y="4708525"/>
          <p14:tracePt t="26840" x="1409700" y="4702175"/>
          <p14:tracePt t="26853" x="1409700" y="4694238"/>
          <p14:tracePt t="26858" x="1417638" y="4694238"/>
          <p14:tracePt t="26861" x="1417638" y="4686300"/>
          <p14:tracePt t="26871" x="1417638" y="4678363"/>
          <p14:tracePt t="26878" x="1425575" y="4678363"/>
          <p14:tracePt t="27166" x="1431925" y="4678363"/>
          <p14:tracePt t="27192" x="1439863" y="4678363"/>
          <p14:tracePt t="27199" x="1447800" y="4670425"/>
          <p14:tracePt t="27202" x="1455738" y="4670425"/>
          <p14:tracePt t="27211" x="1470025" y="4656138"/>
          <p14:tracePt t="27214" x="1477963" y="4656138"/>
          <p14:tracePt t="27228" x="1485900" y="4656138"/>
          <p14:tracePt t="27230" x="1493838" y="4648200"/>
          <p14:tracePt t="27273" x="1493838" y="4656138"/>
          <p14:tracePt t="27279" x="1501775" y="4656138"/>
          <p14:tracePt t="27283" x="1501775" y="4664075"/>
          <p14:tracePt t="27288" x="1501775" y="4670425"/>
          <p14:tracePt t="27294" x="1501775" y="4678363"/>
          <p14:tracePt t="27304" x="1501775" y="4686300"/>
          <p14:tracePt t="27378" x="1493838" y="4686300"/>
          <p14:tracePt t="27390" x="1485900" y="4686300"/>
          <p14:tracePt t="27400" x="1485900" y="4678363"/>
          <p14:tracePt t="27406" x="1477963" y="4678363"/>
          <p14:tracePt t="27419" x="1470025" y="4678363"/>
          <p14:tracePt t="27423" x="1470025" y="4670425"/>
          <p14:tracePt t="27435" x="1463675" y="4664075"/>
          <p14:tracePt t="27446" x="1455738" y="4664075"/>
          <p14:tracePt t="27448" x="1455738" y="4656138"/>
          <p14:tracePt t="27513" x="1463675" y="4656138"/>
          <p14:tracePt t="27517" x="1470025" y="4656138"/>
          <p14:tracePt t="27524" x="1485900" y="4656138"/>
          <p14:tracePt t="27528" x="1493838" y="4656138"/>
          <p14:tracePt t="27530" x="1501775" y="4656138"/>
          <p14:tracePt t="27531" x="1508125" y="4656138"/>
          <p14:tracePt t="27544" x="1562100" y="4656138"/>
          <p14:tracePt t="27547" x="1577975" y="4656138"/>
          <p14:tracePt t="27547" x="1584325" y="4656138"/>
          <p14:tracePt t="27561" x="1638300" y="4656138"/>
          <p14:tracePt t="27564" x="1654175" y="4656138"/>
          <p14:tracePt t="27578" x="1706563" y="4656138"/>
          <p14:tracePt t="27580" x="1714500" y="4656138"/>
          <p14:tracePt t="27594" x="1760538" y="4664075"/>
          <p14:tracePt t="27598" x="1774825" y="4664075"/>
          <p14:tracePt t="27611" x="1866900" y="4670425"/>
          <p14:tracePt t="27614" x="1905000" y="4678363"/>
          <p14:tracePt t="27614" x="1920875" y="4678363"/>
          <p14:tracePt t="27628" x="2049463" y="4708525"/>
          <p14:tracePt t="27631" x="2079625" y="4708525"/>
          <p14:tracePt t="27644" x="2149475" y="4724400"/>
          <p14:tracePt t="27648" x="2163763" y="4724400"/>
          <p14:tracePt t="27661" x="2201863" y="4732338"/>
          <p14:tracePt t="27664" x="2209800" y="4732338"/>
          <p14:tracePt t="27724" x="2201863" y="4732338"/>
          <p14:tracePt t="27727" x="2193925" y="4740275"/>
          <p14:tracePt t="27734" x="2187575" y="4740275"/>
          <p14:tracePt t="27734" x="2179638" y="4740275"/>
          <p14:tracePt t="27739" x="2171700" y="4746625"/>
          <p14:tracePt t="27744" x="2163763" y="4746625"/>
          <p14:tracePt t="27756" x="2133600" y="4754563"/>
          <p14:tracePt t="27761" x="2125663" y="4754563"/>
          <p14:tracePt t="27774" x="2111375" y="4754563"/>
          <p14:tracePt t="27774" x="2103438" y="4754563"/>
          <p14:tracePt t="27785" x="2095500" y="4754563"/>
          <p14:tracePt t="27808" x="2095500" y="4746625"/>
          <p14:tracePt t="27824" x="2095500" y="4740275"/>
          <p14:tracePt t="27834" x="2095500" y="4732338"/>
          <p14:tracePt t="27842" x="2103438" y="4732338"/>
          <p14:tracePt t="27849" x="2103438" y="4724400"/>
          <p14:tracePt t="27851" x="2111375" y="4724400"/>
          <p14:tracePt t="27863" x="2117725" y="4724400"/>
          <p14:tracePt t="27874" x="2125663" y="4724400"/>
          <p14:tracePt t="27880" x="2125663" y="4716463"/>
          <p14:tracePt t="27919" x="2133600" y="4716463"/>
          <p14:tracePt t="28030" x="2125663" y="4716463"/>
          <p14:tracePt t="28031" x="2117725" y="4716463"/>
          <p14:tracePt t="28035" x="2111375" y="4724400"/>
          <p14:tracePt t="28038" x="2095500" y="4724400"/>
          <p14:tracePt t="28045" x="2065338" y="4724400"/>
          <p14:tracePt t="28047" x="2049463" y="4724400"/>
          <p14:tracePt t="28061" x="1997075" y="4724400"/>
          <p14:tracePt t="28064" x="1989138" y="4724400"/>
          <p14:tracePt t="28079" x="1951038" y="4716463"/>
          <p14:tracePt t="28082" x="1943100" y="4716463"/>
          <p14:tracePt t="28096" x="1935163" y="4708525"/>
          <p14:tracePt t="28099" x="1935163" y="4702175"/>
          <p14:tracePt t="28114" x="1927225" y="4702175"/>
          <p14:tracePt t="28120" x="1927225" y="4694238"/>
          <p14:tracePt t="28218" x="1920875" y="4694238"/>
          <p14:tracePt t="28234" x="1912938" y="4694238"/>
          <p14:tracePt t="28249" x="1912938" y="4702175"/>
          <p14:tracePt t="28258" x="1905000" y="4702175"/>
          <p14:tracePt t="28317" x="1920875" y="4708525"/>
          <p14:tracePt t="28320" x="1935163" y="4708525"/>
          <p14:tracePt t="28323" x="1943100" y="4716463"/>
          <p14:tracePt t="28324" x="1951038" y="4716463"/>
          <p14:tracePt t="28330" x="1973263" y="4724400"/>
          <p14:tracePt t="28333" x="1997075" y="4732338"/>
          <p14:tracePt t="28333" x="2003425" y="4740275"/>
          <p14:tracePt t="28346" x="2065338" y="4754563"/>
          <p14:tracePt t="28349" x="2103438" y="4770438"/>
          <p14:tracePt t="28350" x="2111375" y="4778375"/>
          <p14:tracePt t="28365" x="2217738" y="4808538"/>
          <p14:tracePt t="28371" x="2332038" y="4838700"/>
          <p14:tracePt t="28372" x="2354263" y="4846638"/>
          <p14:tracePt t="28380" x="2438400" y="4868863"/>
          <p14:tracePt t="28384" x="2498725" y="4892675"/>
          <p14:tracePt t="28397" x="2606675" y="4914900"/>
          <p14:tracePt t="28400" x="2644775" y="4930775"/>
          <p14:tracePt t="28413" x="2667000" y="4945063"/>
          <p14:tracePt t="28459" x="2667000" y="4953000"/>
          <p14:tracePt t="28462" x="2659063" y="4953000"/>
          <p14:tracePt t="28466" x="2651125" y="4953000"/>
          <p14:tracePt t="28478" x="2628900" y="4975225"/>
          <p14:tracePt t="28482" x="2620963" y="4983163"/>
          <p14:tracePt t="28482" x="2613025" y="4991100"/>
          <p14:tracePt t="28494" x="2582863" y="5013325"/>
          <p14:tracePt t="28500" x="2568575" y="5021263"/>
          <p14:tracePt t="28511" x="2536825" y="5029200"/>
          <p14:tracePt t="28515" x="2522538" y="5037138"/>
          <p14:tracePt t="28528" x="2484438" y="5037138"/>
          <p14:tracePt t="28534" x="2468563" y="5037138"/>
          <p14:tracePt t="28544" x="2460625" y="5037138"/>
          <p14:tracePt t="28545" x="2430463" y="5029200"/>
          <p14:tracePt t="28549" x="2408238" y="5029200"/>
          <p14:tracePt t="28561" x="2354263" y="5006975"/>
          <p14:tracePt t="28567" x="2332038" y="4999038"/>
          <p14:tracePt t="28567" x="2332038" y="4991100"/>
          <p14:tracePt t="28567" x="2324100" y="4991100"/>
          <p14:tracePt t="28578" x="2293938" y="4975225"/>
          <p14:tracePt t="28582" x="2286000" y="4968875"/>
          <p14:tracePt t="28582" x="2278063" y="4968875"/>
          <p14:tracePt t="28594" x="2255838" y="4953000"/>
          <p14:tracePt t="28600" x="2247900" y="4945063"/>
          <p14:tracePt t="28611" x="2239963" y="4937125"/>
          <p14:tracePt t="28619" x="2239963" y="4930775"/>
          <p14:tracePt t="28635" x="2232025" y="4930775"/>
          <p14:tracePt t="28648" x="2225675" y="4930775"/>
          <p14:tracePt t="28655" x="2217738" y="4930775"/>
          <p14:tracePt t="28657" x="2217738" y="4922838"/>
          <p14:tracePt t="28664" x="2209800" y="4922838"/>
          <p14:tracePt t="28667" x="2201863" y="4922838"/>
          <p14:tracePt t="28679" x="2193925" y="4922838"/>
          <p14:tracePt t="28682" x="2187575" y="4922838"/>
          <p14:tracePt t="28697" x="2179638" y="4922838"/>
          <p14:tracePt t="28700" x="2171700" y="4922838"/>
          <p14:tracePt t="28713" x="2163763" y="4922838"/>
          <p14:tracePt t="28723" x="2163763" y="4914900"/>
          <p14:tracePt t="28733" x="2163763" y="4906963"/>
          <p14:tracePt t="28736" x="2163763" y="4899025"/>
          <p14:tracePt t="28746" x="2179638" y="4884738"/>
          <p14:tracePt t="28750" x="2201863" y="4868863"/>
          <p14:tracePt t="28764" x="2255838" y="4830763"/>
          <p14:tracePt t="28767" x="2293938" y="4808538"/>
          <p14:tracePt t="28780" x="2438400" y="4762500"/>
          <p14:tracePt t="28783" x="2498725" y="4754563"/>
          <p14:tracePt t="28797" x="2682875" y="4724400"/>
          <p14:tracePt t="28800" x="2773363" y="4716463"/>
          <p14:tracePt t="28800" x="2781300" y="4716463"/>
          <p14:tracePt t="28813" x="2903538" y="4724400"/>
          <p14:tracePt t="28816" x="2941638" y="4724400"/>
          <p14:tracePt t="28830" x="2979738" y="4740275"/>
          <p14:tracePt t="28834" x="2987675" y="4746625"/>
          <p14:tracePt t="28847" x="2994025" y="4762500"/>
          <p14:tracePt t="28850" x="2994025" y="4770438"/>
          <p14:tracePt t="28863" x="2994025" y="4784725"/>
          <p14:tracePt t="28867" x="2994025" y="4792663"/>
          <p14:tracePt t="28880" x="2963863" y="4800600"/>
          <p14:tracePt t="28883" x="2955925" y="4808538"/>
          <p14:tracePt t="28884" x="2949575" y="4808538"/>
          <p14:tracePt t="28897" x="2917825" y="4816475"/>
          <p14:tracePt t="28901" x="2887663" y="4816475"/>
          <p14:tracePt t="28913" x="2835275" y="4808538"/>
          <p14:tracePt t="28916" x="2811463" y="4792663"/>
          <p14:tracePt t="28917" x="2803525" y="4792663"/>
          <p14:tracePt t="28930" x="2759075" y="4762500"/>
          <p14:tracePt t="28934" x="2743200" y="4754563"/>
          <p14:tracePt t="28947" x="2720975" y="4724400"/>
          <p14:tracePt t="28950" x="2705100" y="4708525"/>
          <p14:tracePt t="28963" x="2697163" y="4686300"/>
          <p14:tracePt t="28967" x="2697163" y="4678363"/>
          <p14:tracePt t="28980" x="2697163" y="4664075"/>
          <p14:tracePt t="28989" x="2705100" y="4656138"/>
          <p14:tracePt t="29017" x="2713038" y="4656138"/>
          <p14:tracePt t="29032" x="2713038" y="4664075"/>
          <p14:tracePt t="29041" x="2713038" y="4670425"/>
          <p14:tracePt t="29044" x="2713038" y="4678363"/>
          <p14:tracePt t="29049" x="2713038" y="4686300"/>
          <p14:tracePt t="29053" x="2720975" y="4708525"/>
          <p14:tracePt t="29063" x="2713038" y="4732338"/>
          <p14:tracePt t="29067" x="2713038" y="4746625"/>
          <p14:tracePt t="29080" x="2697163" y="4778375"/>
          <p14:tracePt t="29081" x="2689225" y="4784725"/>
          <p14:tracePt t="29086" x="2682875" y="4800600"/>
          <p14:tracePt t="29097" x="2651125" y="4816475"/>
          <p14:tracePt t="29100" x="2636838" y="4830763"/>
          <p14:tracePt t="29113" x="2606675" y="4838700"/>
          <p14:tracePt t="29116" x="2598738" y="4846638"/>
          <p14:tracePt t="29130" x="2582863" y="4846638"/>
          <p14:tracePt t="29134" x="2574925" y="4846638"/>
          <p14:tracePt t="29148" x="2568575" y="4846638"/>
          <p14:tracePt t="29192" x="2568575" y="4838700"/>
          <p14:tracePt t="29255" x="2560638" y="4838700"/>
          <p14:tracePt t="29260" x="2552700" y="4846638"/>
          <p14:tracePt t="29266" x="2544763" y="4846638"/>
          <p14:tracePt t="29271" x="2544763" y="4854575"/>
          <p14:tracePt t="29278" x="2530475" y="4868863"/>
          <p14:tracePt t="29282" x="2522538" y="4884738"/>
          <p14:tracePt t="29282" x="2514600" y="4884738"/>
          <p14:tracePt t="29298" x="2468563" y="4953000"/>
          <p14:tracePt t="29298" x="2454275" y="4983163"/>
          <p14:tracePt t="29302" x="2430463" y="5021263"/>
          <p14:tracePt t="29311" x="2392363" y="5113338"/>
          <p14:tracePt t="29314" x="2378075" y="5143500"/>
          <p14:tracePt t="29314" x="2370138" y="5151438"/>
          <p14:tracePt t="29328" x="2316163" y="5249863"/>
          <p14:tracePt t="29331" x="2301875" y="5273675"/>
          <p14:tracePt t="29344" x="2278063" y="5303838"/>
          <p14:tracePt t="29347" x="2278063" y="5311775"/>
          <p14:tracePt t="29361" x="2270125" y="5318125"/>
          <p14:tracePt t="29374" x="2270125" y="5311775"/>
          <p14:tracePt t="29378" x="2270125" y="5303838"/>
          <p14:tracePt t="29385" x="2270125" y="5295900"/>
          <p14:tracePt t="29394" x="2270125" y="5273675"/>
          <p14:tracePt t="29403" x="2270125" y="5257800"/>
          <p14:tracePt t="29403" x="2270125" y="5241925"/>
          <p14:tracePt t="29411" x="2270125" y="5219700"/>
          <p14:tracePt t="29418" x="2278063" y="5203825"/>
          <p14:tracePt t="29428" x="2278063" y="5181600"/>
          <p14:tracePt t="29436" x="2278063" y="5165725"/>
          <p14:tracePt t="29437" x="2278063" y="5159375"/>
          <p14:tracePt t="29444" x="2278063" y="5151438"/>
          <p14:tracePt t="29454" x="2278063" y="5143500"/>
          <p14:tracePt t="29461" x="2286000" y="5143500"/>
          <p14:tracePt t="29470" x="2293938" y="5135563"/>
          <p14:tracePt t="29479" x="2301875" y="5135563"/>
          <p14:tracePt t="29487" x="2308225" y="5135563"/>
          <p14:tracePt t="29494" x="2316163" y="5135563"/>
          <p14:tracePt t="29503" x="2332038" y="5135563"/>
          <p14:tracePt t="29511" x="2339975" y="5135563"/>
          <p14:tracePt t="29518" x="2346325" y="5143500"/>
          <p14:tracePt t="29528" x="2362200" y="5143500"/>
          <p14:tracePt t="29536" x="2370138" y="5143500"/>
          <p14:tracePt t="29536" x="2378075" y="5143500"/>
          <p14:tracePt t="29546" x="2384425" y="5143500"/>
          <p14:tracePt t="29555" x="2392363" y="5143500"/>
          <p14:tracePt t="29604" x="2392363" y="5135563"/>
          <p14:tracePt t="29604" x="2370138" y="5127625"/>
          <p14:tracePt t="29608" x="2362200" y="5121275"/>
          <p14:tracePt t="29611" x="2354263" y="5121275"/>
          <p14:tracePt t="29618" x="2346325" y="5113338"/>
          <p14:tracePt t="29628" x="2316163" y="5105400"/>
          <p14:tracePt t="29636" x="2301875" y="5105400"/>
          <p14:tracePt t="29644" x="2293938" y="5097463"/>
          <p14:tracePt t="29654" x="2286000" y="5097463"/>
          <p14:tracePt t="29699" x="2293938" y="5097463"/>
          <p14:tracePt t="29710" x="2301875" y="5097463"/>
          <p14:tracePt t="29717" x="2308225" y="5097463"/>
          <p14:tracePt t="29721" x="2308225" y="5105400"/>
          <p14:tracePt t="29728" x="2316163" y="5105400"/>
          <p14:tracePt t="29735" x="2324100" y="5105400"/>
          <p14:tracePt t="29762" x="2332038" y="5105400"/>
          <p14:tracePt t="29815" x="2324100" y="5105400"/>
          <p14:tracePt t="29823" x="2316163" y="5097463"/>
          <p14:tracePt t="29826" x="2316163" y="5089525"/>
          <p14:tracePt t="29832" x="2308225" y="5083175"/>
          <p14:tracePt t="29845" x="2308225" y="5075238"/>
          <p14:tracePt t="29854" x="2301875" y="5067300"/>
          <p14:tracePt t="29866" x="2301875" y="5059363"/>
          <p14:tracePt t="29883" x="2308225" y="5051425"/>
          <p14:tracePt t="29889" x="2316163" y="5051425"/>
          <p14:tracePt t="29893" x="2316163" y="5045075"/>
          <p14:tracePt t="29903" x="2324100" y="5045075"/>
          <p14:tracePt t="29905" x="2332038" y="5045075"/>
          <p14:tracePt t="29919" x="2370138" y="5037138"/>
          <p14:tracePt t="29922" x="2392363" y="5037138"/>
          <p14:tracePt t="29936" x="2506663" y="5029200"/>
          <p14:tracePt t="29939" x="2606675" y="5029200"/>
          <p14:tracePt t="29953" x="2873375" y="5029200"/>
          <p14:tracePt t="29955" x="2941638" y="5029200"/>
          <p14:tracePt t="29956" x="2955925" y="5029200"/>
          <p14:tracePt t="29969" x="3208338" y="5021263"/>
          <p14:tracePt t="29973" x="3322638" y="5021263"/>
          <p14:tracePt t="29973" x="3352800" y="5021263"/>
          <p14:tracePt t="29986" x="3673475" y="5021263"/>
          <p14:tracePt t="29989" x="3771900" y="5021263"/>
          <p14:tracePt t="29989" x="3802063" y="5021263"/>
          <p14:tracePt t="30003" x="4251325" y="5021263"/>
          <p14:tracePt t="30006" x="4419600" y="5021263"/>
          <p14:tracePt t="30019" x="4770438" y="5021263"/>
          <p14:tracePt t="30021" x="4846638" y="5021263"/>
          <p14:tracePt t="30022" x="4876800" y="5021263"/>
          <p14:tracePt t="30036" x="5067300" y="5029200"/>
          <p14:tracePt t="30040" x="5097463" y="5029200"/>
          <p14:tracePt t="30053" x="5113338" y="5029200"/>
          <p14:tracePt t="30057" x="5121275" y="5029200"/>
          <p14:tracePt t="30069" x="5113338" y="5029200"/>
          <p14:tracePt t="30073" x="5105400" y="5029200"/>
          <p14:tracePt t="30087" x="5059363" y="5045075"/>
          <p14:tracePt t="30088" x="5037138" y="5045075"/>
          <p14:tracePt t="30088" x="5029200" y="5045075"/>
          <p14:tracePt t="30093" x="4937125" y="5059363"/>
          <p14:tracePt t="30102" x="4914900" y="5059363"/>
          <p14:tracePt t="30103" x="4716463" y="5089525"/>
          <p14:tracePt t="30107" x="4594225" y="5097463"/>
          <p14:tracePt t="30107" x="4556125" y="5105400"/>
          <p14:tracePt t="30107" x="4525963" y="5105400"/>
          <p14:tracePt t="30119" x="4137025" y="5135563"/>
          <p14:tracePt t="30122" x="3962400" y="5143500"/>
          <p14:tracePt t="30123" x="3916363" y="5143500"/>
          <p14:tracePt t="30136" x="3314700" y="5159375"/>
          <p14:tracePt t="30140" x="3009900" y="5165725"/>
          <p14:tracePt t="30153" x="2468563" y="5165725"/>
          <p14:tracePt t="30157" x="2247900" y="5159375"/>
          <p14:tracePt t="30169" x="1897063" y="5135563"/>
          <p14:tracePt t="30173" x="1806575" y="5127625"/>
          <p14:tracePt t="30186" x="1736725" y="5127625"/>
          <p14:tracePt t="30189" x="1730375" y="5127625"/>
          <p14:tracePt t="30207" x="1736725" y="5127625"/>
          <p14:tracePt t="30212" x="1744663" y="5127625"/>
          <p14:tracePt t="30219" x="1768475" y="5127625"/>
          <p14:tracePt t="30222" x="1812925" y="5127625"/>
          <p14:tracePt t="30236" x="2079625" y="5135563"/>
          <p14:tracePt t="30240" x="2201863" y="5151438"/>
          <p14:tracePt t="30253" x="2568575" y="5197475"/>
          <p14:tracePt t="30256" x="2667000" y="5211763"/>
          <p14:tracePt t="30256" x="2705100" y="5219700"/>
          <p14:tracePt t="30269" x="3063875" y="5295900"/>
          <p14:tracePt t="30273" x="3208338" y="5326063"/>
          <p14:tracePt t="30286" x="3382963" y="5380038"/>
          <p14:tracePt t="30289" x="3398838" y="5387975"/>
          <p14:tracePt t="30302" x="3429000" y="5394325"/>
          <p14:tracePt t="30316" x="3429000" y="5402263"/>
          <p14:tracePt t="30321" x="3421063" y="5402263"/>
          <p14:tracePt t="30325" x="3413125" y="5402263"/>
          <p14:tracePt t="30336" x="3375025" y="5402263"/>
          <p14:tracePt t="30339" x="3336925" y="5402263"/>
          <p14:tracePt t="30353" x="3184525" y="5402263"/>
          <p14:tracePt t="30355" x="3146425" y="5394325"/>
          <p14:tracePt t="30356" x="3140075" y="5394325"/>
          <p14:tracePt t="30370" x="3017838" y="5380038"/>
          <p14:tracePt t="30375" x="2955925" y="5372100"/>
          <p14:tracePt t="30386" x="2903538" y="5364163"/>
          <p14:tracePt t="30389" x="2887663" y="5364163"/>
          <p14:tracePt t="30390" x="2887663" y="5356225"/>
          <p14:tracePt t="30402" x="2865438" y="5356225"/>
          <p14:tracePt t="30453" x="2873375" y="5356225"/>
          <p14:tracePt t="30457" x="2873375" y="5349875"/>
          <p14:tracePt t="30457" x="2879725" y="5349875"/>
          <p14:tracePt t="30462" x="2887663" y="5349875"/>
          <p14:tracePt t="30469" x="2895600" y="5349875"/>
          <p14:tracePt t="30472" x="2911475" y="5349875"/>
          <p14:tracePt t="30486" x="2933700" y="5349875"/>
          <p14:tracePt t="30489" x="2941638" y="5349875"/>
          <p14:tracePt t="30503" x="2955925" y="5349875"/>
          <p14:tracePt t="30512" x="2963863" y="5349875"/>
          <p14:tracePt t="30552" x="2955925" y="5349875"/>
          <p14:tracePt t="30561" x="2949575" y="5349875"/>
          <p14:tracePt t="30563" x="2941638" y="5349875"/>
          <p14:tracePt t="30569" x="2933700" y="5349875"/>
          <p14:tracePt t="30595" x="2911475" y="5334000"/>
          <p14:tracePt t="30725" x="2895600" y="5349875"/>
          <p14:tracePt t="30731" x="2879725" y="5372100"/>
          <p14:tracePt t="30735" x="2873375" y="5380038"/>
          <p14:tracePt t="30739" x="2857500" y="5394325"/>
          <p14:tracePt t="30744" x="2849563" y="5410200"/>
          <p14:tracePt t="30755" x="2803525" y="5440363"/>
          <p14:tracePt t="30762" x="2781300" y="5456238"/>
          <p14:tracePt t="30762" x="2765425" y="5470525"/>
          <p14:tracePt t="30773" x="2727325" y="5486400"/>
          <p14:tracePt t="30778" x="2705100" y="5502275"/>
          <p14:tracePt t="30790" x="2682875" y="5516563"/>
          <p14:tracePt t="30795" x="2674938" y="5516563"/>
          <p14:tracePt t="30917" x="2674938" y="5524500"/>
          <p14:tracePt t="30927" x="2667000" y="5540375"/>
          <p14:tracePt t="30930" x="2659063" y="5546725"/>
          <p14:tracePt t="30930" x="2659063" y="5554663"/>
          <p14:tracePt t="30933" x="2651125" y="5570538"/>
          <p14:tracePt t="30944" x="2628900" y="5616575"/>
          <p14:tracePt t="30947" x="2620963" y="5630863"/>
          <p14:tracePt t="30948" x="2613025" y="5630863"/>
          <p14:tracePt t="30965" x="2590800" y="5676900"/>
          <p14:tracePt t="30968" x="2568575" y="5715000"/>
          <p14:tracePt t="30969" x="2560638" y="5715000"/>
          <p14:tracePt t="30979" x="2530475" y="5753100"/>
          <p14:tracePt t="30982" x="2514600" y="5768975"/>
          <p14:tracePt t="30983" x="2506663" y="5768975"/>
          <p14:tracePt t="30996" x="2476500" y="5783263"/>
          <p14:tracePt t="31000" x="2460625" y="5783263"/>
          <p14:tracePt t="31013" x="2446338" y="5783263"/>
          <p14:tracePt t="31015" x="2438400" y="5783263"/>
          <p14:tracePt t="31016" x="2430463" y="5783263"/>
          <p14:tracePt t="31030" x="2408238" y="5775325"/>
          <p14:tracePt t="31033" x="2400300" y="5775325"/>
          <p14:tracePt t="31046" x="2384425" y="5768975"/>
          <p14:tracePt t="31050" x="2384425" y="5761038"/>
          <p14:tracePt t="31063" x="2378075" y="5753100"/>
          <p14:tracePt t="31066" x="2370138" y="5753100"/>
          <p14:tracePt t="31079" x="2354263" y="5745163"/>
          <p14:tracePt t="31083" x="2346325" y="5745163"/>
          <p14:tracePt t="31096" x="2332038" y="5745163"/>
          <p14:tracePt t="31100" x="2324100" y="5745163"/>
          <p14:tracePt t="31113" x="2308225" y="5753100"/>
          <p14:tracePt t="31116" x="2301875" y="5761038"/>
          <p14:tracePt t="31130" x="2278063" y="5775325"/>
          <p14:tracePt t="31134" x="2263775" y="5791200"/>
          <p14:tracePt t="31146" x="2232025" y="5813425"/>
          <p14:tracePt t="31150" x="2217738" y="5821363"/>
          <p14:tracePt t="31163" x="2193925" y="5845175"/>
          <p14:tracePt t="31167" x="2163763" y="5859463"/>
          <p14:tracePt t="31179" x="2141538" y="5875338"/>
          <p14:tracePt t="31183" x="2133600" y="5883275"/>
          <p14:tracePt t="31196" x="2125663" y="5883275"/>
          <p14:tracePt t="31200" x="2117725" y="5883275"/>
          <p14:tracePt t="31212" x="2111375" y="5883275"/>
          <p14:tracePt t="31221" x="2103438" y="5883275"/>
          <p14:tracePt t="31232" x="2095500" y="5883275"/>
          <p14:tracePt t="31247" x="2087563" y="5883275"/>
          <p14:tracePt t="31256" x="2079625" y="5883275"/>
          <p14:tracePt t="31272" x="2073275" y="5883275"/>
          <p14:tracePt t="31293" x="2065338" y="5883275"/>
          <p14:tracePt t="31354" x="2073275" y="5883275"/>
          <p14:tracePt t="31418" x="2079625" y="5883275"/>
          <p14:tracePt t="31432" x="2087563" y="5875338"/>
          <p14:tracePt t="31439" x="2095500" y="5875338"/>
          <p14:tracePt t="31447" x="2095500" y="5867400"/>
          <p14:tracePt t="31452" x="2103438" y="5867400"/>
          <p14:tracePt t="31460" x="2111375" y="5867400"/>
          <p14:tracePt t="31469" x="2111375" y="5859463"/>
          <p14:tracePt t="31473" x="2117725" y="5859463"/>
          <p14:tracePt t="31752" x="2111375" y="5851525"/>
          <p14:tracePt t="31757" x="2103438" y="5845175"/>
          <p14:tracePt t="31760" x="2095500" y="5837238"/>
          <p14:tracePt t="31764" x="2087563" y="5829300"/>
          <p14:tracePt t="31769" x="2079625" y="5821363"/>
          <p14:tracePt t="31778" x="2073275" y="5807075"/>
          <p14:tracePt t="31781" x="2065338" y="5807075"/>
          <p14:tracePt t="31796" x="2049463" y="5783263"/>
          <p14:tracePt t="31796" x="2041525" y="5783263"/>
          <p14:tracePt t="31804" x="2035175" y="5768975"/>
          <p14:tracePt t="31810" x="2019300" y="5753100"/>
          <p14:tracePt t="31820" x="2003425" y="5737225"/>
          <p14:tracePt t="31829" x="1997075" y="5730875"/>
          <p14:tracePt t="31829" x="1989138" y="5722938"/>
          <p14:tracePt t="31837" x="1989138" y="5715000"/>
          <p14:tracePt t="31844" x="1973263" y="5707063"/>
          <p14:tracePt t="31854" x="1965325" y="5707063"/>
          <p14:tracePt t="31862" x="1958975" y="5699125"/>
          <p14:tracePt t="31862" x="1951038" y="5699125"/>
          <p14:tracePt t="31874" x="1943100" y="5692775"/>
          <p14:tracePt t="31877" x="1935163" y="5692775"/>
          <p14:tracePt t="31887" x="1920875" y="5692775"/>
          <p14:tracePt t="31895" x="1905000" y="5692775"/>
          <p14:tracePt t="31896" x="1897063" y="5692775"/>
          <p14:tracePt t="31904" x="1889125" y="5692775"/>
          <p14:tracePt t="31910" x="1874838" y="5692775"/>
          <p14:tracePt t="31920" x="1866900" y="5684838"/>
          <p14:tracePt t="31929" x="1851025" y="5684838"/>
          <p14:tracePt t="31929" x="1851025" y="5676900"/>
          <p14:tracePt t="31937" x="1844675" y="5676900"/>
          <p14:tracePt t="31945" x="1836738" y="5668963"/>
          <p14:tracePt t="31954" x="1828800" y="5668963"/>
          <p14:tracePt t="31962" x="1828800" y="5661025"/>
          <p14:tracePt t="31962" x="1828800" y="5654675"/>
          <p14:tracePt t="31970" x="1820863" y="5646738"/>
          <p14:tracePt t="31977" x="1812925" y="5646738"/>
          <p14:tracePt t="31987" x="1812925" y="5638800"/>
          <p14:tracePt t="31995" x="1806575" y="5630863"/>
          <p14:tracePt t="32004" x="1806575" y="5622925"/>
          <p14:tracePt t="32011" x="1798638" y="5622925"/>
          <p14:tracePt t="32026" x="1790700" y="5622925"/>
          <p14:tracePt t="32032" x="1782763" y="5622925"/>
          <p14:tracePt t="32037" x="1774825" y="5630863"/>
          <p14:tracePt t="32045" x="1752600" y="5646738"/>
          <p14:tracePt t="32054" x="1730375" y="5668963"/>
          <p14:tracePt t="32062" x="1706563" y="5684838"/>
          <p14:tracePt t="32062" x="1698625" y="5684838"/>
          <p14:tracePt t="32071" x="1684338" y="5707063"/>
          <p14:tracePt t="32077" x="1660525" y="5722938"/>
          <p14:tracePt t="32088" x="1646238" y="5730875"/>
          <p14:tracePt t="32095" x="1638300" y="5737225"/>
          <p14:tracePt t="32104" x="1630363" y="5745163"/>
          <p14:tracePt t="32110" x="1622425" y="5745163"/>
          <p14:tracePt t="32120" x="1622425" y="5753100"/>
          <p14:tracePt t="32129" x="1616075" y="5753100"/>
          <p14:tracePt t="32146" x="1608138" y="5753100"/>
          <p14:tracePt t="32451" x="1600200" y="5753100"/>
          <p14:tracePt t="32464" x="1584325" y="5761038"/>
          <p14:tracePt t="32467" x="1577975" y="5768975"/>
          <p14:tracePt t="32470" x="1570038" y="5768975"/>
          <p14:tracePt t="32477" x="1562100" y="5775325"/>
          <p14:tracePt t="32482" x="1562100" y="5783263"/>
          <p14:tracePt t="32495" x="1554163" y="5783263"/>
          <p14:tracePt t="32504" x="1546225" y="5791200"/>
          <p14:tracePt t="32510" x="1539875" y="5791200"/>
          <p14:tracePt t="32518" x="1531938" y="5791200"/>
          <p14:tracePt t="32527" x="1531938" y="5799138"/>
          <p14:tracePt t="32558" x="1531938" y="5807075"/>
          <p14:tracePt t="32568" x="1531938" y="5813425"/>
          <p14:tracePt t="32573" x="1531938" y="5821363"/>
          <p14:tracePt t="32580" x="1531938" y="5829300"/>
          <p14:tracePt t="32585" x="1539875" y="5845175"/>
          <p14:tracePt t="32594" x="1570038" y="5913438"/>
          <p14:tracePt t="32599" x="1600200" y="5965825"/>
          <p14:tracePt t="32611" x="1714500" y="6103938"/>
          <p14:tracePt t="32616" x="1744663" y="6134100"/>
          <p14:tracePt t="32629" x="1774825" y="6164263"/>
          <p14:tracePt t="32629" x="1782763" y="6164263"/>
          <p14:tracePt t="32637" x="1790700" y="6172200"/>
          <p14:tracePt t="32651" x="1798638" y="6172200"/>
          <p14:tracePt t="32978" x="1798638" y="6164263"/>
          <p14:tracePt t="32987" x="1812925" y="6156325"/>
          <p14:tracePt t="32993" x="1820863" y="6156325"/>
          <p14:tracePt t="32997" x="1820863" y="6149975"/>
          <p14:tracePt t="33007" x="1828800" y="6149975"/>
          <p14:tracePt t="33013" x="1828800" y="6142038"/>
          <p14:tracePt t="33018" x="1820863" y="6134100"/>
          <p14:tracePt t="33021" x="1812925" y="6126163"/>
          <p14:tracePt t="33021" x="1812925" y="6118225"/>
          <p14:tracePt t="33039" x="1736725" y="6049963"/>
          <p14:tracePt t="33041" x="1730375" y="6042025"/>
          <p14:tracePt t="33042" x="1722438" y="6042025"/>
          <p14:tracePt t="33043" x="1706563" y="6035675"/>
          <p14:tracePt t="33057" x="1577975" y="5981700"/>
          <p14:tracePt t="33057" x="1539875" y="5965825"/>
          <p14:tracePt t="33064" x="1508125" y="5951538"/>
          <p14:tracePt t="33064" x="1463675" y="5943600"/>
          <p14:tracePt t="33064" x="1455738" y="5935663"/>
          <p14:tracePt t="33072" x="1417638" y="5927725"/>
          <p14:tracePt t="33078" x="1401763" y="5927725"/>
          <p14:tracePt t="33079" x="1393825" y="5927725"/>
          <p14:tracePt t="33090" x="1393825" y="5935663"/>
          <p14:tracePt t="33092" x="1401763" y="5935663"/>
          <p14:tracePt t="33092" x="1401763" y="5927725"/>
          <p14:tracePt t="33105" x="1425575" y="5921375"/>
          <p14:tracePt t="33108" x="1431925" y="5913438"/>
          <p14:tracePt t="33109" x="1439863" y="5913438"/>
          <p14:tracePt t="33122" x="1455738" y="5889625"/>
          <p14:tracePt t="33126" x="1455738" y="5883275"/>
          <p14:tracePt t="33139" x="1455738" y="5859463"/>
          <p14:tracePt t="33142" x="1455738" y="5851525"/>
          <p14:tracePt t="33156" x="1463675" y="5829300"/>
          <p14:tracePt t="33160" x="1470025" y="5821363"/>
          <p14:tracePt t="33172" x="1485900" y="5807075"/>
          <p14:tracePt t="33175" x="1493838" y="5807075"/>
          <p14:tracePt t="33190" x="1508125" y="5791200"/>
          <p14:tracePt t="33193" x="1508125" y="5783263"/>
          <p14:tracePt t="33205" x="1516063" y="5775325"/>
          <p14:tracePt t="33208" x="1524000" y="5775325"/>
          <p14:tracePt t="33222" x="1546225" y="5761038"/>
          <p14:tracePt t="33225" x="1554163" y="5761038"/>
          <p14:tracePt t="33239" x="1577975" y="5753100"/>
          <p14:tracePt t="33242" x="1584325" y="5745163"/>
          <p14:tracePt t="33245" x="1592263" y="5745163"/>
          <p14:tracePt t="33255" x="1616075" y="5737225"/>
          <p14:tracePt t="33259" x="1622425" y="5737225"/>
          <p14:tracePt t="33259" x="1630363" y="5737225"/>
          <p14:tracePt t="33272" x="1654175" y="5730875"/>
          <p14:tracePt t="33275" x="1660525" y="5730875"/>
          <p14:tracePt t="33289" x="1684338" y="5722938"/>
          <p14:tracePt t="33292" x="1692275" y="5715000"/>
          <p14:tracePt t="33305" x="1722438" y="5707063"/>
          <p14:tracePt t="33308" x="1736725" y="5699125"/>
          <p14:tracePt t="33322" x="1774825" y="5692775"/>
          <p14:tracePt t="33326" x="1782763" y="5684838"/>
          <p14:tracePt t="33326" x="1790700" y="5684838"/>
          <p14:tracePt t="33339" x="1820863" y="5668963"/>
          <p14:tracePt t="33341" x="1828800" y="5661025"/>
          <p14:tracePt t="33342" x="1836738" y="5661025"/>
          <p14:tracePt t="33355" x="1866900" y="5646738"/>
          <p14:tracePt t="33359" x="1874838" y="5638800"/>
          <p14:tracePt t="33372" x="1897063" y="5630863"/>
          <p14:tracePt t="33375" x="1905000" y="5630863"/>
          <p14:tracePt t="33377" x="1912938" y="5630863"/>
          <p14:tracePt t="33388" x="1920875" y="5616575"/>
          <p14:tracePt t="33393" x="1927225" y="5616575"/>
          <p14:tracePt t="33405" x="1935163" y="5616575"/>
          <p14:tracePt t="33407" x="1943100" y="5616575"/>
          <p14:tracePt t="33429" x="1951038" y="5616575"/>
          <p14:tracePt t="33579" x="1958975" y="5616575"/>
          <p14:tracePt t="33614" x="1965325" y="5608638"/>
          <p14:tracePt t="33631" x="1973263" y="5608638"/>
          <p14:tracePt t="33641" x="1981200" y="5608638"/>
          <p14:tracePt t="33651" x="1989138" y="5608638"/>
          <p14:tracePt t="33653" x="1989138" y="5600700"/>
          <p14:tracePt t="33656" x="1997075" y="5600700"/>
          <p14:tracePt t="33664" x="2019300" y="5592763"/>
          <p14:tracePt t="33668" x="2035175" y="5592763"/>
          <p14:tracePt t="33679" x="2079625" y="5592763"/>
          <p14:tracePt t="33681" x="2095500" y="5592763"/>
          <p14:tracePt t="33682" x="2103438" y="5592763"/>
          <p14:tracePt t="33697" x="2149475" y="5592763"/>
          <p14:tracePt t="33700" x="2179638" y="5584825"/>
          <p14:tracePt t="33712" x="2217738" y="5584825"/>
          <p14:tracePt t="33715" x="2247900" y="5578475"/>
          <p14:tracePt t="33716" x="2255838" y="5578475"/>
          <p14:tracePt t="33730" x="2316163" y="5562600"/>
          <p14:tracePt t="33733" x="2339975" y="5562600"/>
          <p14:tracePt t="33745" x="2370138" y="5554663"/>
          <p14:tracePt t="33749" x="2392363" y="5546725"/>
          <p14:tracePt t="33764" x="2438400" y="5540375"/>
          <p14:tracePt t="33767" x="2460625" y="5540375"/>
          <p14:tracePt t="33767" x="2468563" y="5540375"/>
          <p14:tracePt t="33778" x="2484438" y="5532438"/>
          <p14:tracePt t="33782" x="2498725" y="5532438"/>
          <p14:tracePt t="33797" x="2514600" y="5532438"/>
          <p14:tracePt t="33799" x="2522538" y="5532438"/>
          <p14:tracePt t="33812" x="2544763" y="5532438"/>
          <p14:tracePt t="33815" x="2568575" y="5532438"/>
          <p14:tracePt t="33830" x="2667000" y="5532438"/>
          <p14:tracePt t="33833" x="2689225" y="5532438"/>
          <p14:tracePt t="33845" x="2697163" y="5532438"/>
          <p14:tracePt t="33845" x="2759075" y="5532438"/>
          <p14:tracePt t="33848" x="2803525" y="5532438"/>
          <p14:tracePt t="33849" x="2811463" y="5532438"/>
          <p14:tracePt t="33864" x="2903538" y="5532438"/>
          <p14:tracePt t="33867" x="2971800" y="5540375"/>
          <p14:tracePt t="33879" x="3017838" y="5546725"/>
          <p14:tracePt t="33882" x="3032125" y="5546725"/>
          <p14:tracePt t="33896" x="3048000" y="5546725"/>
          <p14:tracePt t="33900" x="3055938" y="5546725"/>
          <p14:tracePt t="33956" x="3048000" y="5546725"/>
          <p14:tracePt t="33964" x="3040063" y="5546725"/>
          <p14:tracePt t="33966" x="3032125" y="5546725"/>
          <p14:tracePt t="33969" x="3025775" y="5554663"/>
          <p14:tracePt t="33979" x="2994025" y="5562600"/>
          <p14:tracePt t="33983" x="2987675" y="5570538"/>
          <p14:tracePt t="33997" x="2963863" y="5570538"/>
          <p14:tracePt t="33999" x="2949575" y="5578475"/>
          <p14:tracePt t="34012" x="2941638" y="5578475"/>
          <p14:tracePt t="34019" x="2933700" y="5578475"/>
          <p14:tracePt t="34064" x="2933700" y="5570538"/>
          <p14:tracePt t="34070" x="2933700" y="5562600"/>
          <p14:tracePt t="34075" x="2941638" y="5554663"/>
          <p14:tracePt t="34079" x="2941638" y="5546725"/>
          <p14:tracePt t="34085" x="2949575" y="5540375"/>
          <p14:tracePt t="34097" x="2955925" y="5524500"/>
          <p14:tracePt t="34100" x="2963863" y="5502275"/>
          <p14:tracePt t="34113" x="2971800" y="5486400"/>
          <p14:tracePt t="34116" x="2987675" y="5478463"/>
          <p14:tracePt t="34132" x="3025775" y="5448300"/>
          <p14:tracePt t="34136" x="3032125" y="5440363"/>
          <p14:tracePt t="34136" x="3032125" y="5432425"/>
          <p14:tracePt t="34146" x="3055938" y="5426075"/>
          <p14:tracePt t="34150" x="3078163" y="5410200"/>
          <p14:tracePt t="34164" x="3108325" y="5402263"/>
          <p14:tracePt t="34168" x="3140075" y="5394325"/>
          <p14:tracePt t="34179" x="3170238" y="5387975"/>
          <p14:tracePt t="34183" x="3178175" y="5387975"/>
          <p14:tracePt t="34184" x="3184525" y="5387975"/>
          <p14:tracePt t="34198" x="3208338" y="5387975"/>
          <p14:tracePt t="34201" x="3238500" y="5387975"/>
          <p14:tracePt t="34212" x="3254375" y="5387975"/>
          <p14:tracePt t="34219" x="3260725" y="5394325"/>
          <p14:tracePt t="34230" x="3260725" y="5402263"/>
          <p14:tracePt t="34233" x="3260725" y="5410200"/>
          <p14:tracePt t="34245" x="3254375" y="5418138"/>
          <p14:tracePt t="34249" x="3254375" y="5426075"/>
          <p14:tracePt t="34264" x="3238500" y="5432425"/>
          <p14:tracePt t="34267" x="3216275" y="5440363"/>
          <p14:tracePt t="34279" x="3184525" y="5456238"/>
          <p14:tracePt t="34283" x="3170238" y="5456238"/>
          <p14:tracePt t="34298" x="3140075" y="5464175"/>
          <p14:tracePt t="34301" x="3101975" y="5448300"/>
          <p14:tracePt t="34312" x="3070225" y="5440363"/>
          <p14:tracePt t="34316" x="3048000" y="5426075"/>
          <p14:tracePt t="34317" x="3040063" y="5426075"/>
          <p14:tracePt t="34330" x="3009900" y="5394325"/>
          <p14:tracePt t="34334" x="3001963" y="5387975"/>
          <p14:tracePt t="34346" x="3001963" y="5380038"/>
          <p14:tracePt t="34348" x="3001963" y="5372100"/>
          <p14:tracePt t="34368" x="3001963" y="5364163"/>
          <p14:tracePt t="34374" x="3001963" y="5356225"/>
          <p14:tracePt t="34386" x="3009900" y="5356225"/>
          <p14:tracePt t="34399" x="3025775" y="5356225"/>
          <p14:tracePt t="34401" x="3032125" y="5356225"/>
          <p14:tracePt t="34405" x="3040063" y="5356225"/>
          <p14:tracePt t="34412" x="3048000" y="5356225"/>
          <p14:tracePt t="34415" x="3063875" y="5356225"/>
          <p14:tracePt t="34416" x="3070225" y="5356225"/>
          <p14:tracePt t="34431" x="3132138" y="5372100"/>
          <p14:tracePt t="34434" x="3146425" y="5372100"/>
          <p14:tracePt t="34434" x="3154363" y="5380038"/>
          <p14:tracePt t="34445" x="3192463" y="5387975"/>
          <p14:tracePt t="34449" x="3222625" y="5394325"/>
          <p14:tracePt t="34450" x="3230563" y="5402263"/>
          <p14:tracePt t="34464" x="3260725" y="5418138"/>
          <p14:tracePt t="34467" x="3276600" y="5426075"/>
          <p14:tracePt t="34467" x="3284538" y="5432425"/>
          <p14:tracePt t="34479" x="3298825" y="5440363"/>
          <p14:tracePt t="34483" x="3306763" y="5448300"/>
          <p14:tracePt t="34504" x="3306763" y="5456238"/>
          <p14:tracePt t="34546" x="3298825" y="5456238"/>
          <p14:tracePt t="34579" x="3292475" y="5456238"/>
          <p14:tracePt t="34703" x="3298825" y="5456238"/>
          <p14:tracePt t="34727" x="3306763" y="5456238"/>
          <p14:tracePt t="34736" x="3306763" y="5448300"/>
          <p14:tracePt t="35037" x="3314700" y="5456238"/>
          <p14:tracePt t="35038" x="3322638" y="5456238"/>
          <p14:tracePt t="35042" x="3322638" y="5464175"/>
          <p14:tracePt t="35048" x="3322638" y="5470525"/>
          <p14:tracePt t="35094" x="3322638" y="5478463"/>
          <p14:tracePt t="35101" x="3314700" y="5486400"/>
          <p14:tracePt t="35104" x="3306763" y="5494338"/>
          <p14:tracePt t="35111" x="3292475" y="5508625"/>
          <p14:tracePt t="35115" x="3276600" y="5516563"/>
          <p14:tracePt t="35127" x="3276600" y="5524500"/>
          <p14:tracePt t="35127" x="3230563" y="5546725"/>
          <p14:tracePt t="35131" x="3208338" y="5562600"/>
          <p14:tracePt t="35131" x="3192463" y="5562600"/>
          <p14:tracePt t="35144" x="3070225" y="5608638"/>
          <p14:tracePt t="35148" x="3032125" y="5622925"/>
          <p14:tracePt t="35161" x="2925763" y="5646738"/>
          <p14:tracePt t="35164" x="2903538" y="5646738"/>
          <p14:tracePt t="35165" x="2895600" y="5646738"/>
          <p14:tracePt t="35177" x="2865438" y="5654675"/>
          <p14:tracePt t="35232" x="2857500" y="5654675"/>
          <p14:tracePt t="35237" x="2849563" y="5654675"/>
          <p14:tracePt t="35243" x="2835275" y="5654675"/>
          <p14:tracePt t="35245" x="2819400" y="5654675"/>
          <p14:tracePt t="35246" x="2811463" y="5654675"/>
          <p14:tracePt t="35256" x="2803525" y="5654675"/>
          <p14:tracePt t="35256" x="2674938" y="5630863"/>
          <p14:tracePt t="35260" x="2560638" y="5616575"/>
          <p14:tracePt t="35275" x="2270125" y="5578475"/>
          <p14:tracePt t="35276" x="2171700" y="5562600"/>
          <p14:tracePt t="35280" x="2079625" y="5562600"/>
          <p14:tracePt t="35291" x="1858963" y="5546725"/>
          <p14:tracePt t="35297" x="1760538" y="5540375"/>
          <p14:tracePt t="35297" x="1744663" y="5540375"/>
          <p14:tracePt t="35307" x="1668463" y="5532438"/>
          <p14:tracePt t="35311" x="1660525" y="5532438"/>
          <p14:tracePt t="35324" x="1646238" y="5532438"/>
          <p14:tracePt t="35401" x="1638300" y="5532438"/>
          <p14:tracePt t="35403" x="1638300" y="5540375"/>
          <p14:tracePt t="35403" x="1630363" y="5540375"/>
          <p14:tracePt t="35411" x="1622425" y="5540375"/>
          <p14:tracePt t="35414" x="1622425" y="5546725"/>
          <p14:tracePt t="35420" x="1616075" y="5546725"/>
          <p14:tracePt t="35429" x="1608138" y="5546725"/>
          <p14:tracePt t="35434" x="1600200" y="5554663"/>
          <p14:tracePt t="35444" x="1592263" y="5554663"/>
          <p14:tracePt t="35449" x="1584325" y="5554663"/>
          <p14:tracePt t="35463" x="1577975" y="5562600"/>
          <p14:tracePt t="35471" x="1570038" y="5570538"/>
          <p14:tracePt t="35479" x="1562100" y="5570538"/>
          <p14:tracePt t="35483" x="1554163" y="5570538"/>
          <p14:tracePt t="35496" x="1531938" y="5578475"/>
          <p14:tracePt t="35500" x="1531938" y="5584825"/>
          <p14:tracePt t="35513" x="1516063" y="5592763"/>
          <p14:tracePt t="35517" x="1508125" y="5592763"/>
          <p14:tracePt t="35530" x="1501775" y="5608638"/>
          <p14:tracePt t="35537" x="1493838" y="5616575"/>
          <p14:tracePt t="35547" x="1493838" y="5622925"/>
          <p14:tracePt t="35550" x="1485900" y="5630863"/>
          <p14:tracePt t="35563" x="1485900" y="5646738"/>
          <p14:tracePt t="35570" x="1477963" y="5654675"/>
          <p14:tracePt t="35580" x="1470025" y="5661025"/>
          <p14:tracePt t="35584" x="1470025" y="5668963"/>
          <p14:tracePt t="35597" x="1463675" y="5676900"/>
          <p14:tracePt t="35600" x="1455738" y="5684838"/>
          <p14:tracePt t="35613" x="1439863" y="5699125"/>
          <p14:tracePt t="35617" x="1439863" y="5707063"/>
          <p14:tracePt t="35629" x="1431925" y="5707063"/>
          <p14:tracePt t="35630" x="1417638" y="5715000"/>
          <p14:tracePt t="35677" x="1401763" y="5722938"/>
          <p14:tracePt t="35678" x="1393825" y="5730875"/>
          <p14:tracePt t="35744" x="1393825" y="5737225"/>
          <p14:tracePt t="35767" x="1393825" y="5745163"/>
          <p14:tracePt t="35775" x="1393825" y="5753100"/>
          <p14:tracePt t="35783" x="1393825" y="5761038"/>
          <p14:tracePt t="35791" x="1393825" y="5768975"/>
          <p14:tracePt t="35801" x="1393825" y="5775325"/>
          <p14:tracePt t="35821" x="1387475" y="5783263"/>
          <p14:tracePt t="35832" x="1379538" y="5791200"/>
          <p14:tracePt t="35841" x="1379538" y="5799138"/>
          <p14:tracePt t="35844" x="1371600" y="5799138"/>
          <p14:tracePt t="35851" x="1371600" y="5807075"/>
          <p14:tracePt t="35860" x="1363663" y="5821363"/>
          <p14:tracePt t="35866" x="1363663" y="5829300"/>
          <p14:tracePt t="35877" x="1355725" y="5837238"/>
          <p14:tracePt t="35883" x="1355725" y="5845175"/>
          <p14:tracePt t="35883" x="1349375" y="5851525"/>
          <p14:tracePt t="35893" x="1341438" y="5867400"/>
          <p14:tracePt t="35897" x="1341438" y="5875338"/>
          <p14:tracePt t="35910" x="1325563" y="5897563"/>
          <p14:tracePt t="35916" x="1325563" y="5905500"/>
          <p14:tracePt t="35917" x="1325563" y="5913438"/>
          <p14:tracePt t="35927" x="1317625" y="5921375"/>
          <p14:tracePt t="35931" x="1317625" y="5927725"/>
          <p14:tracePt t="35943" x="1311275" y="5943600"/>
          <p14:tracePt t="35949" x="1311275" y="5951538"/>
          <p14:tracePt t="35949" x="1311275" y="5959475"/>
          <p14:tracePt t="35960" x="1311275" y="5965825"/>
          <p14:tracePt t="35967" x="1311275" y="5973763"/>
          <p14:tracePt t="35977" x="1311275" y="5981700"/>
          <p14:tracePt t="36353" x="1317625" y="5981700"/>
          <p14:tracePt t="36362" x="1325563" y="5981700"/>
          <p14:tracePt t="36371" x="1333500" y="5981700"/>
          <p14:tracePt t="36393" x="1333500" y="5973763"/>
          <p14:tracePt t="36554" x="1341438" y="5973763"/>
          <p14:tracePt t="36562" x="1349375" y="5973763"/>
          <p14:tracePt t="36565" x="1355725" y="5973763"/>
          <p14:tracePt t="36568" x="1363663" y="5973763"/>
          <p14:tracePt t="36577" x="1393825" y="5973763"/>
          <p14:tracePt t="36580" x="1425575" y="5973763"/>
          <p14:tracePt t="36581" x="1431925" y="5973763"/>
          <p14:tracePt t="36596" x="1524000" y="5965825"/>
          <p14:tracePt t="36599" x="1539875" y="5959475"/>
          <p14:tracePt t="36610" x="1684338" y="5951538"/>
          <p14:tracePt t="36615" x="1752600" y="5943600"/>
          <p14:tracePt t="36628" x="1943100" y="5943600"/>
          <p14:tracePt t="36628" x="1981200" y="5935663"/>
          <p14:tracePt t="36634" x="2049463" y="5935663"/>
          <p14:tracePt t="36643" x="2179638" y="5921375"/>
          <p14:tracePt t="36648" x="2217738" y="5921375"/>
          <p14:tracePt t="36662" x="2378075" y="5905500"/>
          <p14:tracePt t="36662" x="2392363" y="5897563"/>
          <p14:tracePt t="36671" x="2468563" y="5883275"/>
          <p14:tracePt t="36677" x="2492375" y="5875338"/>
          <p14:tracePt t="36681" x="2522538" y="5867400"/>
          <p14:tracePt t="36695" x="2574925" y="5851525"/>
          <p14:tracePt t="36695" x="2582863" y="5845175"/>
          <p14:tracePt t="36704" x="2606675" y="5845175"/>
          <p14:tracePt t="36705" x="2606675" y="5837238"/>
          <p14:tracePt t="36710" x="2613025" y="5837238"/>
          <p14:tracePt t="36715" x="2620963" y="5837238"/>
          <p14:tracePt t="36728" x="2628900" y="5829300"/>
          <p14:tracePt t="36737" x="2636838" y="5829300"/>
          <p14:tracePt t="36822" x="2628900" y="5829300"/>
          <p14:tracePt t="36829" x="2613025" y="5829300"/>
          <p14:tracePt t="36835" x="2606675" y="5829300"/>
          <p14:tracePt t="36837" x="2598738" y="5829300"/>
          <p14:tracePt t="36838" x="2590800" y="5829300"/>
          <p14:tracePt t="36848" x="2568575" y="5829300"/>
          <p14:tracePt t="36850" x="2560638" y="5829300"/>
          <p14:tracePt t="36851" x="2552700" y="5829300"/>
          <p14:tracePt t="36865" x="2530475" y="5829300"/>
          <p14:tracePt t="36869" x="2514600" y="5829300"/>
          <p14:tracePt t="36882" x="2506663" y="5829300"/>
          <p14:tracePt t="36885" x="2498725" y="5829300"/>
          <p14:tracePt t="36899" x="2492375" y="5829300"/>
          <p14:tracePt t="36909" x="2484438" y="5829300"/>
          <p14:tracePt t="36936" x="2476500" y="5829300"/>
          <p14:tracePt t="37087" x="2460625" y="5829300"/>
          <p14:tracePt t="37092" x="2454275" y="5829300"/>
          <p14:tracePt t="37095" x="2446338" y="5829300"/>
          <p14:tracePt t="37102" x="2438400" y="5821363"/>
          <p14:tracePt t="37110" x="2430463" y="5813425"/>
          <p14:tracePt t="37118" x="2422525" y="5813425"/>
          <p14:tracePt t="37118" x="2416175" y="5813425"/>
          <p14:tracePt t="37129" x="2400300" y="5813425"/>
          <p14:tracePt t="37132" x="2392363" y="5813425"/>
          <p14:tracePt t="37144" x="2384425" y="5807075"/>
          <p14:tracePt t="37147" x="2378075" y="5799138"/>
          <p14:tracePt t="37160" x="2362200" y="5799138"/>
          <p14:tracePt t="37165" x="2354263" y="5799138"/>
          <p14:tracePt t="37177" x="2346325" y="5791200"/>
          <p14:tracePt t="37187" x="2346325" y="5783263"/>
          <p14:tracePt t="37194" x="2339975" y="5783263"/>
          <p14:tracePt t="37199" x="2332038" y="5783263"/>
          <p14:tracePt t="37214" x="2324100" y="5783263"/>
          <p14:tracePt t="37257" x="2316163" y="5783263"/>
          <p14:tracePt t="37274" x="2308225" y="5783263"/>
          <p14:tracePt t="37278" x="2301875" y="5783263"/>
          <p14:tracePt t="37283" x="2293938" y="5783263"/>
          <p14:tracePt t="37293" x="2263775" y="5775325"/>
          <p14:tracePt t="37296" x="2247900" y="5768975"/>
          <p14:tracePt t="37310" x="2209800" y="5761038"/>
          <p14:tracePt t="37313" x="2201863" y="5761038"/>
          <p14:tracePt t="37314" x="2193925" y="5753100"/>
          <p14:tracePt t="37327" x="2155825" y="5745163"/>
          <p14:tracePt t="37330" x="2149475" y="5745163"/>
          <p14:tracePt t="37330" x="2141538" y="5745163"/>
          <p14:tracePt t="37344" x="2111375" y="5737225"/>
          <p14:tracePt t="37347" x="2103438" y="5737225"/>
          <p14:tracePt t="37360" x="2087563" y="5737225"/>
          <p14:tracePt t="37362" x="2079625" y="5737225"/>
          <p14:tracePt t="37377" x="2065338" y="5737225"/>
          <p14:tracePt t="37381" x="2057400" y="5737225"/>
          <p14:tracePt t="37393" x="2041525" y="5737225"/>
          <p14:tracePt t="37396" x="2035175" y="5737225"/>
          <p14:tracePt t="37410" x="1997075" y="5745163"/>
          <p14:tracePt t="37414" x="1989138" y="5753100"/>
          <p14:tracePt t="37415" x="1981200" y="5753100"/>
          <p14:tracePt t="37427" x="1943100" y="5761038"/>
          <p14:tracePt t="37430" x="1927225" y="5761038"/>
          <p14:tracePt t="37430" x="1920875" y="5761038"/>
          <p14:tracePt t="37443" x="1882775" y="5768975"/>
          <p14:tracePt t="37447" x="1866900" y="5768975"/>
          <p14:tracePt t="37460" x="1828800" y="5768975"/>
          <p14:tracePt t="37462" x="1820863" y="5768975"/>
          <p14:tracePt t="37477" x="1790700" y="5768975"/>
          <p14:tracePt t="37481" x="1782763" y="5768975"/>
          <p14:tracePt t="37493" x="1760538" y="5768975"/>
          <p14:tracePt t="37504" x="1752600" y="5768975"/>
          <p14:tracePt t="37525" x="1744663" y="5768975"/>
          <p14:tracePt t="37712" x="1752600" y="5768975"/>
          <p14:tracePt t="37726" x="1760538" y="5768975"/>
          <p14:tracePt t="37740" x="1768475" y="5768975"/>
          <p14:tracePt t="37758" x="1774825" y="5768975"/>
          <p14:tracePt t="37775" x="1782763" y="5768975"/>
          <p14:tracePt t="37783" x="1782763" y="5761038"/>
          <p14:tracePt t="37797" x="1790700" y="5753100"/>
          <p14:tracePt t="37813" x="1798638" y="5753100"/>
          <p14:tracePt t="37821" x="1806575" y="5753100"/>
          <p14:tracePt t="37831" x="1812925" y="5753100"/>
          <p14:tracePt t="37835" x="1812925" y="5745163"/>
          <p14:tracePt t="37842" x="1820863" y="5745163"/>
          <p14:tracePt t="37851" x="1828800" y="5745163"/>
          <p14:tracePt t="37863" x="1836738" y="5745163"/>
          <p14:tracePt t="37866" x="1836738" y="5737225"/>
          <p14:tracePt t="37870" x="1844675" y="5737225"/>
          <p14:tracePt t="37881" x="1851025" y="5737225"/>
          <p14:tracePt t="37884" x="1851025" y="5730875"/>
          <p14:tracePt t="37896" x="1858963" y="5730875"/>
          <p14:tracePt t="37907" x="1858963" y="5722938"/>
          <p14:tracePt t="37916" x="1866900" y="5722938"/>
          <p14:tracePt t="37933" x="1874838" y="5722938"/>
          <p14:tracePt t="37939" x="1874838" y="5715000"/>
          <p14:tracePt t="37952" x="1882775" y="5715000"/>
          <p14:tracePt t="37971" x="1882775" y="5707063"/>
          <p14:tracePt t="37974" x="1889125" y="5707063"/>
          <p14:tracePt t="37984" x="1897063" y="5707063"/>
          <p14:tracePt t="37997" x="1905000" y="5707063"/>
          <p14:tracePt t="38007" x="1905000" y="5699125"/>
          <p14:tracePt t="38014" x="1912938" y="5699125"/>
          <p14:tracePt t="38029" x="1920875" y="5692775"/>
          <p14:tracePt t="38049" x="1927225" y="5692775"/>
          <p14:tracePt t="38068" x="1935163" y="5692775"/>
          <p14:tracePt t="38081" x="1935163" y="5684838"/>
          <p14:tracePt t="38087" x="1943100" y="5684838"/>
          <p14:tracePt t="38109" x="1943100" y="5676900"/>
          <p14:tracePt t="38129" x="1943100" y="5668963"/>
          <p14:tracePt t="38137" x="1951038" y="5668963"/>
          <p14:tracePt t="38164" x="1951038" y="5661025"/>
          <p14:tracePt t="38181" x="1951038" y="5654675"/>
          <p14:tracePt t="38201" x="1951038" y="5646738"/>
          <p14:tracePt t="38223" x="1951038" y="5638800"/>
          <p14:tracePt t="38259" x="1943100" y="5638800"/>
          <p14:tracePt t="38264" x="1943100" y="5646738"/>
          <p14:tracePt t="38271" x="1943100" y="5654675"/>
          <p14:tracePt t="38281" x="1935163" y="5661025"/>
          <p14:tracePt t="38287" x="1935163" y="5668963"/>
          <p14:tracePt t="38297" x="1927225" y="5676900"/>
          <p14:tracePt t="38304" x="1920875" y="5684838"/>
          <p14:tracePt t="38315" x="1912938" y="5684838"/>
          <p14:tracePt t="38318" x="1912938" y="5692775"/>
          <p14:tracePt t="38334" x="1905000" y="5692775"/>
          <p14:tracePt t="38336" x="1905000" y="5699125"/>
          <p14:tracePt t="38351" x="1905000" y="5707063"/>
          <p14:tracePt t="38374" x="1905000" y="5730875"/>
          <p14:tracePt t="38377" x="1905000" y="5737225"/>
          <p14:tracePt t="38383" x="1905000" y="5745163"/>
          <p14:tracePt t="38384" x="1905000" y="5753100"/>
          <p14:tracePt t="38390" x="1905000" y="5761038"/>
          <p14:tracePt t="38401" x="1905000" y="5768975"/>
          <p14:tracePt t="38499" x="1920875" y="5807075"/>
          <p14:tracePt t="38505" x="1927225" y="5821363"/>
          <p14:tracePt t="38519" x="1935163" y="5851525"/>
          <p14:tracePt t="38523" x="1935163" y="5859463"/>
          <p14:tracePt t="38532" x="1943100" y="5867400"/>
          <p14:tracePt t="38532" x="1943100" y="5875338"/>
          <p14:tracePt t="38539" x="1943100" y="5883275"/>
          <p14:tracePt t="38550" x="1943100" y="5889625"/>
          <p14:tracePt t="38610" x="1951038" y="5889625"/>
          <p14:tracePt t="38617" x="1958975" y="5889625"/>
          <p14:tracePt t="38625" x="1965325" y="5889625"/>
          <p14:tracePt t="38633" x="1973263" y="5897563"/>
          <p14:tracePt t="38636" x="1981200" y="5897563"/>
          <p14:tracePt t="38644" x="2003425" y="5921375"/>
          <p14:tracePt t="38653" x="2027238" y="5951538"/>
          <p14:tracePt t="38660" x="2035175" y="5973763"/>
          <p14:tracePt t="38671" x="2035175" y="5981700"/>
          <p14:tracePt t="38671" x="2041525" y="5981700"/>
          <p14:tracePt t="38677" x="2041525" y="5989638"/>
          <p14:tracePt t="38710" x="2041525" y="5981700"/>
          <p14:tracePt t="38713" x="2049463" y="5981700"/>
          <p14:tracePt t="38717" x="2057400" y="5973763"/>
          <p14:tracePt t="38727" x="2073275" y="5973763"/>
          <p14:tracePt t="38730" x="2079625" y="5965825"/>
          <p14:tracePt t="38743" x="2111375" y="5959475"/>
          <p14:tracePt t="38746" x="2117725" y="5959475"/>
          <p14:tracePt t="38760" x="2133600" y="5951538"/>
          <p14:tracePt t="38763" x="2141538" y="5951538"/>
          <p14:tracePt t="38777" x="2149475" y="5951538"/>
          <p14:tracePt t="38780" x="2149475" y="5943600"/>
          <p14:tracePt t="38793" x="2155825" y="5927725"/>
          <p14:tracePt t="38797" x="2155825" y="5921375"/>
          <p14:tracePt t="38810" x="2171700" y="5889625"/>
          <p14:tracePt t="38813" x="2179638" y="5889625"/>
          <p14:tracePt t="38813" x="2179638" y="5883275"/>
          <p14:tracePt t="38827" x="2187575" y="5867400"/>
          <p14:tracePt t="38830" x="2193925" y="5867400"/>
          <p14:tracePt t="38843" x="2209800" y="5851525"/>
          <p14:tracePt t="38846" x="2217738" y="5851525"/>
          <p14:tracePt t="38860" x="2225675" y="5845175"/>
          <p14:tracePt t="38873" x="2225675" y="5837238"/>
          <p14:tracePt t="38881" x="2225675" y="5829300"/>
          <p14:tracePt t="38885" x="2232025" y="5829300"/>
          <p14:tracePt t="38893" x="2232025" y="5821363"/>
          <p14:tracePt t="38900" x="2232025" y="5813425"/>
          <p14:tracePt t="38910" x="2239963" y="5799138"/>
          <p14:tracePt t="38913" x="2239963" y="5791200"/>
          <p14:tracePt t="38927" x="2247900" y="5791200"/>
          <p14:tracePt t="38929" x="2247900" y="5783263"/>
          <p14:tracePt t="39012" x="2255838" y="5775325"/>
          <p14:tracePt t="39018" x="2255838" y="5768975"/>
          <p14:tracePt t="39025" x="2263775" y="5768975"/>
          <p14:tracePt t="39038" x="2263775" y="5761038"/>
          <p14:tracePt t="39048" x="2270125" y="5761038"/>
          <p14:tracePt t="39111" x="2270125" y="5753100"/>
          <p14:tracePt t="39164" x="2278063" y="5753100"/>
          <p14:tracePt t="39182" x="2286000" y="5745163"/>
          <p14:tracePt t="39199" x="2293938" y="5745163"/>
          <p14:tracePt t="39202" x="2293938" y="5737225"/>
          <p14:tracePt t="39211" x="2301875" y="5737225"/>
          <p14:tracePt t="39214" x="2308225" y="5730875"/>
          <p14:tracePt t="39220" x="2316163" y="5730875"/>
          <p14:tracePt t="39227" x="2324100" y="5722938"/>
          <p14:tracePt t="39230" x="2332038" y="5722938"/>
          <p14:tracePt t="39244" x="2346325" y="5707063"/>
          <p14:tracePt t="39247" x="2354263" y="5707063"/>
          <p14:tracePt t="39262" x="2370138" y="5707063"/>
          <p14:tracePt t="39265" x="2384425" y="5699125"/>
          <p14:tracePt t="39277" x="2416175" y="5692775"/>
          <p14:tracePt t="39281" x="2422525" y="5684838"/>
          <p14:tracePt t="39295" x="2438400" y="5676900"/>
          <p14:tracePt t="39298" x="2460625" y="5676900"/>
          <p14:tracePt t="39310" x="2484438" y="5668963"/>
          <p14:tracePt t="39313" x="2492375" y="5668963"/>
          <p14:tracePt t="39328" x="2522538" y="5654675"/>
          <p14:tracePt t="39332" x="2530475" y="5646738"/>
          <p14:tracePt t="39344" x="2544763" y="5638800"/>
          <p14:tracePt t="39347" x="2552700" y="5638800"/>
          <p14:tracePt t="39362" x="2568575" y="5630863"/>
          <p14:tracePt t="39365" x="2574925" y="5630863"/>
          <p14:tracePt t="39377" x="2582863" y="5630863"/>
          <p14:tracePt t="39380" x="2590800" y="5630863"/>
          <p14:tracePt t="39401" x="2590800" y="5622925"/>
          <p14:tracePt t="39412" x="2598738" y="5622925"/>
          <p14:tracePt t="39429" x="2606675" y="5622925"/>
          <p14:tracePt t="39448" x="2613025" y="5630863"/>
          <p14:tracePt t="39462" x="2620963" y="5638800"/>
          <p14:tracePt t="39473" x="2628900" y="5646738"/>
          <p14:tracePt t="39484" x="2628900" y="5654675"/>
          <p14:tracePt t="39504" x="2636838" y="5654675"/>
          <p14:tracePt t="39629" x="2628900" y="5661025"/>
          <p14:tracePt t="39633" x="2620963" y="5661025"/>
          <p14:tracePt t="39639" x="2613025" y="5661025"/>
          <p14:tracePt t="39646" x="2613025" y="5668963"/>
          <p14:tracePt t="39648" x="2613025" y="5676900"/>
          <p14:tracePt t="39661" x="2613025" y="5684838"/>
          <p14:tracePt t="39664" x="2613025" y="5692775"/>
          <p14:tracePt t="39680" x="2606675" y="5707063"/>
          <p14:tracePt t="39684" x="2606675" y="5715000"/>
          <p14:tracePt t="39697" x="2606675" y="5722938"/>
          <p14:tracePt t="40189" x="2613025" y="5722938"/>
          <p14:tracePt t="40212" x="2620963" y="5722938"/>
          <p14:tracePt t="40216" x="2620963" y="5715000"/>
          <p14:tracePt t="40223" x="2628900" y="5715000"/>
          <p14:tracePt t="40230" x="2636838" y="5715000"/>
          <p14:tracePt t="40234" x="2636838" y="5707063"/>
          <p14:tracePt t="40246" x="2644775" y="5707063"/>
          <p14:tracePt t="40247" x="2651125" y="5707063"/>
          <p14:tracePt t="40250" x="2659063" y="5699125"/>
          <p14:tracePt t="40262" x="2667000" y="5692775"/>
          <p14:tracePt t="40266" x="2674938" y="5692775"/>
          <p14:tracePt t="40374" x="2682875" y="5692775"/>
          <p14:tracePt t="40466" x="2689225" y="5692775"/>
          <p14:tracePt t="40840" x="2682875" y="5692775"/>
          <p14:tracePt t="40847" x="2674938" y="5692775"/>
          <p14:tracePt t="40852" x="2667000" y="5692775"/>
          <p14:tracePt t="40852" x="2659063" y="5692775"/>
          <p14:tracePt t="40859" x="2651125" y="5699125"/>
          <p14:tracePt t="40862" x="2644775" y="5699125"/>
          <p14:tracePt t="40865" x="2636838" y="5699125"/>
          <p14:tracePt t="40865" x="2636838" y="5707063"/>
          <p14:tracePt t="40876" x="2620963" y="5707063"/>
          <p14:tracePt t="40883" x="2613025" y="5715000"/>
          <p14:tracePt t="40897" x="2598738" y="5715000"/>
          <p14:tracePt t="40900" x="2590800" y="5715000"/>
          <p14:tracePt t="40911" x="2574925" y="5722938"/>
          <p14:tracePt t="40915" x="2568575" y="5722938"/>
          <p14:tracePt t="40928" x="2544763" y="5722938"/>
          <p14:tracePt t="40932" x="2530475" y="5722938"/>
          <p14:tracePt t="40945" x="2506663" y="5730875"/>
          <p14:tracePt t="40949" x="2492375" y="5730875"/>
          <p14:tracePt t="40962" x="2468563" y="5730875"/>
          <p14:tracePt t="40966" x="2460625" y="5730875"/>
          <p14:tracePt t="40966" x="2454275" y="5730875"/>
          <p14:tracePt t="40979" x="2438400" y="5730875"/>
          <p14:tracePt t="40982" x="2430463" y="5730875"/>
          <p14:tracePt t="40995" x="2408238" y="5730875"/>
          <p14:tracePt t="40999" x="2400300" y="5722938"/>
          <p14:tracePt t="41012" x="2392363" y="5722938"/>
          <p14:tracePt t="41018" x="2384425" y="5722938"/>
          <p14:tracePt t="41028" x="2378075" y="5722938"/>
          <p14:tracePt t="41033" x="2370138" y="5722938"/>
          <p14:tracePt t="41051" x="2362200" y="5722938"/>
          <p14:tracePt t="41066" x="2362200" y="5715000"/>
          <p14:tracePt t="41068" x="2354263" y="5715000"/>
          <p14:tracePt t="41093" x="2346325" y="5715000"/>
          <p14:tracePt t="41113" x="2339975" y="5715000"/>
          <p14:tracePt t="41123" x="2332038" y="5715000"/>
          <p14:tracePt t="41134" x="2324100" y="5715000"/>
          <p14:tracePt t="41138" x="2324100" y="5707063"/>
          <p14:tracePt t="41147" x="2316163" y="5707063"/>
          <p14:tracePt t="41169" x="2308225" y="5707063"/>
          <p14:tracePt t="41170" x="2308225" y="5699125"/>
          <p14:tracePt t="41200" x="2308225" y="5692775"/>
          <p14:tracePt t="41273" x="2308225" y="5684838"/>
          <p14:tracePt t="41319" x="2308225" y="5676900"/>
          <p14:tracePt t="41496" x="2316163" y="5684838"/>
          <p14:tracePt t="41515" x="2324100" y="5684838"/>
          <p14:tracePt t="41526" x="2324100" y="5692775"/>
          <p14:tracePt t="41570" x="2332038" y="5692775"/>
          <p14:tracePt t="41593" x="2339975" y="5692775"/>
          <p14:tracePt t="41611" x="2346325" y="5692775"/>
          <p14:tracePt t="41629" x="2354263" y="5692775"/>
          <p14:tracePt t="41630" x="2354263" y="5699125"/>
          <p14:tracePt t="41721" x="2362200" y="5699125"/>
          <p14:tracePt t="41732" x="2370138" y="5699125"/>
          <p14:tracePt t="41748" x="2378075" y="5699125"/>
          <p14:tracePt t="41759" x="2384425" y="5699125"/>
          <p14:tracePt t="41769" x="2392363" y="5699125"/>
          <p14:tracePt t="41777" x="2400300" y="5707063"/>
          <p14:tracePt t="41784" x="2408238" y="5707063"/>
          <p14:tracePt t="41795" x="2416175" y="5707063"/>
          <p14:tracePt t="41799" x="2422525" y="5707063"/>
          <p14:tracePt t="41809" x="2430463" y="5707063"/>
          <p14:tracePt t="41816" x="2438400" y="5707063"/>
          <p14:tracePt t="41824" x="2446338" y="5707063"/>
          <p14:tracePt t="41830" x="2454275" y="5707063"/>
          <p14:tracePt t="41838" x="2460625" y="5699125"/>
          <p14:tracePt t="41843" x="2468563" y="5699125"/>
          <p14:tracePt t="41855" x="2484438" y="5692775"/>
          <p14:tracePt t="41861" x="2492375" y="5692775"/>
          <p14:tracePt t="41861" x="2498725" y="5692775"/>
          <p14:tracePt t="41871" x="2514600" y="5684838"/>
          <p14:tracePt t="41878" x="2522538" y="5684838"/>
          <p14:tracePt t="41888" x="2530475" y="5684838"/>
          <p14:tracePt t="41894" x="2536825" y="5684838"/>
          <p14:tracePt t="41895" x="2536825" y="5676900"/>
          <p14:tracePt t="41905" x="2552700" y="5676900"/>
          <p14:tracePt t="41910" x="2560638" y="5676900"/>
          <p14:tracePt t="41922" x="2568575" y="5676900"/>
          <p14:tracePt t="41928" x="2574925" y="5676900"/>
          <p14:tracePt t="41938" x="2590800" y="5676900"/>
          <p14:tracePt t="41945" x="2598738" y="5676900"/>
          <p14:tracePt t="41955" x="2606675" y="5684838"/>
          <p14:tracePt t="41965" x="2613025" y="5692775"/>
          <p14:tracePt t="41977" x="2620963" y="5692775"/>
          <p14:tracePt t="42043" x="2613025" y="5692775"/>
          <p14:tracePt t="42053" x="2613025" y="5699125"/>
          <p14:tracePt t="42061" x="2606675" y="5699125"/>
          <p14:tracePt t="42063" x="2598738" y="5699125"/>
          <p14:tracePt t="42073" x="2598738" y="5707063"/>
          <p14:tracePt t="42073" x="2590800" y="5707063"/>
          <p14:tracePt t="42094" x="2582863" y="5707063"/>
          <p14:tracePt t="42099" x="2574925" y="5707063"/>
          <p14:tracePt t="42107" x="2574925" y="5715000"/>
          <p14:tracePt t="42111" x="2568575" y="5715000"/>
          <p14:tracePt t="42115" x="2568575" y="5722938"/>
          <p14:tracePt t="42126" x="2552700" y="5745163"/>
          <p14:tracePt t="42130" x="2544763" y="5753100"/>
          <p14:tracePt t="42143" x="2536825" y="5761038"/>
          <p14:tracePt t="42230" x="2552700" y="5783263"/>
          <p14:tracePt t="42234" x="2606675" y="5813425"/>
          <p14:tracePt t="42235" x="2620963" y="5821363"/>
          <p14:tracePt t="42243" x="2644775" y="5829300"/>
          <p14:tracePt t="42246" x="2651125" y="5829300"/>
          <p14:tracePt t="42246" x="2659063" y="5829300"/>
          <p14:tracePt t="42249" x="2667000" y="5829300"/>
          <p14:tracePt t="42259" x="2697163" y="5845175"/>
          <p14:tracePt t="42262" x="2705100" y="5845175"/>
          <p14:tracePt t="42263" x="2713038" y="5845175"/>
          <p14:tracePt t="42277" x="2735263" y="5851525"/>
          <p14:tracePt t="42281" x="2765425" y="5851525"/>
          <p14:tracePt t="42293" x="2789238" y="5851525"/>
          <p14:tracePt t="42296" x="2803525" y="5851525"/>
          <p14:tracePt t="42310" x="2819400" y="5851525"/>
          <p14:tracePt t="42313" x="2841625" y="5851525"/>
          <p14:tracePt t="42326" x="2873375" y="5851525"/>
          <p14:tracePt t="42329" x="2879725" y="5851525"/>
          <p14:tracePt t="42345" x="2917825" y="5851525"/>
          <p14:tracePt t="42349" x="2933700" y="5851525"/>
          <p14:tracePt t="42361" x="2941638" y="5845175"/>
          <p14:tracePt t="42364" x="2955925" y="5845175"/>
          <p14:tracePt t="42378" x="2979738" y="5829300"/>
          <p14:tracePt t="42382" x="2987675" y="5829300"/>
          <p14:tracePt t="42393" x="3001963" y="5821363"/>
          <p14:tracePt t="42396" x="3009900" y="5821363"/>
          <p14:tracePt t="42410" x="3025775" y="5813425"/>
          <p14:tracePt t="42414" x="3032125" y="5807075"/>
          <p14:tracePt t="42414" x="3040063" y="5807075"/>
          <p14:tracePt t="42426" x="3048000" y="5799138"/>
          <p14:tracePt t="42434" x="3055938" y="5791200"/>
          <p14:tracePt t="42443" x="3063875" y="5791200"/>
          <p14:tracePt t="42451" x="3070225" y="5791200"/>
          <p14:tracePt t="42459" x="3070225" y="5783263"/>
          <p14:tracePt t="42482" x="3078163" y="5783263"/>
          <p14:tracePt t="42487" x="3078163" y="5775325"/>
          <p14:tracePt t="42517" x="3086100" y="5775325"/>
          <p14:tracePt t="42535" x="3094038" y="5775325"/>
          <p14:tracePt t="42551" x="3101975" y="5775325"/>
          <p14:tracePt t="42559" x="3101975" y="5768975"/>
          <p14:tracePt t="42565" x="3108325" y="5768975"/>
          <p14:tracePt t="42569" x="3116263" y="5768975"/>
          <p14:tracePt t="42577" x="3124200" y="5768975"/>
          <p14:tracePt t="42581" x="3124200" y="5761038"/>
          <p14:tracePt t="42590" x="3140075" y="5761038"/>
          <p14:tracePt t="42594" x="3146425" y="5761038"/>
          <p14:tracePt t="42606" x="3162300" y="5753100"/>
          <p14:tracePt t="42612" x="3170238" y="5753100"/>
          <p14:tracePt t="42623" x="3178175" y="5745163"/>
          <p14:tracePt t="42634" x="3184525" y="5745163"/>
          <p14:tracePt t="42653" x="3184525" y="5737225"/>
          <p14:tracePt t="42710" x="3192463" y="5745163"/>
          <p14:tracePt t="42727" x="3192463" y="5753100"/>
          <p14:tracePt t="42731" x="3200400" y="5753100"/>
          <p14:tracePt t="42737" x="3200400" y="5761038"/>
          <p14:tracePt t="42744" x="3208338" y="5761038"/>
          <p14:tracePt t="42767" x="3216275" y="5768975"/>
          <p14:tracePt t="42827" x="3222625" y="5768975"/>
          <p14:tracePt t="42862" x="3230563" y="5761038"/>
          <p14:tracePt t="42894" x="3238500" y="5761038"/>
          <p14:tracePt t="43097" x="3246438" y="5768975"/>
          <p14:tracePt t="43102" x="3254375" y="5775325"/>
          <p14:tracePt t="43105" x="3260725" y="5775325"/>
          <p14:tracePt t="43106" x="3268663" y="5775325"/>
          <p14:tracePt t="43112" x="3268663" y="5768975"/>
          <p14:tracePt t="43113" x="3284538" y="5768975"/>
          <p14:tracePt t="43115" x="3298825" y="5761038"/>
          <p14:tracePt t="43127" x="3330575" y="5753100"/>
          <p14:tracePt t="43134" x="3344863" y="5745163"/>
          <p14:tracePt t="43135" x="3352800" y="5745163"/>
          <p14:tracePt t="43143" x="3375025" y="5737225"/>
          <p14:tracePt t="43146" x="3382963" y="5737225"/>
          <p14:tracePt t="43159" x="3406775" y="5737225"/>
          <p14:tracePt t="43162" x="3413125" y="5737225"/>
          <p14:tracePt t="43176" x="3436938" y="5737225"/>
          <p14:tracePt t="43179" x="3444875" y="5737225"/>
          <p14:tracePt t="43194" x="3467100" y="5753100"/>
          <p14:tracePt t="43202" x="3475038" y="5753100"/>
          <p14:tracePt t="43202" x="3482975" y="5761038"/>
          <p14:tracePt t="43210" x="3497263" y="5768975"/>
          <p14:tracePt t="43214" x="3505200" y="5768975"/>
          <p14:tracePt t="43214" x="3513138" y="5775325"/>
          <p14:tracePt t="43226" x="3535363" y="5783263"/>
          <p14:tracePt t="43230" x="3543300" y="5783263"/>
          <p14:tracePt t="43243" x="3551238" y="5799138"/>
          <p14:tracePt t="43247" x="3551238" y="5807075"/>
          <p14:tracePt t="43260" x="3543300" y="5813425"/>
          <p14:tracePt t="43270" x="3535363" y="5821363"/>
          <p14:tracePt t="43270" x="3527425" y="5829300"/>
          <p14:tracePt t="43277" x="3513138" y="5829300"/>
          <p14:tracePt t="43280" x="3505200" y="5837238"/>
          <p14:tracePt t="43293" x="3489325" y="5845175"/>
          <p14:tracePt t="43296" x="3482975" y="5845175"/>
          <p14:tracePt t="43309" x="3475038" y="5851525"/>
          <p14:tracePt t="43313" x="3467100" y="5851525"/>
          <p14:tracePt t="43326" x="3451225" y="5851525"/>
          <p14:tracePt t="43329" x="3444875" y="5851525"/>
          <p14:tracePt t="43343" x="3429000" y="5851525"/>
          <p14:tracePt t="43345" x="3421063" y="5851525"/>
          <p14:tracePt t="43359" x="3398838" y="5845175"/>
          <p14:tracePt t="43363" x="3390900" y="5845175"/>
          <p14:tracePt t="43377" x="3360738" y="5845175"/>
          <p14:tracePt t="43380" x="3352800" y="5845175"/>
          <p14:tracePt t="43393" x="3344863" y="5851525"/>
          <p14:tracePt t="43405" x="3336925" y="5851525"/>
          <p14:tracePt t="43412" x="3330575" y="5851525"/>
          <p14:tracePt t="43435" x="3322638" y="5851525"/>
          <p14:tracePt t="43468" x="3314700" y="5851525"/>
          <p14:tracePt t="43475" x="3306763" y="5851525"/>
          <p14:tracePt t="43477" x="3306763" y="5859463"/>
          <p14:tracePt t="43485" x="3298825" y="5859463"/>
          <p14:tracePt t="43493" x="3292475" y="5867400"/>
          <p14:tracePt t="43501" x="3284538" y="5875338"/>
          <p14:tracePt t="43509" x="3276600" y="5875338"/>
          <p14:tracePt t="43516" x="3268663" y="5883275"/>
          <p14:tracePt t="43526" x="3254375" y="5889625"/>
          <p14:tracePt t="43534" x="3246438" y="5897563"/>
          <p14:tracePt t="43534" x="3238500" y="5897563"/>
          <p14:tracePt t="43543" x="3230563" y="5905500"/>
          <p14:tracePt t="43549" x="3222625" y="5905500"/>
          <p14:tracePt t="43559" x="3208338" y="5913438"/>
          <p14:tracePt t="43567" x="3200400" y="5913438"/>
          <p14:tracePt t="43576" x="3184525" y="5921375"/>
          <p14:tracePt t="43582" x="3178175" y="5927725"/>
          <p14:tracePt t="43593" x="3154363" y="5935663"/>
          <p14:tracePt t="43600" x="3146425" y="5943600"/>
          <p14:tracePt t="43601" x="3140075" y="5943600"/>
          <p14:tracePt t="43609" x="3132138" y="5951538"/>
          <p14:tracePt t="43615" x="3124200" y="5951538"/>
          <p14:tracePt t="43626" x="3108325" y="5951538"/>
          <p14:tracePt t="43634" x="3101975" y="5951538"/>
          <p14:tracePt t="43643" x="3094038" y="5951538"/>
          <p14:tracePt t="43652" x="3086100" y="5951538"/>
          <p14:tracePt t="43660" x="3078163" y="5951538"/>
          <p14:tracePt t="43769" x="3078163" y="5943600"/>
          <p14:tracePt t="43773" x="3078163" y="5935663"/>
          <p14:tracePt t="43779" x="3078163" y="5927725"/>
          <p14:tracePt t="43785" x="3078163" y="5921375"/>
          <p14:tracePt t="43794" x="3078163" y="5913438"/>
          <p14:tracePt t="43817" x="3086100" y="5913438"/>
          <p14:tracePt t="43828" x="3094038" y="5913438"/>
          <p14:tracePt t="43832" x="3101975" y="5913438"/>
          <p14:tracePt t="43836" x="3108325" y="5913438"/>
          <p14:tracePt t="43843" x="3124200" y="5921375"/>
          <p14:tracePt t="43846" x="3132138" y="5927725"/>
          <p14:tracePt t="43847" x="3140075" y="5927725"/>
          <p14:tracePt t="43860" x="3162300" y="5943600"/>
          <p14:tracePt t="43868" x="3170238" y="5951538"/>
          <p14:tracePt t="43879" x="3178175" y="5951538"/>
          <p14:tracePt t="43916" x="3184525" y="5951538"/>
          <p14:tracePt t="43924" x="3192463" y="5951538"/>
          <p14:tracePt t="43928" x="3200400" y="5951538"/>
          <p14:tracePt t="43932" x="3208338" y="5951538"/>
          <p14:tracePt t="43943" x="3230563" y="5943600"/>
          <p14:tracePt t="43946" x="3238500" y="5943600"/>
          <p14:tracePt t="43959" x="3260725" y="5935663"/>
          <p14:tracePt t="43963" x="3268663" y="5935663"/>
          <p14:tracePt t="43976" x="3284538" y="5927725"/>
          <p14:tracePt t="43983" x="3292475" y="5927725"/>
          <p14:tracePt t="43993" x="3298825" y="5921375"/>
          <p14:tracePt t="43997" x="3306763" y="5921375"/>
          <p14:tracePt t="44009" x="3322638" y="5921375"/>
          <p14:tracePt t="44019" x="3322638" y="5913438"/>
          <p14:tracePt t="44026" x="3330575" y="5913438"/>
          <p14:tracePt t="44039" x="3336925" y="5913438"/>
          <p14:tracePt t="44065" x="3330575" y="5913438"/>
          <p14:tracePt t="44073" x="3322638" y="5913438"/>
          <p14:tracePt t="44076" x="3314700" y="5913438"/>
          <p14:tracePt t="44079" x="3306763" y="5913438"/>
          <p14:tracePt t="44094" x="3246438" y="5905500"/>
          <p14:tracePt t="44095" x="3222625" y="5905500"/>
          <p14:tracePt t="44095" x="3216275" y="5905500"/>
          <p14:tracePt t="44100" x="3200400" y="5897563"/>
          <p14:tracePt t="44109" x="3162300" y="5897563"/>
          <p14:tracePt t="44112" x="3146425" y="5889625"/>
          <p14:tracePt t="44126" x="3108325" y="5883275"/>
          <p14:tracePt t="44130" x="3101975" y="5883275"/>
          <p14:tracePt t="44143" x="3094038" y="5883275"/>
          <p14:tracePt t="44179" x="3101975" y="5883275"/>
          <p14:tracePt t="44183" x="3108325" y="5875338"/>
          <p14:tracePt t="44190" x="3116263" y="5875338"/>
          <p14:tracePt t="44190" x="3124200" y="5867400"/>
          <p14:tracePt t="44198" x="3146425" y="5859463"/>
          <p14:tracePt t="44202" x="3154363" y="5851525"/>
          <p14:tracePt t="44210" x="3178175" y="5845175"/>
          <p14:tracePt t="44213" x="3184525" y="5845175"/>
          <p14:tracePt t="44226" x="3208338" y="5829300"/>
          <p14:tracePt t="44234" x="3216275" y="5829300"/>
          <p14:tracePt t="44243" x="3222625" y="5821363"/>
          <p14:tracePt t="44246" x="3230563" y="5821363"/>
          <p14:tracePt t="44259" x="3238500" y="5821363"/>
          <p14:tracePt t="44262" x="3246438" y="5829300"/>
          <p14:tracePt t="44276" x="3254375" y="5837238"/>
          <p14:tracePt t="44284" x="3254375" y="5845175"/>
          <p14:tracePt t="44308" x="3246438" y="5851525"/>
          <p14:tracePt t="44308" x="3238500" y="5851525"/>
          <p14:tracePt t="44312" x="3230563" y="5859463"/>
          <p14:tracePt t="44315" x="3222625" y="5859463"/>
          <p14:tracePt t="44316" x="3222625" y="5867400"/>
          <p14:tracePt t="44326" x="3216275" y="5867400"/>
          <p14:tracePt t="44326" x="3200400" y="5875338"/>
          <p14:tracePt t="44330" x="3192463" y="5875338"/>
          <p14:tracePt t="44343" x="3162300" y="5883275"/>
          <p14:tracePt t="44348" x="3154363" y="5883275"/>
          <p14:tracePt t="44361" x="3146425" y="5883275"/>
          <p14:tracePt t="44494" x="3154363" y="5883275"/>
          <p14:tracePt t="44506" x="3154363" y="5889625"/>
          <p14:tracePt t="44509" x="3162300" y="5889625"/>
          <p14:tracePt t="44522" x="3170238" y="5889625"/>
          <p14:tracePt t="44524" x="3170238" y="5897563"/>
          <p14:tracePt t="44526" x="3178175" y="5897563"/>
          <p14:tracePt t="44539" x="3192463" y="5905500"/>
          <p14:tracePt t="44548" x="3208338" y="5905500"/>
          <p14:tracePt t="44551" x="3216275" y="5905500"/>
          <p14:tracePt t="44551" x="3216275" y="5913438"/>
          <p14:tracePt t="44560" x="3222625" y="5913438"/>
          <p14:tracePt t="44563" x="3230563" y="5913438"/>
          <p14:tracePt t="44578" x="3238500" y="5921375"/>
          <p14:tracePt t="44595" x="3246438" y="5921375"/>
          <p14:tracePt t="44613" x="3254375" y="5921375"/>
          <p14:tracePt t="44620" x="3260725" y="5921375"/>
          <p14:tracePt t="44629" x="3268663" y="5913438"/>
          <p14:tracePt t="44634" x="3276600" y="5913438"/>
          <p14:tracePt t="44637" x="3284538" y="5905500"/>
          <p14:tracePt t="44646" x="3292475" y="5905500"/>
          <p14:tracePt t="44648" x="3298825" y="5897563"/>
          <p14:tracePt t="44661" x="3306763" y="5889625"/>
          <p14:tracePt t="44664" x="3314700" y="5889625"/>
          <p14:tracePt t="44679" x="3330575" y="5875338"/>
          <p14:tracePt t="44683" x="3336925" y="5875338"/>
          <p14:tracePt t="44694" x="3344863" y="5867400"/>
          <p14:tracePt t="44748" x="3344863" y="5875338"/>
          <p14:tracePt t="44754" x="3336925" y="5883275"/>
          <p14:tracePt t="44764" x="3330575" y="5883275"/>
          <p14:tracePt t="44764" x="3322638" y="5889625"/>
          <p14:tracePt t="44768" x="3314700" y="5897563"/>
          <p14:tracePt t="44771" x="3306763" y="5905500"/>
          <p14:tracePt t="44772" x="3298825" y="5905500"/>
          <p14:tracePt t="44779" x="3298825" y="5913438"/>
          <p14:tracePt t="44782" x="3276600" y="5921375"/>
          <p14:tracePt t="44794" x="3260725" y="5927725"/>
          <p14:tracePt t="44797" x="3254375" y="5935663"/>
          <p14:tracePt t="44812" x="3246438" y="5943600"/>
          <p14:tracePt t="44818" x="3238500" y="5943600"/>
          <p14:tracePt t="44895" x="3238500" y="5935663"/>
          <p14:tracePt t="44905" x="3238500" y="5927725"/>
          <p14:tracePt t="44913" x="3238500" y="5921375"/>
          <p14:tracePt t="44929" x="3246438" y="5913438"/>
          <p14:tracePt t="44934" x="3246438" y="5905500"/>
          <p14:tracePt t="44946" x="3246438" y="5897563"/>
          <p14:tracePt t="44954" x="3246438" y="5889625"/>
          <p14:tracePt t="44963" x="3246438" y="5883275"/>
          <p14:tracePt t="44998" x="3246438" y="5875338"/>
          <p14:tracePt t="45028" x="3238500" y="5875338"/>
          <p14:tracePt t="45031" x="3230563" y="5883275"/>
          <p14:tracePt t="45035" x="3222625" y="5883275"/>
          <p14:tracePt t="45047" x="3216275" y="5883275"/>
          <p14:tracePt t="45052" x="3208338" y="5883275"/>
          <p14:tracePt t="45064" x="3208338" y="5889625"/>
          <p14:tracePt t="45118" x="3208338" y="5897563"/>
          <p14:tracePt t="45131" x="3208338" y="5905500"/>
          <p14:tracePt t="45141" x="3208338" y="5913438"/>
          <p14:tracePt t="45152" x="3208338" y="5921375"/>
          <p14:tracePt t="45164" x="3216275" y="5927725"/>
          <p14:tracePt t="45179" x="3216275" y="5935663"/>
          <p14:tracePt t="45184" x="3222625" y="5935663"/>
          <p14:tracePt t="45198" x="3230563" y="5943600"/>
          <p14:tracePt t="45213" x="3230563" y="5951538"/>
          <p14:tracePt t="45225" x="3238500" y="5951538"/>
          <p14:tracePt t="45245" x="3246438" y="5951538"/>
          <p14:tracePt t="45278" x="3254375" y="5951538"/>
          <p14:tracePt t="45289" x="3260725" y="5951538"/>
          <p14:tracePt t="45291" x="3260725" y="5943600"/>
          <p14:tracePt t="45317" x="3268663" y="5935663"/>
          <p14:tracePt t="45331" x="3268663" y="5927725"/>
          <p14:tracePt t="45349" x="3268663" y="5921375"/>
          <p14:tracePt t="45385" x="3268663" y="5913438"/>
          <p14:tracePt t="45735" x="3268663" y="5905500"/>
          <p14:tracePt t="45740" x="3260725" y="5905500"/>
          <p14:tracePt t="45811" x="3254375" y="5905500"/>
          <p14:tracePt t="45831" x="3246438" y="5905500"/>
          <p14:tracePt t="45834" x="3246438" y="5913438"/>
          <p14:tracePt t="45908" x="3238500" y="5913438"/>
          <p14:tracePt t="45921" x="3230563" y="5913438"/>
          <p14:tracePt t="45972" x="3230563" y="5905500"/>
          <p14:tracePt t="45981" x="3222625" y="5897563"/>
          <p14:tracePt t="45985" x="3222625" y="5889625"/>
          <p14:tracePt t="45988" x="3222625" y="5883275"/>
          <p14:tracePt t="45995" x="3222625" y="5875338"/>
          <p14:tracePt t="45998" x="3222625" y="5867400"/>
          <p14:tracePt t="46010" x="3222625" y="5851525"/>
          <p14:tracePt t="46013" x="3222625" y="5837238"/>
          <p14:tracePt t="46029" x="3222625" y="5807075"/>
          <p14:tracePt t="46032" x="3222625" y="5791200"/>
          <p14:tracePt t="46044" x="3222625" y="5775325"/>
          <p14:tracePt t="46048" x="3222625" y="5761038"/>
          <p14:tracePt t="46063" x="3222625" y="5737225"/>
          <p14:tracePt t="46066" x="3216275" y="5722938"/>
          <p14:tracePt t="46078" x="3208338" y="5699125"/>
          <p14:tracePt t="46083" x="3208338" y="5692775"/>
          <p14:tracePt t="46097" x="3200400" y="5676900"/>
          <p14:tracePt t="46100" x="3184525" y="5661025"/>
          <p14:tracePt t="46111" x="3178175" y="5646738"/>
          <p14:tracePt t="46115" x="3162300" y="5638800"/>
          <p14:tracePt t="46115" x="3162300" y="5630863"/>
          <p14:tracePt t="46130" x="3132138" y="5622925"/>
          <p14:tracePt t="46133" x="3108325" y="5616575"/>
          <p14:tracePt t="46134" x="3101975" y="5616575"/>
          <p14:tracePt t="46145" x="3048000" y="5608638"/>
          <p14:tracePt t="46149" x="3040063" y="5608638"/>
          <p14:tracePt t="46149" x="3032125" y="5608638"/>
          <p14:tracePt t="46164" x="2979738" y="5608638"/>
          <p14:tracePt t="46167" x="2925763" y="5608638"/>
          <p14:tracePt t="46168" x="2917825" y="5616575"/>
          <p14:tracePt t="46178" x="2911475" y="5616575"/>
          <p14:tracePt t="46178" x="2857500" y="5622925"/>
          <p14:tracePt t="46183" x="2835275" y="5630863"/>
          <p14:tracePt t="46183" x="2827338" y="5638800"/>
          <p14:tracePt t="46197" x="2773363" y="5646738"/>
          <p14:tracePt t="46200" x="2713038" y="5668963"/>
          <p14:tracePt t="46212" x="2667000" y="5684838"/>
          <p14:tracePt t="46216" x="2628900" y="5699125"/>
          <p14:tracePt t="46216" x="2620963" y="5707063"/>
          <p14:tracePt t="46230" x="2582863" y="5722938"/>
          <p14:tracePt t="46233" x="2536825" y="5737225"/>
          <p14:tracePt t="46245" x="2498725" y="5753100"/>
          <p14:tracePt t="46249" x="2460625" y="5775325"/>
          <p14:tracePt t="46250" x="2454275" y="5775325"/>
          <p14:tracePt t="46263" x="2416175" y="5799138"/>
          <p14:tracePt t="46267" x="2354263" y="5821363"/>
          <p14:tracePt t="46278" x="2354263" y="5829300"/>
          <p14:tracePt t="46278" x="2316163" y="5845175"/>
          <p14:tracePt t="46282" x="2286000" y="5859463"/>
          <p14:tracePt t="46282" x="2278063" y="5859463"/>
          <p14:tracePt t="46297" x="2232025" y="5889625"/>
          <p14:tracePt t="46300" x="2201863" y="5905500"/>
          <p14:tracePt t="46300" x="2193925" y="5905500"/>
          <p14:tracePt t="46311" x="2171700" y="5921375"/>
          <p14:tracePt t="46315" x="2155825" y="5921375"/>
          <p14:tracePt t="46329" x="2141538" y="5935663"/>
          <p14:tracePt t="46332" x="2133600" y="5935663"/>
          <p14:tracePt t="46345" x="2125663" y="5943600"/>
          <p14:tracePt t="46379" x="2125663" y="5951538"/>
          <p14:tracePt t="46386" x="2117725" y="5951538"/>
          <p14:tracePt t="46407" x="2117725" y="5959475"/>
          <p14:tracePt t="46531" x="2117725" y="5951538"/>
          <p14:tracePt t="46549" x="2117725" y="5943600"/>
          <p14:tracePt t="46626" x="2117725" y="5935663"/>
          <p14:tracePt t="46658" x="2117725" y="5927725"/>
          <p14:tracePt t="46737" x="2111375" y="5927725"/>
          <p14:tracePt t="46741" x="2103438" y="5935663"/>
          <p14:tracePt t="46745" x="2095500" y="5935663"/>
          <p14:tracePt t="46752" x="2087563" y="5943600"/>
          <p14:tracePt t="46759" x="2079625" y="5943600"/>
          <p14:tracePt t="46766" x="2073275" y="5943600"/>
          <p14:tracePt t="46775" x="2049463" y="5951538"/>
          <p14:tracePt t="46780" x="2041525" y="5951538"/>
          <p14:tracePt t="46792" x="2003425" y="5959475"/>
          <p14:tracePt t="46795" x="1997075" y="5959475"/>
          <p14:tracePt t="46809" x="1958975" y="5959475"/>
          <p14:tracePt t="46812" x="1951038" y="5959475"/>
          <p14:tracePt t="46825" x="1920875" y="5959475"/>
          <p14:tracePt t="46832" x="1912938" y="5959475"/>
          <p14:tracePt t="46847" x="1905000" y="5959475"/>
          <p14:tracePt t="46910" x="1912938" y="5959475"/>
          <p14:tracePt t="46922" x="1920875" y="5959475"/>
          <p14:tracePt t="46931" x="1927225" y="5959475"/>
          <p14:tracePt t="46938" x="1927225" y="5951538"/>
          <p14:tracePt t="46940" x="1935163" y="5951538"/>
          <p14:tracePt t="46945" x="1943100" y="5951538"/>
          <p14:tracePt t="46952" x="1943100" y="5943600"/>
          <p14:tracePt t="46959" x="1958975" y="5943600"/>
          <p14:tracePt t="46970" x="1973263" y="5935663"/>
          <p14:tracePt t="46975" x="1989138" y="5927725"/>
          <p14:tracePt t="46989" x="2011363" y="5921375"/>
          <p14:tracePt t="46989" x="2019300" y="5921375"/>
          <p14:tracePt t="46995" x="2035175" y="5913438"/>
          <p14:tracePt t="47004" x="2049463" y="5905500"/>
          <p14:tracePt t="47009" x="2057400" y="5905500"/>
          <p14:tracePt t="47022" x="2079625" y="5905500"/>
          <p14:tracePt t="47023" x="2087563" y="5897563"/>
          <p14:tracePt t="47027" x="2095500" y="5897563"/>
          <p14:tracePt t="47037" x="2111375" y="5897563"/>
          <p14:tracePt t="47043" x="2117725" y="5897563"/>
          <p14:tracePt t="47045" x="2125663" y="5897563"/>
          <p14:tracePt t="47053" x="2133600" y="5897563"/>
          <p14:tracePt t="47059" x="2141538" y="5889625"/>
          <p14:tracePt t="47070" x="2149475" y="5889625"/>
          <p14:tracePt t="47075" x="2155825" y="5897563"/>
          <p14:tracePt t="47089" x="2163763" y="5897563"/>
          <p14:tracePt t="47090" x="2163763" y="5905500"/>
          <p14:tracePt t="47107" x="2171700" y="5905500"/>
          <p14:tracePt t="47133" x="2163763" y="5905500"/>
          <p14:tracePt t="47141" x="2155825" y="5913438"/>
          <p14:tracePt t="47144" x="2149475" y="5913438"/>
          <p14:tracePt t="47149" x="2133600" y="5921375"/>
          <p14:tracePt t="47159" x="2117725" y="5921375"/>
          <p14:tracePt t="47161" x="2111375" y="5921375"/>
          <p14:tracePt t="47176" x="2087563" y="5921375"/>
          <p14:tracePt t="47179" x="2079625" y="5921375"/>
          <p14:tracePt t="47193" x="2073275" y="5921375"/>
          <p14:tracePt t="47200" x="2065338" y="5921375"/>
          <p14:tracePt t="47216" x="2057400" y="5921375"/>
          <p14:tracePt t="47231" x="2049463" y="5921375"/>
          <p14:tracePt t="47238" x="2049463" y="5913438"/>
          <p14:tracePt t="47249" x="2041525" y="5913438"/>
          <p14:tracePt t="47260" x="2041525" y="5905500"/>
          <p14:tracePt t="47277" x="2041525" y="5897563"/>
          <p14:tracePt t="47290" x="2041525" y="5889625"/>
          <p14:tracePt t="47298" x="2041525" y="5883275"/>
          <p14:tracePt t="47308" x="2041525" y="5875338"/>
          <p14:tracePt t="47316" x="2041525" y="5867400"/>
          <p14:tracePt t="47324" x="2041525" y="5859463"/>
          <p14:tracePt t="47338" x="2041525" y="5851525"/>
          <p14:tracePt t="47347" x="2041525" y="5845175"/>
          <p14:tracePt t="47352" x="2049463" y="5845175"/>
          <p14:tracePt t="47364" x="2057400" y="5845175"/>
          <p14:tracePt t="47369" x="2057400" y="5837238"/>
          <p14:tracePt t="47382" x="2065338" y="5837238"/>
          <p14:tracePt t="47559" x="2073275" y="5837238"/>
          <p14:tracePt t="47564" x="2079625" y="5837238"/>
          <p14:tracePt t="47565" x="2087563" y="5837238"/>
          <p14:tracePt t="47568" x="2095500" y="5837238"/>
          <p14:tracePt t="47576" x="2117725" y="5829300"/>
          <p14:tracePt t="47579" x="2125663" y="5821363"/>
          <p14:tracePt t="47579" x="2133600" y="5821363"/>
          <p14:tracePt t="47592" x="2163763" y="5821363"/>
          <p14:tracePt t="47595" x="2171700" y="5821363"/>
          <p14:tracePt t="47596" x="2179638" y="5821363"/>
          <p14:tracePt t="47610" x="2232025" y="5829300"/>
          <p14:tracePt t="47613" x="2239963" y="5829300"/>
          <p14:tracePt t="47613" x="2247900" y="5837238"/>
          <p14:tracePt t="47627" x="2278063" y="5851525"/>
          <p14:tracePt t="47631" x="2293938" y="5867400"/>
          <p14:tracePt t="47632" x="2301875" y="5867400"/>
          <p14:tracePt t="47645" x="2316163" y="5889625"/>
          <p14:tracePt t="47649" x="2324100" y="5897563"/>
          <p14:tracePt t="47649" x="2324100" y="5905500"/>
          <p14:tracePt t="47661" x="2332038" y="5927725"/>
          <p14:tracePt t="47667" x="2339975" y="5935663"/>
          <p14:tracePt t="47679" x="2339975" y="5951538"/>
          <p14:tracePt t="47681" x="2339975" y="5973763"/>
          <p14:tracePt t="47694" x="2332038" y="5997575"/>
          <p14:tracePt t="47698" x="2316163" y="6011863"/>
          <p14:tracePt t="47712" x="2278063" y="6027738"/>
          <p14:tracePt t="47715" x="2270125" y="6027738"/>
          <p14:tracePt t="47715" x="2263775" y="6027738"/>
          <p14:tracePt t="47727" x="2255838" y="6027738"/>
          <p14:tracePt t="47727" x="2225675" y="6027738"/>
          <p14:tracePt t="47730" x="2187575" y="6027738"/>
          <p14:tracePt t="47731" x="2179638" y="6027738"/>
          <p14:tracePt t="47746" x="2079625" y="5989638"/>
          <p14:tracePt t="47749" x="2011363" y="5951538"/>
          <p14:tracePt t="47761" x="1981200" y="5913438"/>
          <p14:tracePt t="47765" x="1973263" y="5897563"/>
          <p14:tracePt t="47779" x="1965325" y="5875338"/>
          <p14:tracePt t="47782" x="1958975" y="5859463"/>
          <p14:tracePt t="47783" x="1958975" y="5851525"/>
          <p14:tracePt t="47794" x="1958975" y="5845175"/>
          <p14:tracePt t="47797" x="1965325" y="5837238"/>
          <p14:tracePt t="47847" x="1997075" y="5821363"/>
          <p14:tracePt t="47848" x="2057400" y="5829300"/>
          <p14:tracePt t="47853" x="2073275" y="5829300"/>
          <p14:tracePt t="47862" x="2087563" y="5837238"/>
          <p14:tracePt t="47865" x="2095500" y="5837238"/>
          <p14:tracePt t="47877" x="2117725" y="5851525"/>
          <p14:tracePt t="47881" x="2125663" y="5859463"/>
          <p14:tracePt t="47881" x="2133600" y="5859463"/>
          <p14:tracePt t="47896" x="2149475" y="5867400"/>
          <p14:tracePt t="47899" x="2163763" y="5883275"/>
          <p14:tracePt t="47910" x="2171700" y="5883275"/>
          <p14:tracePt t="47913" x="2179638" y="5889625"/>
          <p14:tracePt t="47969" x="2179638" y="5883275"/>
          <p14:tracePt t="47980" x="2179638" y="5867400"/>
          <p14:tracePt t="47985" x="2179638" y="5859463"/>
          <p14:tracePt t="47987" x="2179638" y="5851525"/>
          <p14:tracePt t="47995" x="2193925" y="5837238"/>
          <p14:tracePt t="47998" x="2201863" y="5837238"/>
          <p14:tracePt t="48011" x="2217738" y="5821363"/>
          <p14:tracePt t="48014" x="2225675" y="5821363"/>
          <p14:tracePt t="48028" x="2239963" y="5813425"/>
          <p14:tracePt t="48031" x="2255838" y="5813425"/>
          <p14:tracePt t="48043" x="2270125" y="5821363"/>
          <p14:tracePt t="48047" x="2286000" y="5821363"/>
          <p14:tracePt t="48061" x="2316163" y="5837238"/>
          <p14:tracePt t="48065" x="2324100" y="5851525"/>
          <p14:tracePt t="48065" x="2332038" y="5851525"/>
          <p14:tracePt t="48078" x="2346325" y="5867400"/>
          <p14:tracePt t="48082" x="2362200" y="5883275"/>
          <p14:tracePt t="48095" x="2378075" y="5897563"/>
          <p14:tracePt t="48099" x="2384425" y="5913438"/>
          <p14:tracePt t="48111" x="2384425" y="5927725"/>
          <p14:tracePt t="48113" x="2384425" y="5935663"/>
          <p14:tracePt t="48128" x="2384425" y="5951538"/>
          <p14:tracePt t="48132" x="2378075" y="5951538"/>
          <p14:tracePt t="48144" x="2370138" y="5959475"/>
          <p14:tracePt t="48147" x="2362200" y="5959475"/>
          <p14:tracePt t="48161" x="2354263" y="5965825"/>
          <p14:tracePt t="48165" x="2346325" y="5965825"/>
          <p14:tracePt t="48178" x="2339975" y="5951538"/>
          <p14:tracePt t="48181" x="2339975" y="5943600"/>
          <p14:tracePt t="48193" x="2346325" y="5921375"/>
          <p14:tracePt t="48198" x="2362200" y="5905500"/>
          <p14:tracePt t="48212" x="2384425" y="5889625"/>
          <p14:tracePt t="48215" x="2392363" y="5883275"/>
          <p14:tracePt t="48228" x="2422525" y="5875338"/>
          <p14:tracePt t="48233" x="2446338" y="5875338"/>
          <p14:tracePt t="48243" x="2468563" y="5883275"/>
          <p14:tracePt t="48247" x="2476500" y="5883275"/>
          <p14:tracePt t="48261" x="2506663" y="5897563"/>
          <p14:tracePt t="48266" x="2514600" y="5905500"/>
          <p14:tracePt t="48278" x="2522538" y="5913438"/>
          <p14:tracePt t="48285" x="2530475" y="5913438"/>
          <p14:tracePt t="48590" x="2522538" y="5913438"/>
          <p14:tracePt t="48608" x="2514600" y="5913438"/>
          <p14:tracePt t="48621" x="2514600" y="5905500"/>
          <p14:tracePt t="48629" x="2506663" y="5905500"/>
          <p14:tracePt t="48646" x="2498725" y="5905500"/>
          <p14:tracePt t="48654" x="2498725" y="5897563"/>
          <p14:tracePt t="48658" x="2492375" y="5897563"/>
          <p14:tracePt t="48708" x="2484438" y="5905500"/>
          <p14:tracePt t="48714" x="2476500" y="5905500"/>
          <p14:tracePt t="48721" x="2468563" y="5905500"/>
          <p14:tracePt t="48722" x="2460625" y="5905500"/>
          <p14:tracePt t="48727" x="2430463" y="5913438"/>
          <p14:tracePt t="48730" x="2392363" y="5913438"/>
          <p14:tracePt t="48742" x="2225675" y="5913438"/>
          <p14:tracePt t="48744" x="2179638" y="5913438"/>
          <p14:tracePt t="48759" x="1997075" y="5913438"/>
          <p14:tracePt t="48762" x="1973263" y="5913438"/>
          <p14:tracePt t="48775" x="1889125" y="5921375"/>
          <p14:tracePt t="48779" x="1882775" y="5921375"/>
          <p14:tracePt t="48792" x="1874838" y="5921375"/>
          <p14:tracePt t="48792" x="1858963" y="5921375"/>
          <p14:tracePt t="48795" x="1851025" y="5921375"/>
          <p14:tracePt t="48809" x="1844675" y="5921375"/>
          <p14:tracePt t="48821" x="1836738" y="5921375"/>
          <p14:tracePt t="48831" x="1828800" y="5921375"/>
          <p14:tracePt t="48841" x="1820863" y="5921375"/>
          <p14:tracePt t="48849" x="1812925" y="5921375"/>
          <p14:tracePt t="48851" x="1812925" y="5913438"/>
          <p14:tracePt t="48860" x="1806575" y="5913438"/>
          <p14:tracePt t="48868" x="1806575" y="5905500"/>
          <p14:tracePt t="48878" x="1806575" y="5897563"/>
          <p14:tracePt t="48885" x="1812925" y="5889625"/>
          <p14:tracePt t="48892" x="1836738" y="5883275"/>
          <p14:tracePt t="48903" x="1912938" y="5867400"/>
          <p14:tracePt t="48904" x="1951038" y="5851525"/>
          <p14:tracePt t="48909" x="2011363" y="5845175"/>
          <p14:tracePt t="48918" x="2117725" y="5837238"/>
          <p14:tracePt t="48925" x="2201863" y="5837238"/>
          <p14:tracePt t="48937" x="2301875" y="5829300"/>
          <p14:tracePt t="48937" x="2339975" y="5829300"/>
          <p14:tracePt t="48942" x="2384425" y="5829300"/>
          <p14:tracePt t="48951" x="2476500" y="5829300"/>
          <p14:tracePt t="48959" x="2544763" y="5837238"/>
          <p14:tracePt t="48970" x="2582863" y="5837238"/>
          <p14:tracePt t="48970" x="2598738" y="5845175"/>
          <p14:tracePt t="48975" x="2613025" y="5845175"/>
          <p14:tracePt t="48985" x="2636838" y="5851525"/>
          <p14:tracePt t="48992" x="2651125" y="5859463"/>
          <p14:tracePt t="49004" x="2659063" y="5875338"/>
          <p14:tracePt t="49004" x="2667000" y="5875338"/>
          <p14:tracePt t="49009" x="2667000" y="5883275"/>
          <p14:tracePt t="49018" x="2674938" y="5897563"/>
          <p14:tracePt t="49025" x="2682875" y="5913438"/>
          <p14:tracePt t="49037" x="2682875" y="5927725"/>
          <p14:tracePt t="49037" x="2682875" y="5935663"/>
          <p14:tracePt t="49043" x="2682875" y="5943600"/>
          <p14:tracePt t="49044" x="2674938" y="5943600"/>
          <p14:tracePt t="49052" x="2667000" y="5959475"/>
          <p14:tracePt t="49059" x="2644775" y="5965825"/>
          <p14:tracePt t="49070" x="2613025" y="5981700"/>
          <p14:tracePt t="49070" x="2582863" y="5989638"/>
          <p14:tracePt t="49075" x="2522538" y="5989638"/>
          <p14:tracePt t="49086" x="2392363" y="5989638"/>
          <p14:tracePt t="49092" x="2293938" y="5959475"/>
          <p14:tracePt t="49103" x="2209800" y="5927725"/>
          <p14:tracePt t="49104" x="2179638" y="5913438"/>
          <p14:tracePt t="49112" x="2117725" y="5883275"/>
          <p14:tracePt t="49113" x="2111375" y="5867400"/>
          <p14:tracePt t="49118" x="2103438" y="5867400"/>
          <p14:tracePt t="49118" x="2087563" y="5851525"/>
          <p14:tracePt t="49126" x="2057400" y="5829300"/>
          <p14:tracePt t="49137" x="2041525" y="5807075"/>
          <p14:tracePt t="49137" x="2035175" y="5799138"/>
          <p14:tracePt t="49142" x="2035175" y="5791200"/>
          <p14:tracePt t="49152" x="2035175" y="5783263"/>
          <p14:tracePt t="49159" x="2035175" y="5775325"/>
          <p14:tracePt t="49171" x="2041525" y="5768975"/>
          <p14:tracePt t="49171" x="2049463" y="5768975"/>
          <p14:tracePt t="49176" x="2065338" y="5761038"/>
          <p14:tracePt t="49186" x="2079625" y="5753100"/>
          <p14:tracePt t="49192" x="2095500" y="5745163"/>
          <p14:tracePt t="49204" x="2125663" y="5745163"/>
          <p14:tracePt t="49204" x="2133600" y="5745163"/>
          <p14:tracePt t="49209" x="2149475" y="5745163"/>
          <p14:tracePt t="49218" x="2193925" y="5745163"/>
          <p14:tracePt t="49225" x="2239963" y="5753100"/>
          <p14:tracePt t="49237" x="2293938" y="5768975"/>
          <p14:tracePt t="49237" x="2308225" y="5775325"/>
          <p14:tracePt t="49243" x="2339975" y="5791200"/>
          <p14:tracePt t="49251" x="2400300" y="5813425"/>
          <p14:tracePt t="49259" x="2438400" y="5837238"/>
          <p14:tracePt t="49271" x="2460625" y="5851525"/>
          <p14:tracePt t="49271" x="2476500" y="5859463"/>
          <p14:tracePt t="49276" x="2484438" y="5867400"/>
          <p14:tracePt t="49285" x="2492375" y="5875338"/>
          <p14:tracePt t="49292" x="2492375" y="5883275"/>
          <p14:tracePt t="49303" x="2468563" y="5897563"/>
          <p14:tracePt t="49303" x="2460625" y="5897563"/>
          <p14:tracePt t="49309" x="2446338" y="5905500"/>
          <p14:tracePt t="49318" x="2422525" y="5905500"/>
          <p14:tracePt t="49325" x="2400300" y="5905500"/>
          <p14:tracePt t="49336" x="2378075" y="5905500"/>
          <p14:tracePt t="49337" x="2370138" y="5905500"/>
          <p14:tracePt t="49342" x="2362200" y="5905500"/>
          <p14:tracePt t="49351" x="2339975" y="5897563"/>
          <p14:tracePt t="49359" x="2324100" y="5889625"/>
          <p14:tracePt t="49370" x="2324100" y="5883275"/>
          <p14:tracePt t="49370" x="2316163" y="5883275"/>
          <p14:tracePt t="49388" x="2308225" y="5883275"/>
          <p14:tracePt t="49533" x="2316163" y="5883275"/>
          <p14:tracePt t="49853" x="2308225" y="5883275"/>
          <p14:tracePt t="49863" x="2301875" y="5883275"/>
          <p14:tracePt t="49874" x="2293938" y="5883275"/>
          <p14:tracePt t="51545" x="2301875" y="5883275"/>
          <p14:tracePt t="51549" x="2308225" y="5883275"/>
          <p14:tracePt t="51553" x="2324100" y="5875338"/>
          <p14:tracePt t="51557" x="2332038" y="5875338"/>
          <p14:tracePt t="51562" x="2346325" y="5875338"/>
          <p14:tracePt t="51562" x="2354263" y="5867400"/>
          <p14:tracePt t="51566" x="2384425" y="5867400"/>
          <p14:tracePt t="51575" x="2430463" y="5851525"/>
          <p14:tracePt t="51581" x="2460625" y="5845175"/>
          <p14:tracePt t="51582" x="2522538" y="5837238"/>
          <p14:tracePt t="51592" x="2682875" y="5799138"/>
          <p14:tracePt t="51597" x="2803525" y="5761038"/>
          <p14:tracePt t="51597" x="2819400" y="5753100"/>
          <p14:tracePt t="51614" x="3108325" y="5654675"/>
          <p14:tracePt t="51617" x="3178175" y="5630863"/>
          <p14:tracePt t="51631" x="3322638" y="5584825"/>
          <p14:tracePt t="51634" x="3344863" y="5578475"/>
          <p14:tracePt t="51647" x="3390900" y="5554663"/>
          <p14:tracePt t="51650" x="3398838" y="5546725"/>
          <p14:tracePt t="51664" x="3413125" y="5540375"/>
          <p14:tracePt t="51682" x="3421063" y="5540375"/>
          <p14:tracePt t="51686" x="3421063" y="5532438"/>
          <p14:tracePt t="51689" x="3429000" y="5532438"/>
          <p14:tracePt t="51697" x="3436938" y="5532438"/>
          <p14:tracePt t="51700" x="3444875" y="5524500"/>
          <p14:tracePt t="51714" x="3467100" y="5516563"/>
          <p14:tracePt t="51721" x="3475038" y="5508625"/>
          <p14:tracePt t="51730" x="3489325" y="5508625"/>
          <p14:tracePt t="51736" x="3497263" y="5508625"/>
          <p14:tracePt t="51753" x="3505200" y="5508625"/>
          <p14:tracePt t="51770" x="3505200" y="5516563"/>
          <p14:tracePt t="51782" x="3505200" y="5524500"/>
          <p14:tracePt t="51789" x="3497263" y="5524500"/>
          <p14:tracePt t="51793" x="3497263" y="5532438"/>
          <p14:tracePt t="51797" x="3497263" y="5540375"/>
          <p14:tracePt t="51800" x="3497263" y="5546725"/>
          <p14:tracePt t="51814" x="3489325" y="5562600"/>
          <p14:tracePt t="51817" x="3489325" y="5570538"/>
          <p14:tracePt t="51830" x="3489325" y="5592763"/>
          <p14:tracePt t="51914" x="3489325" y="5600700"/>
          <p14:tracePt t="51918" x="3482975" y="5608638"/>
          <p14:tracePt t="51922" x="3482975" y="5616575"/>
          <p14:tracePt t="51924" x="3475038" y="5622925"/>
          <p14:tracePt t="51931" x="3467100" y="5646738"/>
          <p14:tracePt t="51934" x="3451225" y="5661025"/>
          <p14:tracePt t="51934" x="3451225" y="5668963"/>
          <p14:tracePt t="51947" x="3382963" y="5699125"/>
          <p14:tracePt t="51950" x="3368675" y="5707063"/>
          <p14:tracePt t="51951" x="3360738" y="5707063"/>
          <p14:tracePt t="51964" x="3292475" y="5715000"/>
          <p14:tracePt t="51967" x="3268663" y="5715000"/>
          <p14:tracePt t="51975" x="3246438" y="5715000"/>
          <p14:tracePt t="51977" x="3238500" y="5715000"/>
          <p14:tracePt t="51991" x="3222625" y="5715000"/>
          <p14:tracePt t="51994" x="3222625" y="5707063"/>
          <p14:tracePt t="52038" x="3230563" y="5707063"/>
          <p14:tracePt t="52048" x="3238500" y="5707063"/>
          <p14:tracePt t="52055" x="3246438" y="5707063"/>
          <p14:tracePt t="52058" x="3246438" y="5715000"/>
          <p14:tracePt t="52065" x="3254375" y="5722938"/>
          <p14:tracePt t="52070" x="3254375" y="5730875"/>
          <p14:tracePt t="52075" x="3260725" y="5761038"/>
          <p14:tracePt t="52087" x="3260725" y="5799138"/>
          <p14:tracePt t="52092" x="3260725" y="5813425"/>
          <p14:tracePt t="52105" x="3254375" y="5845175"/>
          <p14:tracePt t="52105" x="3254375" y="5859463"/>
          <p14:tracePt t="52111" x="3246438" y="5883275"/>
          <p14:tracePt t="52119" x="3230563" y="5897563"/>
          <p14:tracePt t="52125" x="3222625" y="5921375"/>
          <p14:tracePt t="52138" x="3208338" y="5927725"/>
          <p14:tracePt t="52138" x="3208338" y="5935663"/>
          <p14:tracePt t="52143" x="3200400" y="5935663"/>
          <p14:tracePt t="52161" x="3192463" y="5935663"/>
          <p14:tracePt t="52171" x="3192463" y="5943600"/>
          <p14:tracePt t="52231" x="3200400" y="5943600"/>
          <p14:tracePt t="52243" x="3200400" y="5951538"/>
          <p14:tracePt t="52248" x="3208338" y="5951538"/>
          <p14:tracePt t="52254" x="3208338" y="5959475"/>
          <p14:tracePt t="52265" x="3208338" y="5965825"/>
          <p14:tracePt t="52272" x="3208338" y="5973763"/>
          <p14:tracePt t="52276" x="3208338" y="5981700"/>
          <p14:tracePt t="52280" x="3208338" y="5989638"/>
          <p14:tracePt t="52292" x="3208338" y="6003925"/>
          <p14:tracePt t="52294" x="3208338" y="6011863"/>
          <p14:tracePt t="52308" x="3192463" y="6042025"/>
          <p14:tracePt t="52311" x="3192463" y="6049963"/>
          <p14:tracePt t="52311" x="3184525" y="6057900"/>
          <p14:tracePt t="52325" x="3146425" y="6096000"/>
          <p14:tracePt t="52329" x="3140075" y="6103938"/>
          <p14:tracePt t="52329" x="3132138" y="6103938"/>
          <p14:tracePt t="52342" x="3101975" y="6118225"/>
          <p14:tracePt t="52344" x="3094038" y="6118225"/>
          <p14:tracePt t="52358" x="3063875" y="6126163"/>
          <p14:tracePt t="52366" x="3055938" y="6126163"/>
          <p14:tracePt t="52375" x="3048000" y="6126163"/>
          <p14:tracePt t="52377" x="3048000" y="6118225"/>
          <p14:tracePt t="52395" x="3048000" y="6111875"/>
          <p14:tracePt t="52445" x="3040063" y="6111875"/>
          <p14:tracePt t="52449" x="3032125" y="6111875"/>
          <p14:tracePt t="52455" x="3025775" y="6111875"/>
          <p14:tracePt t="52458" x="3025775" y="6118225"/>
          <p14:tracePt t="52460" x="3017838" y="6118225"/>
          <p14:tracePt t="52464" x="3009900" y="6126163"/>
          <p14:tracePt t="52475" x="2955925" y="6149975"/>
          <p14:tracePt t="52478" x="2941638" y="6149975"/>
          <p14:tracePt t="52491" x="2933700" y="6156325"/>
          <p14:tracePt t="52492" x="2857500" y="6180138"/>
          <p14:tracePt t="52496" x="2827338" y="6180138"/>
          <p14:tracePt t="52508" x="2781300" y="6180138"/>
          <p14:tracePt t="52510" x="2773363" y="6180138"/>
          <p14:tracePt t="52525" x="2743200" y="6172200"/>
          <p14:tracePt t="52528" x="2735263" y="6172200"/>
          <p14:tracePt t="52541" x="2727325" y="6156325"/>
          <p14:tracePt t="52544" x="2720975" y="6149975"/>
          <p14:tracePt t="52558" x="2720975" y="6142038"/>
          <p14:tracePt t="52561" x="2720975" y="6134100"/>
          <p14:tracePt t="52575" x="2713038" y="6126163"/>
          <p14:tracePt t="52578" x="2713038" y="6118225"/>
          <p14:tracePt t="52592" x="2720975" y="6111875"/>
          <p14:tracePt t="52595" x="2727325" y="6111875"/>
          <p14:tracePt t="52608" x="2735263" y="6096000"/>
          <p14:tracePt t="52611" x="2743200" y="6096000"/>
          <p14:tracePt t="52625" x="2759075" y="6088063"/>
          <p14:tracePt t="52628" x="2765425" y="6080125"/>
          <p14:tracePt t="52642" x="2781300" y="6073775"/>
          <p14:tracePt t="52645" x="2789238" y="6073775"/>
          <p14:tracePt t="52659" x="2811463" y="6073775"/>
          <p14:tracePt t="52665" x="2827338" y="6073775"/>
          <p14:tracePt t="52675" x="2849563" y="6080125"/>
          <p14:tracePt t="52678" x="2865438" y="6088063"/>
          <p14:tracePt t="52678" x="2873375" y="6096000"/>
          <p14:tracePt t="52692" x="2917825" y="6126163"/>
          <p14:tracePt t="52695" x="2949575" y="6142038"/>
          <p14:tracePt t="52708" x="3040063" y="6180138"/>
          <p14:tracePt t="52711" x="3055938" y="6188075"/>
          <p14:tracePt t="52711" x="3063875" y="6188075"/>
          <p14:tracePt t="52711" x="3070225" y="6194425"/>
          <p14:tracePt t="52725" x="3146425" y="6218238"/>
          <p14:tracePt t="52728" x="3162300" y="6218238"/>
          <p14:tracePt t="52728" x="3170238" y="6218238"/>
          <p14:tracePt t="52742" x="3208338" y="6226175"/>
          <p14:tracePt t="52745" x="3216275" y="6226175"/>
          <p14:tracePt t="52758" x="3222625" y="6226175"/>
          <p14:tracePt t="52766" x="3230563" y="6226175"/>
          <p14:tracePt t="52780" x="3230563" y="6218238"/>
          <p14:tracePt t="52788" x="3238500" y="6218238"/>
          <p14:tracePt t="52792" x="3238500" y="6210300"/>
          <p14:tracePt t="52798" x="3246438" y="6202363"/>
          <p14:tracePt t="52808" x="3260725" y="6188075"/>
          <p14:tracePt t="52811" x="3268663" y="6180138"/>
          <p14:tracePt t="52825" x="3322638" y="6156325"/>
          <p14:tracePt t="52828" x="3336925" y="6149975"/>
          <p14:tracePt t="52842" x="3375025" y="6134100"/>
          <p14:tracePt t="52845" x="3382963" y="6126163"/>
          <p14:tracePt t="52858" x="3390900" y="6118225"/>
          <p14:tracePt t="52970" x="3398838" y="6118225"/>
          <p14:tracePt t="52993" x="3406775" y="6118225"/>
          <p14:tracePt t="53129" x="3398838" y="6118225"/>
          <p14:tracePt t="53140" x="3390900" y="6118225"/>
          <p14:tracePt t="53147" x="3382963" y="6118225"/>
          <p14:tracePt t="53151" x="3375025" y="6118225"/>
          <p14:tracePt t="53159" x="3368675" y="6118225"/>
          <p14:tracePt t="53162" x="3360738" y="6118225"/>
          <p14:tracePt t="53162" x="3352800" y="6118225"/>
          <p14:tracePt t="53176" x="3344863" y="6118225"/>
          <p14:tracePt t="53185" x="3336925" y="6118225"/>
          <p14:tracePt t="53390" x="3344863" y="6118225"/>
          <p14:tracePt t="53424" x="3352800" y="6118225"/>
          <p14:tracePt t="53509" x="3360738" y="6118225"/>
          <p14:tracePt t="53526" x="3368675" y="6118225"/>
          <p14:tracePt t="53540" x="3368675" y="6111875"/>
          <p14:tracePt t="53543" x="3375025" y="6111875"/>
          <p14:tracePt t="53546" x="3382963" y="6111875"/>
          <p14:tracePt t="53558" x="3406775" y="6103938"/>
          <p14:tracePt t="53562" x="3406775" y="6096000"/>
          <p14:tracePt t="53575" x="3413125" y="6096000"/>
          <p14:tracePt t="53577" x="3421063" y="6096000"/>
          <p14:tracePt t="53592" x="3429000" y="6088063"/>
          <p14:tracePt t="53601" x="3436938" y="6088063"/>
          <p14:tracePt t="53614" x="3444875" y="6088063"/>
          <p14:tracePt t="53634" x="3444875" y="6096000"/>
          <p14:tracePt t="53647" x="3444875" y="6103938"/>
          <p14:tracePt t="53657" x="3436938" y="6111875"/>
          <p14:tracePt t="53660" x="3436938" y="6118225"/>
          <p14:tracePt t="53664" x="3429000" y="6118225"/>
          <p14:tracePt t="53675" x="3413125" y="6118225"/>
          <p14:tracePt t="53682" x="3406775" y="6118225"/>
          <p14:tracePt t="53693" x="3398838" y="6118225"/>
          <p14:tracePt t="53723" x="3398838" y="6111875"/>
          <p14:tracePt t="53728" x="3398838" y="6103938"/>
          <p14:tracePt t="53737" x="3398838" y="6096000"/>
          <p14:tracePt t="53747" x="3398838" y="6088063"/>
          <p14:tracePt t="53750" x="3406775" y="6088063"/>
          <p14:tracePt t="53761" x="3406775" y="6080125"/>
          <p14:tracePt t="53860" x="3413125" y="6080125"/>
          <p14:tracePt t="53864" x="3421063" y="6080125"/>
          <p14:tracePt t="53866" x="3429000" y="6080125"/>
          <p14:tracePt t="53875" x="3451225" y="6080125"/>
          <p14:tracePt t="53877" x="3459163" y="6080125"/>
          <p14:tracePt t="53878" x="3467100" y="6080125"/>
          <p14:tracePt t="53892" x="3521075" y="6065838"/>
          <p14:tracePt t="53895" x="3535363" y="6065838"/>
          <p14:tracePt t="53908" x="3581400" y="6057900"/>
          <p14:tracePt t="53912" x="3589338" y="6057900"/>
          <p14:tracePt t="53912" x="3597275" y="6057900"/>
          <p14:tracePt t="53925" x="3627438" y="6057900"/>
          <p14:tracePt t="53930" x="3635375" y="6049963"/>
          <p14:tracePt t="53942" x="3649663" y="6049963"/>
          <p14:tracePt t="53944" x="3657600" y="6049963"/>
          <p14:tracePt t="53958" x="3673475" y="6049963"/>
          <p14:tracePt t="53962" x="3679825" y="6049963"/>
          <p14:tracePt t="53975" x="3687763" y="6049963"/>
          <p14:tracePt t="54120" x="3695700" y="6049963"/>
          <p14:tracePt t="54125" x="3703638" y="6049963"/>
          <p14:tracePt t="54127" x="3711575" y="6049963"/>
          <p14:tracePt t="54131" x="3717925" y="6049963"/>
          <p14:tracePt t="54142" x="3733800" y="6049963"/>
          <p14:tracePt t="54144" x="3741738" y="6049963"/>
          <p14:tracePt t="54158" x="3779838" y="6057900"/>
          <p14:tracePt t="54168" x="3794125" y="6057900"/>
          <p14:tracePt t="54168" x="3810000" y="6057900"/>
          <p14:tracePt t="54175" x="3832225" y="6065838"/>
          <p14:tracePt t="54178" x="3840163" y="6065838"/>
          <p14:tracePt t="54192" x="3894138" y="6073775"/>
          <p14:tracePt t="54197" x="3908425" y="6073775"/>
          <p14:tracePt t="54208" x="3924300" y="6080125"/>
          <p14:tracePt t="54222" x="3932238" y="6080125"/>
          <p14:tracePt t="54322" x="3924300" y="6080125"/>
          <p14:tracePt t="54332" x="3916363" y="6080125"/>
          <p14:tracePt t="54348" x="3908425" y="6080125"/>
          <p14:tracePt t="54367" x="3902075" y="6065838"/>
          <p14:tracePt t="54368" x="3902075" y="6049963"/>
          <p14:tracePt t="54372" x="3894138" y="6042025"/>
          <p14:tracePt t="54375" x="3894138" y="6035675"/>
          <p14:tracePt t="54387" x="3894138" y="6019800"/>
          <p14:tracePt t="54393" x="3894138" y="6003925"/>
          <p14:tracePt t="54400" x="3902075" y="5997575"/>
          <p14:tracePt t="54408" x="3908425" y="5981700"/>
          <p14:tracePt t="54416" x="3924300" y="5965825"/>
          <p14:tracePt t="54425" x="3940175" y="5951538"/>
          <p14:tracePt t="54436" x="3962400" y="5935663"/>
          <p14:tracePt t="54437" x="3978275" y="5927725"/>
          <p14:tracePt t="54442" x="3984625" y="5927725"/>
          <p14:tracePt t="54450" x="4000500" y="5921375"/>
          <p14:tracePt t="54465" x="4016375" y="5913438"/>
          <p14:tracePt t="54471" x="4030663" y="5913438"/>
          <p14:tracePt t="54471" x="4038600" y="5913438"/>
          <p14:tracePt t="54478" x="4046538" y="5913438"/>
          <p14:tracePt t="54487" x="4054475" y="5913438"/>
          <p14:tracePt t="54491" x="4060825" y="5921375"/>
          <p14:tracePt t="54500" x="4068763" y="5927725"/>
          <p14:tracePt t="54510" x="4084638" y="5951538"/>
          <p14:tracePt t="54510" x="4084638" y="5959475"/>
          <p14:tracePt t="54516" x="4092575" y="5965825"/>
          <p14:tracePt t="54525" x="4098925" y="5997575"/>
          <p14:tracePt t="54533" x="4098925" y="6011863"/>
          <p14:tracePt t="54543" x="4098925" y="6027738"/>
          <p14:tracePt t="54543" x="4092575" y="6027738"/>
          <p14:tracePt t="54550" x="4092575" y="6035675"/>
          <p14:tracePt t="54558" x="4060825" y="6049963"/>
          <p14:tracePt t="54568" x="4008438" y="6073775"/>
          <p14:tracePt t="54576" x="3962400" y="6088063"/>
          <p14:tracePt t="54576" x="3954463" y="6088063"/>
          <p14:tracePt t="54583" x="3916363" y="6096000"/>
          <p14:tracePt t="54592" x="3825875" y="6111875"/>
          <p14:tracePt t="54600" x="3733800" y="6118225"/>
          <p14:tracePt t="54608" x="3649663" y="6118225"/>
          <p14:tracePt t="54620" x="3597275" y="6118225"/>
          <p14:tracePt t="54620" x="3573463" y="6118225"/>
          <p14:tracePt t="54626" x="3551238" y="6118225"/>
          <p14:tracePt t="54633" x="3535363" y="6111875"/>
          <p14:tracePt t="54642" x="3513138" y="6096000"/>
          <p14:tracePt t="54653" x="3505200" y="6080125"/>
          <p14:tracePt t="54653" x="3497263" y="6080125"/>
          <p14:tracePt t="54658" x="3497263" y="6065838"/>
          <p14:tracePt t="54671" x="3497263" y="6035675"/>
          <p14:tracePt t="54678" x="3497263" y="6011863"/>
          <p14:tracePt t="54686" x="3505200" y="5997575"/>
          <p14:tracePt t="54687" x="3513138" y="5981700"/>
          <p14:tracePt t="54692" x="3521075" y="5973763"/>
          <p14:tracePt t="54699" x="3535363" y="5951538"/>
          <p14:tracePt t="54709" x="3573463" y="5927725"/>
          <p14:tracePt t="54716" x="3619500" y="5905500"/>
          <p14:tracePt t="54726" x="3673475" y="5889625"/>
          <p14:tracePt t="54727" x="3679825" y="5889625"/>
          <p14:tracePt t="54733" x="3703638" y="5883275"/>
          <p14:tracePt t="54741" x="3725863" y="5883275"/>
          <p14:tracePt t="54750" x="3749675" y="5883275"/>
          <p14:tracePt t="54760" x="3779838" y="5897563"/>
          <p14:tracePt t="54760" x="3787775" y="5905500"/>
          <p14:tracePt t="54767" x="3802063" y="5913438"/>
          <p14:tracePt t="54784" x="3840163" y="5951538"/>
          <p14:tracePt t="54790" x="3840163" y="5959475"/>
          <p14:tracePt t="54790" x="3848100" y="5965825"/>
          <p14:tracePt t="54796" x="3848100" y="5981700"/>
          <p14:tracePt t="54800" x="3856038" y="5989638"/>
          <p14:tracePt t="54808" x="3856038" y="6003925"/>
          <p14:tracePt t="54816" x="3848100" y="6019800"/>
          <p14:tracePt t="54826" x="3825875" y="6035675"/>
          <p14:tracePt t="54827" x="3817938" y="6042025"/>
          <p14:tracePt t="54833" x="3802063" y="6049963"/>
          <p14:tracePt t="54842" x="3771900" y="6057900"/>
          <p14:tracePt t="54850" x="3733800" y="6065838"/>
          <p14:tracePt t="54859" x="3695700" y="6057900"/>
          <p14:tracePt t="54860" x="3687763" y="6057900"/>
          <p14:tracePt t="54866" x="3665538" y="6049963"/>
          <p14:tracePt t="54875" x="3641725" y="6027738"/>
          <p14:tracePt t="54885" x="3641725" y="6019800"/>
          <p14:tracePt t="54893" x="3619500" y="5981700"/>
          <p14:tracePt t="54893" x="3619500" y="5973763"/>
          <p14:tracePt t="54900" x="3611563" y="5951538"/>
          <p14:tracePt t="54908" x="3611563" y="5921375"/>
          <p14:tracePt t="54916" x="3611563" y="5905500"/>
          <p14:tracePt t="54925" x="3619500" y="5889625"/>
          <p14:tracePt t="54936" x="3635375" y="5883275"/>
          <p14:tracePt t="54936" x="3641725" y="5875338"/>
          <p14:tracePt t="54942" x="3649663" y="5867400"/>
          <p14:tracePt t="54950" x="3673475" y="5859463"/>
          <p14:tracePt t="54958" x="3695700" y="5851525"/>
          <p14:tracePt t="54970" x="3717925" y="5845175"/>
          <p14:tracePt t="54970" x="3725863" y="5845175"/>
          <p14:tracePt t="54975" x="3741738" y="5837238"/>
          <p14:tracePt t="54987" x="3763963" y="5837238"/>
          <p14:tracePt t="54994" x="3810000" y="5851525"/>
          <p14:tracePt t="55003" x="3825875" y="5867400"/>
          <p14:tracePt t="55003" x="3840163" y="5875338"/>
          <p14:tracePt t="55008" x="3856038" y="5889625"/>
          <p14:tracePt t="55016" x="3886200" y="5913438"/>
          <p14:tracePt t="55025" x="3916363" y="5951538"/>
          <p14:tracePt t="55033" x="3940175" y="5981700"/>
          <p14:tracePt t="55043" x="3946525" y="6011863"/>
          <p14:tracePt t="55043" x="3946525" y="6019800"/>
          <p14:tracePt t="55050" x="3954463" y="6035675"/>
          <p14:tracePt t="55058" x="3946525" y="6057900"/>
          <p14:tracePt t="55066" x="3932238" y="6073775"/>
          <p14:tracePt t="55076" x="3894138" y="6088063"/>
          <p14:tracePt t="55077" x="3886200" y="6096000"/>
          <p14:tracePt t="55087" x="3863975" y="6103938"/>
          <p14:tracePt t="55107" x="3840163" y="6103938"/>
          <p14:tracePt t="55107" x="3771900" y="6111875"/>
          <p14:tracePt t="55111" x="3756025" y="6103938"/>
          <p14:tracePt t="55114" x="3749675" y="6103938"/>
          <p14:tracePt t="55122" x="3741738" y="6103938"/>
          <p14:tracePt t="55122" x="3733800" y="6096000"/>
          <p14:tracePt t="55126" x="3725863" y="6096000"/>
          <p14:tracePt t="55134" x="3717925" y="6088063"/>
          <p14:tracePt t="55143" x="3717925" y="6080125"/>
          <p14:tracePt t="55150" x="3711575" y="6073775"/>
          <p14:tracePt t="55160" x="3711575" y="6065838"/>
          <p14:tracePt t="55298" x="3711575" y="6073775"/>
          <p14:tracePt t="55321" x="3703638" y="6073775"/>
          <p14:tracePt t="55329" x="3695700" y="6073775"/>
          <p14:tracePt t="55337" x="3695700" y="6080125"/>
          <p14:tracePt t="55345" x="3687763" y="6080125"/>
          <p14:tracePt t="55348" x="3687763" y="6088063"/>
          <p14:tracePt t="55350" x="3679825" y="6088063"/>
          <p14:tracePt t="55362" x="3673475" y="6088063"/>
          <p14:tracePt t="55366" x="3673475" y="6096000"/>
          <p14:tracePt t="55379" x="3665538" y="6096000"/>
          <p14:tracePt t="55382" x="3657600" y="6096000"/>
          <p14:tracePt t="55421" x="3657600" y="6088063"/>
          <p14:tracePt t="55423" x="3657600" y="6080125"/>
          <p14:tracePt t="55431" x="3657600" y="6073775"/>
          <p14:tracePt t="55436" x="3665538" y="6065838"/>
          <p14:tracePt t="55445" x="3673475" y="6057900"/>
          <p14:tracePt t="55448" x="3673475" y="6049963"/>
          <p14:tracePt t="55448" x="3679825" y="6049963"/>
          <p14:tracePt t="55457" x="3679825" y="6042025"/>
          <p14:tracePt t="55461" x="3687763" y="6035675"/>
          <p14:tracePt t="55479" x="3695700" y="6035675"/>
          <p14:tracePt t="55479" x="3703638" y="6027738"/>
          <p14:tracePt t="55483" x="3711575" y="6027738"/>
          <p14:tracePt t="55491" x="3717925" y="6019800"/>
          <p14:tracePt t="55497" x="3733800" y="6019800"/>
          <p14:tracePt t="55512" x="3749675" y="6011863"/>
          <p14:tracePt t="55513" x="3763963" y="6011863"/>
          <p14:tracePt t="55517" x="3771900" y="6011863"/>
          <p14:tracePt t="55526" x="3779838" y="6011863"/>
          <p14:tracePt t="55532" x="3802063" y="6011863"/>
          <p14:tracePt t="55545" x="3810000" y="6011863"/>
          <p14:tracePt t="55547" x="3817938" y="6011863"/>
          <p14:tracePt t="55561" x="3825875" y="6019800"/>
          <p14:tracePt t="55566" x="3825875" y="6027738"/>
          <p14:tracePt t="55579" x="3825875" y="6035675"/>
          <p14:tracePt t="55582" x="3825875" y="6042025"/>
          <p14:tracePt t="55594" x="3825875" y="6057900"/>
          <p14:tracePt t="55596" x="3825875" y="6065838"/>
          <p14:tracePt t="55612" x="3802063" y="6088063"/>
          <p14:tracePt t="55612" x="3802063" y="6096000"/>
          <p14:tracePt t="55616" x="3794125" y="6096000"/>
          <p14:tracePt t="55616" x="3787775" y="6096000"/>
          <p14:tracePt t="55628" x="3779838" y="6103938"/>
          <p14:tracePt t="55635" x="3763963" y="6103938"/>
          <p14:tracePt t="55647" x="3756025" y="6096000"/>
          <p14:tracePt t="55660" x="3756025" y="6088063"/>
          <p14:tracePt t="55667" x="3756025" y="6080125"/>
          <p14:tracePt t="55679" x="3756025" y="6073775"/>
          <p14:tracePt t="55683" x="3756025" y="6065838"/>
          <p14:tracePt t="55693" x="3756025" y="6057900"/>
          <p14:tracePt t="55701" x="3763963" y="6057900"/>
          <p14:tracePt t="55713" x="3771900" y="6049963"/>
          <p14:tracePt t="55716" x="3779838" y="6049963"/>
          <p14:tracePt t="55719" x="3779838" y="6042025"/>
          <p14:tracePt t="55735" x="3794125" y="6042025"/>
          <p14:tracePt t="55736" x="3802063" y="6042025"/>
          <p14:tracePt t="55740" x="3810000" y="6035675"/>
          <p14:tracePt t="55747" x="3817938" y="6035675"/>
          <p14:tracePt t="55749" x="3825875" y="6035675"/>
          <p14:tracePt t="55761" x="3832225" y="6035675"/>
          <p14:tracePt t="55763" x="3840163" y="6035675"/>
          <p14:tracePt t="55782" x="3848100" y="6035675"/>
          <p14:tracePt t="55795" x="3856038" y="6035675"/>
          <p14:tracePt t="55856" x="3848100" y="6035675"/>
          <p14:tracePt t="55869" x="3840163" y="6035675"/>
          <p14:tracePt t="55880" x="3832225" y="6042025"/>
          <p14:tracePt t="55895" x="3825875" y="6042025"/>
          <p14:tracePt t="55946" x="3832225" y="6042025"/>
          <p14:tracePt t="55955" x="3840163" y="6042025"/>
          <p14:tracePt t="55963" x="3840163" y="6035675"/>
          <p14:tracePt t="55966" x="3848100" y="6035675"/>
          <p14:tracePt t="55978" x="3856038" y="6035675"/>
          <p14:tracePt t="55981" x="3863975" y="6035675"/>
          <p14:tracePt t="55990" x="3863975" y="6027738"/>
          <p14:tracePt t="55991" x="3870325" y="6027738"/>
          <p14:tracePt t="55996" x="3878263" y="6027738"/>
          <p14:tracePt t="56007" x="3886200" y="6027738"/>
          <p14:tracePt t="56015" x="3894138" y="6027738"/>
          <p14:tracePt t="56024" x="3902075" y="6027738"/>
          <p14:tracePt t="56029" x="3908425" y="6035675"/>
          <p14:tracePt t="56043" x="3916363" y="6035675"/>
          <p14:tracePt t="56046" x="3924300" y="6049963"/>
          <p14:tracePt t="56060" x="3940175" y="6065838"/>
          <p14:tracePt t="56063" x="3940175" y="6073775"/>
          <p14:tracePt t="56076" x="3940175" y="6080125"/>
          <p14:tracePt t="56078" x="3946525" y="6088063"/>
          <p14:tracePt t="56095" x="3946525" y="6096000"/>
          <p14:tracePt t="56095" x="3940175" y="6103938"/>
          <p14:tracePt t="56098" x="3940175" y="6111875"/>
          <p14:tracePt t="56110" x="3924300" y="6126163"/>
          <p14:tracePt t="56113" x="3916363" y="6126163"/>
          <p14:tracePt t="56127" x="3894138" y="6149975"/>
          <p14:tracePt t="56130" x="3870325" y="6164263"/>
          <p14:tracePt t="56131" x="3863975" y="6164263"/>
          <p14:tracePt t="56144" x="3787775" y="6202363"/>
          <p14:tracePt t="56147" x="3763963" y="6210300"/>
          <p14:tracePt t="56148" x="3749675" y="6210300"/>
          <p14:tracePt t="56162" x="3665538" y="6240463"/>
          <p14:tracePt t="56165" x="3543300" y="6278563"/>
          <p14:tracePt t="56177" x="3527425" y="6278563"/>
          <p14:tracePt t="56178" x="3429000" y="6286500"/>
          <p14:tracePt t="56181" x="3322638" y="6294438"/>
          <p14:tracePt t="56182" x="3314700" y="6294438"/>
          <p14:tracePt t="56195" x="3222625" y="6294438"/>
          <p14:tracePt t="56197" x="3170238" y="6294438"/>
          <p14:tracePt t="56198" x="3162300" y="6294438"/>
          <p14:tracePt t="56198" x="3154363" y="6294438"/>
          <p14:tracePt t="56210" x="3108325" y="6278563"/>
          <p14:tracePt t="56213" x="3094038" y="6278563"/>
          <p14:tracePt t="56227" x="3070225" y="6270625"/>
          <p14:tracePt t="56230" x="3055938" y="6256338"/>
          <p14:tracePt t="56243" x="3048000" y="6256338"/>
          <p14:tracePt t="56244" x="3048000" y="6248400"/>
          <p14:tracePt t="56248" x="3048000" y="6240463"/>
          <p14:tracePt t="56261" x="3040063" y="6232525"/>
          <p14:tracePt t="56263" x="3040063" y="6226175"/>
          <p14:tracePt t="56276" x="3040063" y="6210300"/>
          <p14:tracePt t="56278" x="3040063" y="6202363"/>
          <p14:tracePt t="56294" x="3040063" y="6180138"/>
          <p14:tracePt t="56297" x="3048000" y="6164263"/>
          <p14:tracePt t="56309" x="3055938" y="6142038"/>
          <p14:tracePt t="56313" x="3055938" y="6134100"/>
          <p14:tracePt t="56328" x="3055938" y="6118225"/>
          <p14:tracePt t="56330" x="3055938" y="6111875"/>
          <p14:tracePt t="56342" x="3055938" y="6103938"/>
          <p14:tracePt t="56345" x="3055938" y="6096000"/>
          <p14:tracePt t="56360" x="3055938" y="6088063"/>
          <p14:tracePt t="56362" x="3048000" y="6080125"/>
          <p14:tracePt t="56376" x="3032125" y="6073775"/>
          <p14:tracePt t="56379" x="3017838" y="6073775"/>
          <p14:tracePt t="56380" x="3017838" y="6065838"/>
          <p14:tracePt t="56395" x="2979738" y="6042025"/>
          <p14:tracePt t="56399" x="2963863" y="6035675"/>
          <p14:tracePt t="56399" x="2955925" y="6035675"/>
          <p14:tracePt t="56410" x="2917825" y="6011863"/>
          <p14:tracePt t="56413" x="2911475" y="6011863"/>
          <p14:tracePt t="56414" x="2911475" y="6003925"/>
          <p14:tracePt t="56428" x="2879725" y="5989638"/>
          <p14:tracePt t="56431" x="2857500" y="5973763"/>
          <p14:tracePt t="56443" x="2841625" y="5959475"/>
          <p14:tracePt t="56446" x="2841625" y="5951538"/>
          <p14:tracePt t="56461" x="2835275" y="5943600"/>
          <p14:tracePt t="56464" x="2835275" y="5935663"/>
          <p14:tracePt t="56476" x="2841625" y="5921375"/>
          <p14:tracePt t="56479" x="2841625" y="5913438"/>
          <p14:tracePt t="56479" x="2849563" y="5913438"/>
          <p14:tracePt t="56494" x="2857500" y="5889625"/>
          <p14:tracePt t="56497" x="2865438" y="5883275"/>
          <p14:tracePt t="56498" x="2873375" y="5883275"/>
          <p14:tracePt t="56509" x="2887663" y="5859463"/>
          <p14:tracePt t="56517" x="2895600" y="5851525"/>
          <p14:tracePt t="56529" x="2903538" y="5845175"/>
          <p14:tracePt t="56549" x="2911475" y="5845175"/>
          <p14:tracePt t="56666" x="2911475" y="5837238"/>
          <p14:tracePt t="56671" x="2911475" y="5829300"/>
          <p14:tracePt t="56674" x="2903538" y="5829300"/>
          <p14:tracePt t="56680" x="2903538" y="5813425"/>
          <p14:tracePt t="56683" x="2895600" y="5807075"/>
          <p14:tracePt t="56694" x="2895600" y="5783263"/>
          <p14:tracePt t="56696" x="2887663" y="5775325"/>
          <p14:tracePt t="56710" x="2879725" y="5745163"/>
          <p14:tracePt t="56714" x="2879725" y="5737225"/>
          <p14:tracePt t="56727" x="2887663" y="5722938"/>
          <p14:tracePt t="56730" x="2895600" y="5715000"/>
          <p14:tracePt t="56744" x="2917825" y="5699125"/>
          <p14:tracePt t="56747" x="2933700" y="5692775"/>
          <p14:tracePt t="56760" x="2963863" y="5668963"/>
          <p14:tracePt t="56763" x="2971800" y="5668963"/>
          <p14:tracePt t="56764" x="2979738" y="5668963"/>
          <p14:tracePt t="56777" x="3001963" y="5661025"/>
          <p14:tracePt t="56781" x="3017838" y="5654675"/>
          <p14:tracePt t="56793" x="3040063" y="5654675"/>
          <p14:tracePt t="56796" x="3048000" y="5661025"/>
          <p14:tracePt t="56810" x="3070225" y="5692775"/>
          <p14:tracePt t="56814" x="3078163" y="5699125"/>
          <p14:tracePt t="56814" x="3078163" y="5707063"/>
          <p14:tracePt t="56827" x="3094038" y="5745163"/>
          <p14:tracePt t="56830" x="3094038" y="5753100"/>
          <p14:tracePt t="56830" x="3101975" y="5761038"/>
          <p14:tracePt t="56843" x="3101975" y="5799138"/>
          <p14:tracePt t="56847" x="3101975" y="5807075"/>
          <p14:tracePt t="56847" x="3101975" y="5813425"/>
          <p14:tracePt t="56860" x="3086100" y="5837238"/>
          <p14:tracePt t="56863" x="3078163" y="5845175"/>
          <p14:tracePt t="56877" x="3040063" y="5859463"/>
          <p14:tracePt t="56881" x="3032125" y="5867400"/>
          <p14:tracePt t="56893" x="2994025" y="5867400"/>
          <p14:tracePt t="56896" x="2979738" y="5867400"/>
          <p14:tracePt t="56911" x="2955925" y="5867400"/>
          <p14:tracePt t="56914" x="2955925" y="5859463"/>
          <p14:tracePt t="56927" x="2949575" y="5845175"/>
          <p14:tracePt t="56930" x="2949575" y="5837238"/>
          <p14:tracePt t="56944" x="2949575" y="5821363"/>
          <p14:tracePt t="56948" x="2949575" y="5813425"/>
          <p14:tracePt t="56960" x="2955925" y="5807075"/>
          <p14:tracePt t="56968" x="2963863" y="5799138"/>
          <p14:tracePt t="56978" x="2971800" y="5799138"/>
          <p14:tracePt t="57005" x="2979738" y="5799138"/>
          <p14:tracePt t="57040" x="2987675" y="5799138"/>
          <p14:tracePt t="57049" x="2994025" y="5799138"/>
          <p14:tracePt t="57065" x="3001963" y="5799138"/>
          <p14:tracePt t="57078" x="3009900" y="5799138"/>
          <p14:tracePt t="57088" x="3017838" y="5799138"/>
          <p14:tracePt t="57103" x="3025775" y="5799138"/>
          <p14:tracePt t="57115" x="3032125" y="5799138"/>
          <p14:tracePt t="57132" x="3040063" y="5807075"/>
          <p14:tracePt t="57139" x="3048000" y="5807075"/>
          <p14:tracePt t="57147" x="3048000" y="5813425"/>
          <p14:tracePt t="57148" x="3055938" y="5813425"/>
          <p14:tracePt t="57156" x="3055938" y="5821363"/>
          <p14:tracePt t="57164" x="3063875" y="5821363"/>
          <p14:tracePt t="57169" x="3063875" y="5829300"/>
          <p14:tracePt t="57177" x="3070225" y="5829300"/>
          <p14:tracePt t="57183" x="3070225" y="5837238"/>
          <p14:tracePt t="57194" x="3078163" y="5837238"/>
          <p14:tracePt t="57216" x="3078163" y="5845175"/>
          <p14:tracePt t="57219" x="3086100" y="5845175"/>
          <p14:tracePt t="57221" x="3086100" y="5851525"/>
          <p14:tracePt t="57227" x="3094038" y="5851525"/>
          <p14:tracePt t="57230" x="3094038" y="5859463"/>
          <p14:tracePt t="57244" x="3101975" y="5867400"/>
          <p14:tracePt t="57491" x="3101975" y="5875338"/>
          <p14:tracePt t="57499" x="3108325" y="5875338"/>
          <p14:tracePt t="57504" x="3108325" y="5883275"/>
          <p14:tracePt t="57507" x="3116263" y="5883275"/>
          <p14:tracePt t="57507" x="3116263" y="5889625"/>
          <p14:tracePt t="57514" x="3124200" y="5897563"/>
          <p14:tracePt t="57514" x="3124200" y="5905500"/>
          <p14:tracePt t="57518" x="3132138" y="5913438"/>
          <p14:tracePt t="57527" x="3140075" y="5921375"/>
          <p14:tracePt t="57530" x="3154363" y="5935663"/>
          <p14:tracePt t="57541" x="3178175" y="5959475"/>
          <p14:tracePt t="57544" x="3184525" y="5965825"/>
          <p14:tracePt t="57558" x="3222625" y="6003925"/>
          <p14:tracePt t="57560" x="3238500" y="6011863"/>
          <p14:tracePt t="57576" x="3298825" y="6057900"/>
          <p14:tracePt t="57576" x="3306763" y="6065838"/>
          <p14:tracePt t="57580" x="3336925" y="6080125"/>
          <p14:tracePt t="57591" x="3398838" y="6134100"/>
          <p14:tracePt t="57594" x="3413125" y="6142038"/>
          <p14:tracePt t="57609" x="3451225" y="6164263"/>
          <p14:tracePt t="57613" x="3459163" y="6172200"/>
          <p14:tracePt t="57624" x="3467100" y="6172200"/>
          <p14:tracePt t="57646" x="3475038" y="6172200"/>
          <p14:tracePt t="57654" x="3475038" y="6164263"/>
          <p14:tracePt t="57654" x="3482975" y="6164263"/>
          <p14:tracePt t="57659" x="3482975" y="6156325"/>
          <p14:tracePt t="57660" x="3489325" y="6156325"/>
          <p14:tracePt t="57665" x="3497263" y="6149975"/>
          <p14:tracePt t="57669" x="3505200" y="6149975"/>
          <p14:tracePt t="57674" x="3521075" y="6142038"/>
          <p14:tracePt t="57685" x="3543300" y="6134100"/>
          <p14:tracePt t="57691" x="3559175" y="6126163"/>
          <p14:tracePt t="57703" x="3581400" y="6126163"/>
          <p14:tracePt t="57703" x="3589338" y="6118225"/>
          <p14:tracePt t="57708" x="3597275" y="6118225"/>
          <p14:tracePt t="57718" x="3619500" y="6126163"/>
          <p14:tracePt t="57724" x="3627438" y="6134100"/>
          <p14:tracePt t="57736" x="3635375" y="6134100"/>
          <p14:tracePt t="57736" x="3641725" y="6134100"/>
          <p14:tracePt t="57741" x="3641725" y="6142038"/>
          <p14:tracePt t="57756" x="3649663" y="6142038"/>
          <p14:tracePt t="57762" x="3649663" y="6149975"/>
          <p14:tracePt t="57815" x="3649663" y="6142038"/>
          <p14:tracePt t="57829" x="3649663" y="6134100"/>
          <p14:tracePt t="57832" x="3657600" y="6134100"/>
          <p14:tracePt t="57839" x="3657600" y="6126163"/>
          <p14:tracePt t="57845" x="3665538" y="6126163"/>
          <p14:tracePt t="57850" x="3665538" y="6118225"/>
          <p14:tracePt t="57858" x="3673475" y="6118225"/>
          <p14:tracePt t="57860" x="3673475" y="6111875"/>
          <p14:tracePt t="57874" x="3687763" y="6103938"/>
          <p14:tracePt t="57877" x="3687763" y="6096000"/>
          <p14:tracePt t="57891" x="3703638" y="6080125"/>
          <p14:tracePt t="57895" x="3711575" y="6073775"/>
          <p14:tracePt t="57908" x="3733800" y="6049963"/>
          <p14:tracePt t="57911" x="3741738" y="6049963"/>
          <p14:tracePt t="57925" x="3763963" y="6035675"/>
          <p14:tracePt t="57928" x="3771900" y="6027738"/>
          <p14:tracePt t="57941" x="3794125" y="6011863"/>
          <p14:tracePt t="57944" x="3802063" y="6003925"/>
          <p14:tracePt t="57944" x="3810000" y="6003925"/>
          <p14:tracePt t="57958" x="3856038" y="5973763"/>
          <p14:tracePt t="57961" x="3863975" y="5965825"/>
          <p14:tracePt t="57962" x="3870325" y="5965825"/>
          <p14:tracePt t="57974" x="3908425" y="5935663"/>
          <p14:tracePt t="57977" x="3916363" y="5935663"/>
          <p14:tracePt t="57991" x="3954463" y="5913438"/>
          <p14:tracePt t="57994" x="3962400" y="5905500"/>
          <p14:tracePt t="58008" x="3978275" y="5889625"/>
          <p14:tracePt t="58013" x="3984625" y="5889625"/>
          <p14:tracePt t="58024" x="3984625" y="5883275"/>
          <p14:tracePt t="58056" x="3978275" y="5883275"/>
          <p14:tracePt t="58059" x="3978275" y="5889625"/>
          <p14:tracePt t="58064" x="3962400" y="5889625"/>
          <p14:tracePt t="58074" x="3940175" y="5897563"/>
          <p14:tracePt t="58077" x="3932238" y="5905500"/>
          <p14:tracePt t="58092" x="3902075" y="5921375"/>
          <p14:tracePt t="58095" x="3894138" y="5927725"/>
          <p14:tracePt t="58108" x="3870325" y="5943600"/>
          <p14:tracePt t="58110" x="3863975" y="5943600"/>
          <p14:tracePt t="58124" x="3856038" y="5951538"/>
          <p14:tracePt t="58127" x="3848100" y="5951538"/>
          <p14:tracePt t="58141" x="3848100" y="5959475"/>
          <p14:tracePt t="58266" x="3856038" y="5959475"/>
          <p14:tracePt t="58268" x="3856038" y="5965825"/>
          <p14:tracePt t="58276" x="3863975" y="5965825"/>
          <p14:tracePt t="58288" x="3870325" y="5965825"/>
          <p14:tracePt t="58304" x="3878263" y="5965825"/>
          <p14:tracePt t="58319" x="3886200" y="5965825"/>
          <p14:tracePt t="58342" x="3894138" y="5965825"/>
          <p14:tracePt t="58350" x="3894138" y="5959475"/>
          <p14:tracePt t="58362" x="3902075" y="5959475"/>
          <p14:tracePt t="58368" x="3902075" y="5951538"/>
          <p14:tracePt t="58375" x="3908425" y="5951538"/>
          <p14:tracePt t="58378" x="3908425" y="5943600"/>
          <p14:tracePt t="58389" x="3916363" y="5935663"/>
          <p14:tracePt t="58399" x="3916363" y="5927725"/>
          <p14:tracePt t="58404" x="3924300" y="5927725"/>
          <p14:tracePt t="58410" x="3924300" y="5921375"/>
          <p14:tracePt t="58430" x="3924300" y="5913438"/>
          <p14:tracePt t="58448" x="3924300" y="5905500"/>
          <p14:tracePt t="58585" x="3916363" y="5905500"/>
          <p14:tracePt t="58589" x="3908425" y="5905500"/>
          <p14:tracePt t="58594" x="3902075" y="5913438"/>
          <p14:tracePt t="58597" x="3894138" y="5913438"/>
          <p14:tracePt t="58606" x="3878263" y="5921375"/>
          <p14:tracePt t="58609" x="3870325" y="5921375"/>
          <p14:tracePt t="58622" x="3848100" y="5921375"/>
          <p14:tracePt t="58626" x="3840163" y="5921375"/>
          <p14:tracePt t="58632" x="3825875" y="5921375"/>
          <p14:tracePt t="58641" x="3802063" y="5921375"/>
          <p14:tracePt t="58646" x="3794125" y="5921375"/>
          <p14:tracePt t="58658" x="3763963" y="5913438"/>
          <p14:tracePt t="58664" x="3749675" y="5913438"/>
          <p14:tracePt t="58665" x="3741738" y="5913438"/>
          <p14:tracePt t="58674" x="3711575" y="5913438"/>
          <p14:tracePt t="58679" x="3695700" y="5913438"/>
          <p14:tracePt t="58691" x="3619500" y="5913438"/>
          <p14:tracePt t="58698" x="3589338" y="5913438"/>
          <p14:tracePt t="58698" x="3551238" y="5913438"/>
          <p14:tracePt t="58708" x="3390900" y="5921375"/>
          <p14:tracePt t="58713" x="3314700" y="5921375"/>
          <p14:tracePt t="58725" x="3055938" y="5921375"/>
          <p14:tracePt t="58731" x="3017838" y="5921375"/>
          <p14:tracePt t="58731" x="2994025" y="5921375"/>
          <p14:tracePt t="58741" x="2941638" y="5913438"/>
          <p14:tracePt t="58746" x="2925763" y="5913438"/>
          <p14:tracePt t="58758" x="2911475" y="5905500"/>
          <p14:tracePt t="58764" x="2903538" y="5905500"/>
          <p14:tracePt t="58818" x="2903538" y="5913438"/>
          <p14:tracePt t="58821" x="2895600" y="5913438"/>
          <p14:tracePt t="58823" x="2895600" y="5921375"/>
          <p14:tracePt t="58831" x="2887663" y="5935663"/>
          <p14:tracePt t="58834" x="2879725" y="5943600"/>
          <p14:tracePt t="58846" x="2865438" y="5965825"/>
          <p14:tracePt t="58849" x="2857500" y="5973763"/>
          <p14:tracePt t="58862" x="2835275" y="5997575"/>
          <p14:tracePt t="58865" x="2827338" y="6003925"/>
          <p14:tracePt t="58879" x="2797175" y="6019800"/>
          <p14:tracePt t="58883" x="2789238" y="6027738"/>
          <p14:tracePt t="58896" x="2735263" y="6042025"/>
          <p14:tracePt t="58898" x="2720975" y="6042025"/>
          <p14:tracePt t="58899" x="2713038" y="6049963"/>
          <p14:tracePt t="58912" x="2636838" y="6049963"/>
          <p14:tracePt t="58916" x="2598738" y="6049963"/>
          <p14:tracePt t="58916" x="2582863" y="6049963"/>
          <p14:tracePt t="58929" x="2522538" y="6057900"/>
          <p14:tracePt t="58933" x="2506663" y="6057900"/>
          <p14:tracePt t="58945" x="2492375" y="6049963"/>
          <p14:tracePt t="58964" x="2498725" y="6042025"/>
          <p14:tracePt t="58968" x="2498725" y="6035675"/>
          <p14:tracePt t="58970" x="2506663" y="6035675"/>
          <p14:tracePt t="58979" x="2522538" y="6027738"/>
          <p14:tracePt t="58982" x="2522538" y="6019800"/>
          <p14:tracePt t="58982" x="2530475" y="6019800"/>
          <p14:tracePt t="58996" x="2544763" y="6003925"/>
          <p14:tracePt t="58999" x="2552700" y="6003925"/>
          <p14:tracePt t="58999" x="2552700" y="5997575"/>
          <p14:tracePt t="59012" x="2568575" y="5989638"/>
          <p14:tracePt t="59023" x="2574925" y="5989638"/>
          <p14:tracePt t="59092" x="2582863" y="5989638"/>
          <p14:tracePt t="59142" x="2590800" y="5989638"/>
          <p14:tracePt t="59145" x="2590800" y="5997575"/>
          <p14:tracePt t="59166" x="2590800" y="6003925"/>
          <p14:tracePt t="59182" x="2590800" y="6011863"/>
          <p14:tracePt t="59185" x="2582863" y="6011863"/>
          <p14:tracePt t="59202" x="2574925" y="6011863"/>
          <p14:tracePt t="59204" x="2568575" y="6019800"/>
          <p14:tracePt t="59211" x="2560638" y="6019800"/>
          <p14:tracePt t="59221" x="2552700" y="6019800"/>
          <p14:tracePt t="59224" x="2552700" y="6027738"/>
          <p14:tracePt t="59232" x="2536825" y="6027738"/>
          <p14:tracePt t="59232" x="2530475" y="6027738"/>
          <p14:tracePt t="59241" x="2506663" y="6027738"/>
          <p14:tracePt t="59247" x="2498725" y="6027738"/>
          <p14:tracePt t="59258" x="2476500" y="6027738"/>
          <p14:tracePt t="59265" x="2460625" y="6019800"/>
          <p14:tracePt t="59274" x="2454275" y="6011863"/>
          <p14:tracePt t="59280" x="2446338" y="6011863"/>
          <p14:tracePt t="59291" x="2446338" y="5997575"/>
          <p14:tracePt t="59299" x="2446338" y="5989638"/>
          <p14:tracePt t="59308" x="2454275" y="5965825"/>
          <p14:tracePt t="59313" x="2460625" y="5959475"/>
          <p14:tracePt t="59324" x="2476500" y="5943600"/>
          <p14:tracePt t="59332" x="2484438" y="5935663"/>
          <p14:tracePt t="59332" x="2492375" y="5927725"/>
          <p14:tracePt t="59341" x="2506663" y="5921375"/>
          <p14:tracePt t="59347" x="2514600" y="5913438"/>
          <p14:tracePt t="59358" x="2536825" y="5897563"/>
          <p14:tracePt t="59366" x="2552700" y="5889625"/>
          <p14:tracePt t="59366" x="2560638" y="5889625"/>
          <p14:tracePt t="59374" x="2574925" y="5883275"/>
          <p14:tracePt t="59380" x="2582863" y="5883275"/>
          <p14:tracePt t="59391" x="2613025" y="5875338"/>
          <p14:tracePt t="59399" x="2628900" y="5875338"/>
          <p14:tracePt t="59400" x="2636838" y="5875338"/>
          <p14:tracePt t="59408" x="2651125" y="5875338"/>
          <p14:tracePt t="59413" x="2667000" y="5875338"/>
          <p14:tracePt t="59424" x="2697163" y="5889625"/>
          <p14:tracePt t="59432" x="2713038" y="5889625"/>
          <p14:tracePt t="59432" x="2720975" y="5889625"/>
          <p14:tracePt t="59441" x="2735263" y="5905500"/>
          <p14:tracePt t="59447" x="2751138" y="5913438"/>
          <p14:tracePt t="59458" x="2759075" y="5935663"/>
          <p14:tracePt t="59465" x="2759075" y="5943600"/>
          <p14:tracePt t="59465" x="2759075" y="5951538"/>
          <p14:tracePt t="59474" x="2759075" y="5965825"/>
          <p14:tracePt t="59480" x="2759075" y="5973763"/>
          <p14:tracePt t="59491" x="2727325" y="6011863"/>
          <p14:tracePt t="59499" x="2713038" y="6011863"/>
          <p14:tracePt t="59499" x="2697163" y="6019800"/>
          <p14:tracePt t="59508" x="2667000" y="6019800"/>
          <p14:tracePt t="59513" x="2651125" y="6019800"/>
          <p14:tracePt t="59524" x="2606675" y="6003925"/>
          <p14:tracePt t="59532" x="2582863" y="5997575"/>
          <p14:tracePt t="59532" x="2568575" y="5989638"/>
          <p14:tracePt t="59541" x="2544763" y="5965825"/>
          <p14:tracePt t="59547" x="2536825" y="5965825"/>
          <p14:tracePt t="59547" x="2522538" y="5959475"/>
          <p14:tracePt t="59558" x="2498725" y="5927725"/>
          <p14:tracePt t="59566" x="2484438" y="5913438"/>
          <p14:tracePt t="59566" x="2484438" y="5905500"/>
          <p14:tracePt t="59574" x="2476500" y="5889625"/>
          <p14:tracePt t="59580" x="2476500" y="5883275"/>
          <p14:tracePt t="59591" x="2476500" y="5851525"/>
          <p14:tracePt t="59599" x="2484438" y="5851525"/>
          <p14:tracePt t="59599" x="2484438" y="5845175"/>
          <p14:tracePt t="59608" x="2498725" y="5837238"/>
          <p14:tracePt t="59614" x="2514600" y="5829300"/>
          <p14:tracePt t="59624" x="2536825" y="5813425"/>
          <p14:tracePt t="59632" x="2552700" y="5807075"/>
          <p14:tracePt t="59632" x="2560638" y="5807075"/>
          <p14:tracePt t="59641" x="2582863" y="5799138"/>
          <p14:tracePt t="59647" x="2598738" y="5799138"/>
          <p14:tracePt t="59658" x="2636838" y="5799138"/>
          <p14:tracePt t="59665" x="2651125" y="5799138"/>
          <p14:tracePt t="59665" x="2659063" y="5799138"/>
          <p14:tracePt t="59674" x="2682875" y="5807075"/>
          <p14:tracePt t="59680" x="2697163" y="5813425"/>
          <p14:tracePt t="59691" x="2713038" y="5837238"/>
          <p14:tracePt t="59699" x="2720975" y="5851525"/>
          <p14:tracePt t="59699" x="2720975" y="5859463"/>
          <p14:tracePt t="59708" x="2727325" y="5883275"/>
          <p14:tracePt t="59713" x="2713038" y="5897563"/>
          <p14:tracePt t="59725" x="2674938" y="5927725"/>
          <p14:tracePt t="59732" x="2659063" y="5935663"/>
          <p14:tracePt t="59732" x="2644775" y="5943600"/>
          <p14:tracePt t="59741" x="2613025" y="5959475"/>
          <p14:tracePt t="59747" x="2598738" y="5959475"/>
          <p14:tracePt t="59758" x="2552700" y="5965825"/>
          <p14:tracePt t="59765" x="2544763" y="5965825"/>
          <p14:tracePt t="59766" x="2536825" y="5965825"/>
          <p14:tracePt t="59774" x="2522538" y="5965825"/>
          <p14:tracePt t="59783" x="2522538" y="5959475"/>
          <p14:tracePt t="59791" x="2514600" y="5951538"/>
          <p14:tracePt t="59799" x="2514600" y="5943600"/>
          <p14:tracePt t="59799" x="2506663" y="5935663"/>
          <p14:tracePt t="59808" x="2506663" y="5921375"/>
          <p14:tracePt t="59814" x="2506663" y="5913438"/>
          <p14:tracePt t="59824" x="2514600" y="5889625"/>
          <p14:tracePt t="59832" x="2522538" y="5889625"/>
          <p14:tracePt t="59832" x="2522538" y="5883275"/>
          <p14:tracePt t="59841" x="2536825" y="5875338"/>
          <p14:tracePt t="59847" x="2544763" y="5867400"/>
          <p14:tracePt t="59858" x="2560638" y="5867400"/>
          <p14:tracePt t="59865" x="2574925" y="5867400"/>
          <p14:tracePt t="59875" x="2590800" y="5867400"/>
          <p14:tracePt t="59884" x="2598738" y="5875338"/>
          <p14:tracePt t="59891" x="2606675" y="5875338"/>
          <p14:tracePt t="59899" x="2613025" y="5883275"/>
          <p14:tracePt t="59910" x="2620963" y="5889625"/>
          <p14:tracePt t="59918" x="2628900" y="5889625"/>
          <p14:tracePt t="59924" x="2628900" y="5897563"/>
          <p14:tracePt t="59925" x="2636838" y="5897563"/>
          <p14:tracePt t="59932" x="2636838" y="5905500"/>
          <p14:tracePt t="59942" x="2644775" y="5905500"/>
          <p14:tracePt t="60010" x="2636838" y="5905500"/>
          <p14:tracePt t="60031" x="2628900" y="5905500"/>
          <p14:tracePt t="60050" x="2620963" y="5905500"/>
          <p14:tracePt t="60123" x="2613025" y="5905500"/>
          <p14:tracePt t="60355" x="2620963" y="5905500"/>
          <p14:tracePt t="60365" x="2628900" y="5897563"/>
          <p14:tracePt t="60369" x="2636838" y="5897563"/>
          <p14:tracePt t="60375" x="2636838" y="5889625"/>
          <p14:tracePt t="60382" x="2644775" y="5889625"/>
          <p14:tracePt t="60390" x="2651125" y="5883275"/>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B7AA2E-7498-40E0-894E-654D1A8162F9}"/>
              </a:ext>
            </a:extLst>
          </p:cNvPr>
          <p:cNvSpPr>
            <a:spLocks noGrp="1"/>
          </p:cNvSpPr>
          <p:nvPr>
            <p:ph type="title"/>
          </p:nvPr>
        </p:nvSpPr>
        <p:spPr/>
        <p:txBody>
          <a:bodyPr/>
          <a:lstStyle/>
          <a:p>
            <a:r>
              <a:rPr lang="en-US" altLang="zh-TW" dirty="0"/>
              <a:t>Memory-mapped file(cont.)</a:t>
            </a:r>
            <a:endParaRPr lang="zh-TW" altLang="en-US" dirty="0"/>
          </a:p>
        </p:txBody>
      </p:sp>
      <p:sp>
        <p:nvSpPr>
          <p:cNvPr id="3" name="內容版面配置區 2">
            <a:extLst>
              <a:ext uri="{FF2B5EF4-FFF2-40B4-BE49-F238E27FC236}">
                <a16:creationId xmlns:a16="http://schemas.microsoft.com/office/drawing/2014/main" id="{A1933266-6B47-4BCD-AF45-28A75339085B}"/>
              </a:ext>
            </a:extLst>
          </p:cNvPr>
          <p:cNvSpPr>
            <a:spLocks noGrp="1"/>
          </p:cNvSpPr>
          <p:nvPr>
            <p:ph idx="1"/>
          </p:nvPr>
        </p:nvSpPr>
        <p:spPr/>
        <p:txBody>
          <a:bodyPr/>
          <a:lstStyle/>
          <a:p>
            <a:r>
              <a:rPr lang="en-US" altLang="zh-TW" dirty="0"/>
              <a:t>Example program</a:t>
            </a:r>
          </a:p>
          <a:p>
            <a:endParaRPr lang="zh-TW" altLang="en-US" dirty="0"/>
          </a:p>
        </p:txBody>
      </p:sp>
      <p:sp>
        <p:nvSpPr>
          <p:cNvPr id="4" name="投影片編號版面配置區 3">
            <a:extLst>
              <a:ext uri="{FF2B5EF4-FFF2-40B4-BE49-F238E27FC236}">
                <a16:creationId xmlns:a16="http://schemas.microsoft.com/office/drawing/2014/main" id="{5A678464-FCCF-4D48-A76F-81771B2A7198}"/>
              </a:ext>
            </a:extLst>
          </p:cNvPr>
          <p:cNvSpPr>
            <a:spLocks noGrp="1"/>
          </p:cNvSpPr>
          <p:nvPr>
            <p:ph type="sldNum" sz="quarter" idx="11"/>
          </p:nvPr>
        </p:nvSpPr>
        <p:spPr/>
        <p:txBody>
          <a:bodyPr/>
          <a:lstStyle/>
          <a:p>
            <a:fld id="{224A732B-4120-4015-8395-334063D92438}" type="slidenum">
              <a:rPr lang="zh-TW" altLang="en-US" smtClean="0"/>
              <a:t>35</a:t>
            </a:fld>
            <a:endParaRPr lang="zh-TW" altLang="en-US"/>
          </a:p>
        </p:txBody>
      </p:sp>
      <p:pic>
        <p:nvPicPr>
          <p:cNvPr id="6" name="圖片 5">
            <a:extLst>
              <a:ext uri="{FF2B5EF4-FFF2-40B4-BE49-F238E27FC236}">
                <a16:creationId xmlns:a16="http://schemas.microsoft.com/office/drawing/2014/main" id="{A4026D7B-C966-4753-B301-EC81B2589FEB}"/>
              </a:ext>
            </a:extLst>
          </p:cNvPr>
          <p:cNvPicPr>
            <a:picLocks noChangeAspect="1"/>
          </p:cNvPicPr>
          <p:nvPr/>
        </p:nvPicPr>
        <p:blipFill>
          <a:blip r:embed="rId4"/>
          <a:stretch>
            <a:fillRect/>
          </a:stretch>
        </p:blipFill>
        <p:spPr>
          <a:xfrm>
            <a:off x="609600" y="1599578"/>
            <a:ext cx="6973273" cy="4458322"/>
          </a:xfrm>
          <a:prstGeom prst="rect">
            <a:avLst/>
          </a:prstGeom>
        </p:spPr>
      </p:pic>
      <p:pic>
        <p:nvPicPr>
          <p:cNvPr id="7" name="圖片 6">
            <a:extLst>
              <a:ext uri="{FF2B5EF4-FFF2-40B4-BE49-F238E27FC236}">
                <a16:creationId xmlns:a16="http://schemas.microsoft.com/office/drawing/2014/main" id="{790D6AD9-08A4-4FC2-ADAD-AE892D0EA126}"/>
              </a:ext>
            </a:extLst>
          </p:cNvPr>
          <p:cNvPicPr>
            <a:picLocks noChangeAspect="1"/>
          </p:cNvPicPr>
          <p:nvPr/>
        </p:nvPicPr>
        <p:blipFill>
          <a:blip r:embed="rId5"/>
          <a:stretch>
            <a:fillRect/>
          </a:stretch>
        </p:blipFill>
        <p:spPr>
          <a:xfrm>
            <a:off x="647704" y="6057900"/>
            <a:ext cx="6897063" cy="600159"/>
          </a:xfrm>
          <a:prstGeom prst="rect">
            <a:avLst/>
          </a:prstGeom>
        </p:spPr>
      </p:pic>
      <p:pic>
        <p:nvPicPr>
          <p:cNvPr id="9" name="音訊 8">
            <a:hlinkClick r:id="" action="ppaction://media"/>
            <a:extLst>
              <a:ext uri="{FF2B5EF4-FFF2-40B4-BE49-F238E27FC236}">
                <a16:creationId xmlns:a16="http://schemas.microsoft.com/office/drawing/2014/main" id="{00682245-B360-D242-8F31-C00E7423DC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36628000"/>
      </p:ext>
    </p:extLst>
  </p:cSld>
  <p:clrMapOvr>
    <a:masterClrMapping/>
  </p:clrMapOvr>
  <mc:AlternateContent xmlns:mc="http://schemas.openxmlformats.org/markup-compatibility/2006">
    <mc:Choice xmlns:p14="http://schemas.microsoft.com/office/powerpoint/2010/main" Requires="p14">
      <p:transition spd="slow" p14:dur="2000" advTm="139717"/>
    </mc:Choice>
    <mc:Fallback>
      <p:transition spd="slow" advTm="139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52" x="30163" y="1806575"/>
          <p14:tracePt t="152" x="46038" y="1812925"/>
          <p14:tracePt t="155" x="76200" y="1812925"/>
          <p14:tracePt t="157" x="106363" y="1812925"/>
          <p14:tracePt t="168" x="130175" y="1820863"/>
          <p14:tracePt t="168" x="258763" y="1836738"/>
          <p14:tracePt t="172" x="334963" y="1851025"/>
          <p14:tracePt t="184" x="350838" y="1851025"/>
          <p14:tracePt t="185" x="511175" y="1882775"/>
          <p14:tracePt t="187" x="571500" y="1897063"/>
          <p14:tracePt t="201" x="701675" y="1927225"/>
          <p14:tracePt t="203" x="723900" y="1935163"/>
          <p14:tracePt t="218" x="815975" y="1965325"/>
          <p14:tracePt t="221" x="838200" y="1973263"/>
          <p14:tracePt t="235" x="876300" y="1989138"/>
          <p14:tracePt t="238" x="892175" y="1997075"/>
          <p14:tracePt t="252" x="914400" y="2003425"/>
          <p14:tracePt t="254" x="922338" y="2003425"/>
          <p14:tracePt t="268" x="936625" y="2003425"/>
          <p14:tracePt t="271" x="944563" y="2003425"/>
          <p14:tracePt t="285" x="960438" y="1997075"/>
          <p14:tracePt t="287" x="968375" y="1989138"/>
          <p14:tracePt t="301" x="998538" y="1965325"/>
          <p14:tracePt t="304" x="1006475" y="1958975"/>
          <p14:tracePt t="319" x="1012825" y="1958975"/>
          <p14:tracePt t="319" x="1058863" y="1920875"/>
          <p14:tracePt t="322" x="1082675" y="1905000"/>
          <p14:tracePt t="335" x="1096963" y="1889125"/>
          <p14:tracePt t="335" x="1189038" y="1812925"/>
          <p14:tracePt t="339" x="1241425" y="1774825"/>
          <p14:tracePt t="351" x="1257300" y="1768475"/>
          <p14:tracePt t="352" x="1379538" y="1692275"/>
          <p14:tracePt t="354" x="1425575" y="1668463"/>
          <p14:tracePt t="368" x="1562100" y="1622425"/>
          <p14:tracePt t="370" x="1600200" y="1608138"/>
          <p14:tracePt t="385" x="1736725" y="1592263"/>
          <p14:tracePt t="387" x="1768475" y="1592263"/>
          <p14:tracePt t="388" x="1774825" y="1592263"/>
          <p14:tracePt t="402" x="1874838" y="1592263"/>
          <p14:tracePt t="404" x="1897063" y="1592263"/>
          <p14:tracePt t="418" x="1973263" y="1616075"/>
          <p14:tracePt t="421" x="1989138" y="1622425"/>
          <p14:tracePt t="435" x="2041525" y="1654175"/>
          <p14:tracePt t="437" x="2049463" y="1660525"/>
          <p14:tracePt t="437" x="2057400" y="1660525"/>
          <p14:tracePt t="451" x="2095500" y="1698625"/>
          <p14:tracePt t="453" x="2103438" y="1706563"/>
          <p14:tracePt t="454" x="2111375" y="1714500"/>
          <p14:tracePt t="468" x="2149475" y="1774825"/>
          <p14:tracePt t="471" x="2163763" y="1798638"/>
          <p14:tracePt t="485" x="2201863" y="1874838"/>
          <p14:tracePt t="487" x="2217738" y="1905000"/>
          <p14:tracePt t="501" x="2255838" y="2003425"/>
          <p14:tracePt t="504" x="2263775" y="2027238"/>
          <p14:tracePt t="518" x="2270125" y="2035175"/>
          <p14:tracePt t="518" x="2293938" y="2111375"/>
          <p14:tracePt t="522" x="2301875" y="2141538"/>
          <p14:tracePt t="534" x="2308225" y="2149475"/>
          <p14:tracePt t="535" x="2332038" y="2209800"/>
          <p14:tracePt t="538" x="2339975" y="2232025"/>
          <p14:tracePt t="551" x="2354263" y="2293938"/>
          <p14:tracePt t="554" x="2362200" y="2301875"/>
          <p14:tracePt t="568" x="2362200" y="2308225"/>
          <p14:tracePt t="568" x="2378075" y="2346325"/>
          <p14:tracePt t="571" x="2384425" y="2362200"/>
          <p14:tracePt t="585" x="2392363" y="2392363"/>
          <p14:tracePt t="587" x="2392363" y="2400300"/>
          <p14:tracePt t="601" x="2400300" y="2408238"/>
          <p14:tracePt t="604" x="2400300" y="2416175"/>
          <p14:tracePt t="618" x="2408238" y="2416175"/>
          <p14:tracePt t="710" x="2408238" y="2422525"/>
          <p14:tracePt t="727" x="2408238" y="2430463"/>
          <p14:tracePt t="737" x="2408238" y="2438400"/>
          <p14:tracePt t="744" x="2408238" y="2446338"/>
          <p14:tracePt t="750" x="2408238" y="2454275"/>
          <p14:tracePt t="758" x="2408238" y="2460625"/>
          <p14:tracePt t="761" x="2408238" y="2468563"/>
          <p14:tracePt t="768" x="2416175" y="2476500"/>
          <p14:tracePt t="771" x="2416175" y="2492375"/>
          <p14:tracePt t="785" x="2416175" y="2560638"/>
          <p14:tracePt t="786" x="2416175" y="2574925"/>
          <p14:tracePt t="801" x="2416175" y="2628900"/>
          <p14:tracePt t="803" x="2416175" y="2644775"/>
          <p14:tracePt t="818" x="2416175" y="2682875"/>
          <p14:tracePt t="820" x="2416175" y="2689225"/>
          <p14:tracePt t="835" x="2408238" y="2713038"/>
          <p14:tracePt t="837" x="2408238" y="2720975"/>
          <p14:tracePt t="851" x="2400300" y="2743200"/>
          <p14:tracePt t="864" x="2400300" y="2751138"/>
          <p14:tracePt t="868" x="2392363" y="2751138"/>
          <p14:tracePt t="1239" x="2392363" y="2743200"/>
          <p14:tracePt t="1245" x="2392363" y="2735263"/>
          <p14:tracePt t="1250" x="2392363" y="2727325"/>
          <p14:tracePt t="1253" x="2392363" y="2720975"/>
          <p14:tracePt t="1255" x="2384425" y="2720975"/>
          <p14:tracePt t="1268" x="2378075" y="2674938"/>
          <p14:tracePt t="1270" x="2378075" y="2659063"/>
          <p14:tracePt t="1285" x="2362200" y="2598738"/>
          <p14:tracePt t="1287" x="2362200" y="2590800"/>
          <p14:tracePt t="1301" x="2354263" y="2552700"/>
          <p14:tracePt t="1304" x="2354263" y="2544763"/>
          <p14:tracePt t="1304" x="2354263" y="2536825"/>
          <p14:tracePt t="1318" x="2354263" y="2514600"/>
          <p14:tracePt t="1324" x="2354263" y="2506663"/>
          <p14:tracePt t="1368" x="2354263" y="2498725"/>
          <p14:tracePt t="1375" x="2354263" y="2492375"/>
          <p14:tracePt t="1382" x="2354263" y="2484438"/>
          <p14:tracePt t="1388" x="2354263" y="2476500"/>
          <p14:tracePt t="1391" x="2354263" y="2468563"/>
          <p14:tracePt t="1401" x="2354263" y="2454275"/>
          <p14:tracePt t="1403" x="2354263" y="2446338"/>
          <p14:tracePt t="1419" x="2354263" y="2422525"/>
          <p14:tracePt t="1421" x="2354263" y="2416175"/>
          <p14:tracePt t="1435" x="2346325" y="2400300"/>
          <p14:tracePt t="1444" x="2346325" y="2392363"/>
          <p14:tracePt t="1456" x="2346325" y="2384425"/>
          <p14:tracePt t="1466" x="2346325" y="2378075"/>
          <p14:tracePt t="1470" x="2346325" y="2370138"/>
          <p14:tracePt t="1475" x="2346325" y="2362200"/>
          <p14:tracePt t="1485" x="2346325" y="2354263"/>
          <p14:tracePt t="1487" x="2346325" y="2346325"/>
          <p14:tracePt t="1487" x="2346325" y="2339975"/>
          <p14:tracePt t="1501" x="2332038" y="2308225"/>
          <p14:tracePt t="1504" x="2332038" y="2301875"/>
          <p14:tracePt t="1518" x="2332038" y="2293938"/>
          <p14:tracePt t="1518" x="2316163" y="2255838"/>
          <p14:tracePt t="1521" x="2301875" y="2239963"/>
          <p14:tracePt t="1535" x="2278063" y="2193925"/>
          <p14:tracePt t="1537" x="2270125" y="2179638"/>
          <p14:tracePt t="1551" x="2247900" y="2141538"/>
          <p14:tracePt t="1554" x="2239963" y="2133600"/>
          <p14:tracePt t="1568" x="2225675" y="2111375"/>
          <p14:tracePt t="1571" x="2217738" y="2103438"/>
          <p14:tracePt t="1585" x="2201863" y="2079625"/>
          <p14:tracePt t="1587" x="2193925" y="2079625"/>
          <p14:tracePt t="1601" x="2187575" y="2065338"/>
          <p14:tracePt t="1604" x="2179638" y="2065338"/>
          <p14:tracePt t="1618" x="2171700" y="2057400"/>
          <p14:tracePt t="2051" x="2163763" y="2057400"/>
          <p14:tracePt t="2058" x="2155825" y="2057400"/>
          <p14:tracePt t="2066" x="2149475" y="2057400"/>
          <p14:tracePt t="2071" x="2141538" y="2057400"/>
          <p14:tracePt t="2077" x="2133600" y="2057400"/>
          <p14:tracePt t="2085" x="2125663" y="2057400"/>
          <p14:tracePt t="2089" x="2117725" y="2057400"/>
          <p14:tracePt t="2101" x="2111375" y="2049463"/>
          <p14:tracePt t="2106" x="2103438" y="2049463"/>
          <p14:tracePt t="2118" x="2095500" y="2041525"/>
          <p14:tracePt t="2123" x="2087563" y="2041525"/>
          <p14:tracePt t="2147" x="2079625" y="2041525"/>
          <p14:tracePt t="2223" x="2087563" y="2041525"/>
          <p14:tracePt t="2252" x="2095500" y="2041525"/>
          <p14:tracePt t="2345" x="2087563" y="2041525"/>
          <p14:tracePt t="2373" x="2079625" y="2041525"/>
          <p14:tracePt t="2397" x="2073275" y="2041525"/>
          <p14:tracePt t="2658" x="2079625" y="2041525"/>
          <p14:tracePt t="2704" x="2087563" y="2041525"/>
          <p14:tracePt t="2740" x="2095500" y="2041525"/>
          <p14:tracePt t="2758" x="2103438" y="2041525"/>
          <p14:tracePt t="2762" x="2103438" y="2035175"/>
          <p14:tracePt t="2770" x="2111375" y="2035175"/>
          <p14:tracePt t="2787" x="2117725" y="2035175"/>
          <p14:tracePt t="2796" x="2125663" y="2035175"/>
          <p14:tracePt t="2814" x="2133600" y="2035175"/>
          <p14:tracePt t="2839" x="2133600" y="2041525"/>
          <p14:tracePt t="3050" x="2125663" y="2041525"/>
          <p14:tracePt t="3071" x="2117725" y="2041525"/>
          <p14:tracePt t="3082" x="2111375" y="2041525"/>
          <p14:tracePt t="3086" x="2103438" y="2041525"/>
          <p14:tracePt t="3090" x="2095500" y="2041525"/>
          <p14:tracePt t="3101" x="2079625" y="2035175"/>
          <p14:tracePt t="3105" x="2073275" y="2035175"/>
          <p14:tracePt t="3118" x="2065338" y="2035175"/>
          <p14:tracePt t="3120" x="2065338" y="2027238"/>
          <p14:tracePt t="3135" x="2057400" y="2027238"/>
          <p14:tracePt t="3306" x="2049463" y="2019300"/>
          <p14:tracePt t="3319" x="2041525" y="2019300"/>
          <p14:tracePt t="3328" x="2041525" y="2011363"/>
          <p14:tracePt t="3333" x="2035175" y="2011363"/>
          <p14:tracePt t="3340" x="2027238" y="2011363"/>
          <p14:tracePt t="3346" x="2027238" y="2003425"/>
          <p14:tracePt t="3351" x="2019300" y="2003425"/>
          <p14:tracePt t="3356" x="2011363" y="2003425"/>
          <p14:tracePt t="3368" x="2003425" y="2003425"/>
          <p14:tracePt t="3370" x="2003425" y="1997075"/>
          <p14:tracePt t="3385" x="1989138" y="1997075"/>
          <p14:tracePt t="3387" x="1989138" y="1989138"/>
          <p14:tracePt t="3401" x="1981200" y="1989138"/>
          <p14:tracePt t="3409" x="1973263" y="1989138"/>
          <p14:tracePt t="3569" x="1973263" y="1981200"/>
          <p14:tracePt t="3620" x="1973263" y="1973263"/>
          <p14:tracePt t="3645" x="1981200" y="1973263"/>
          <p14:tracePt t="3652" x="1981200" y="1965325"/>
          <p14:tracePt t="3677" x="1989138" y="1965325"/>
          <p14:tracePt t="3683" x="1989138" y="1958975"/>
          <p14:tracePt t="3755" x="1997075" y="1958975"/>
          <p14:tracePt t="3809" x="2003425" y="1958975"/>
          <p14:tracePt t="3814" x="2011363" y="1958975"/>
          <p14:tracePt t="3820" x="2019300" y="1958975"/>
          <p14:tracePt t="3820" x="2027238" y="1958975"/>
          <p14:tracePt t="3823" x="2035175" y="1958975"/>
          <p14:tracePt t="3831" x="2049463" y="1958975"/>
          <p14:tracePt t="3835" x="2057400" y="1958975"/>
          <p14:tracePt t="3848" x="2087563" y="1958975"/>
          <p14:tracePt t="3853" x="2095500" y="1958975"/>
          <p14:tracePt t="3865" x="2125663" y="1958975"/>
          <p14:tracePt t="3868" x="2133600" y="1958975"/>
          <p14:tracePt t="3882" x="2179638" y="1958975"/>
          <p14:tracePt t="3885" x="2187575" y="1958975"/>
          <p14:tracePt t="3898" x="2232025" y="1958975"/>
          <p14:tracePt t="3903" x="2239963" y="1958975"/>
          <p14:tracePt t="3915" x="2247900" y="1958975"/>
          <p14:tracePt t="3915" x="2270125" y="1958975"/>
          <p14:tracePt t="3918" x="2278063" y="1958975"/>
          <p14:tracePt t="3932" x="2308225" y="1958975"/>
          <p14:tracePt t="3938" x="2316163" y="1958975"/>
          <p14:tracePt t="3952" x="2324100" y="1958975"/>
          <p14:tracePt t="4113" x="2316163" y="1958975"/>
          <p14:tracePt t="4132" x="2308225" y="1958975"/>
          <p14:tracePt t="4153" x="2301875" y="1958975"/>
          <p14:tracePt t="4289" x="2301875" y="1965325"/>
          <p14:tracePt t="4299" x="2308225" y="1965325"/>
          <p14:tracePt t="4374" x="2316163" y="1965325"/>
          <p14:tracePt t="4376" x="2316163" y="1958975"/>
          <p14:tracePt t="4382" x="2324100" y="1958975"/>
          <p14:tracePt t="4386" x="2324100" y="1951038"/>
          <p14:tracePt t="4453" x="2324100" y="1958975"/>
          <p14:tracePt t="4462" x="2332038" y="1958975"/>
          <p14:tracePt t="4469" x="2332038" y="1965325"/>
          <p14:tracePt t="4474" x="2339975" y="1965325"/>
          <p14:tracePt t="4480" x="2339975" y="1973263"/>
          <p14:tracePt t="4485" x="2346325" y="1973263"/>
          <p14:tracePt t="4491" x="2354263" y="1973263"/>
          <p14:tracePt t="4502" x="2354263" y="1981200"/>
          <p14:tracePt t="4504" x="2362200" y="1981200"/>
          <p14:tracePt t="4518" x="2370138" y="1981200"/>
          <p14:tracePt t="4520" x="2378075" y="1981200"/>
          <p14:tracePt t="4535" x="2384425" y="1981200"/>
          <p14:tracePt t="4543" x="2392363" y="1981200"/>
          <p14:tracePt t="4696" x="2392363" y="1989138"/>
          <p14:tracePt t="4704" x="2392363" y="1997075"/>
          <p14:tracePt t="4714" x="2392363" y="2003425"/>
          <p14:tracePt t="4716" x="2400300" y="2003425"/>
          <p14:tracePt t="4725" x="2408238" y="2011363"/>
          <p14:tracePt t="4736" x="2416175" y="2019300"/>
          <p14:tracePt t="4745" x="2422525" y="2027238"/>
          <p14:tracePt t="4754" x="2430463" y="2035175"/>
          <p14:tracePt t="4767" x="2438400" y="2035175"/>
          <p14:tracePt t="4770" x="2438400" y="2041525"/>
          <p14:tracePt t="4772" x="2446338" y="2041525"/>
          <p14:tracePt t="4785" x="2454275" y="2049463"/>
          <p14:tracePt t="4787" x="2460625" y="2049463"/>
          <p14:tracePt t="4801" x="2484438" y="2057400"/>
          <p14:tracePt t="4804" x="2492375" y="2057400"/>
          <p14:tracePt t="4818" x="2514600" y="2065338"/>
          <p14:tracePt t="4821" x="2522538" y="2065338"/>
          <p14:tracePt t="4835" x="2536825" y="2065338"/>
          <p14:tracePt t="4837" x="2544763" y="2065338"/>
          <p14:tracePt t="4851" x="2560638" y="2065338"/>
          <p14:tracePt t="4856" x="2568575" y="2065338"/>
          <p14:tracePt t="4870" x="2574925" y="2065338"/>
          <p14:tracePt t="5244" x="2568575" y="2057400"/>
          <p14:tracePt t="5252" x="2560638" y="2049463"/>
          <p14:tracePt t="5258" x="2560638" y="2041525"/>
          <p14:tracePt t="5265" x="2552700" y="2041525"/>
          <p14:tracePt t="5283" x="2552700" y="2035175"/>
          <p14:tracePt t="5538" x="2544763" y="2035175"/>
          <p14:tracePt t="5544" x="2536825" y="2035175"/>
          <p14:tracePt t="5549" x="2530475" y="2035175"/>
          <p14:tracePt t="5553" x="2522538" y="2035175"/>
          <p14:tracePt t="5556" x="2514600" y="2035175"/>
          <p14:tracePt t="5565" x="2498725" y="2035175"/>
          <p14:tracePt t="5569" x="2492375" y="2035175"/>
          <p14:tracePt t="5581" x="2460625" y="2027238"/>
          <p14:tracePt t="5585" x="2454275" y="2027238"/>
          <p14:tracePt t="5598" x="2430463" y="2027238"/>
          <p14:tracePt t="5603" x="2422525" y="2027238"/>
          <p14:tracePt t="5614" x="2416175" y="2027238"/>
          <p14:tracePt t="5618" x="2408238" y="2027238"/>
          <p14:tracePt t="5631" x="2392363" y="2027238"/>
          <p14:tracePt t="5641" x="2384425" y="2027238"/>
          <p14:tracePt t="5649" x="2378075" y="2027238"/>
          <p14:tracePt t="5661" x="2370138" y="2027238"/>
          <p14:tracePt t="5675" x="2362200" y="2027238"/>
          <p14:tracePt t="5683" x="2354263" y="2027238"/>
          <p14:tracePt t="5686" x="2354263" y="2035175"/>
          <p14:tracePt t="5694" x="2346325" y="2035175"/>
          <p14:tracePt t="5703" x="2339975" y="2035175"/>
          <p14:tracePt t="5711" x="2332038" y="2035175"/>
          <p14:tracePt t="5722" x="2324100" y="2035175"/>
          <p14:tracePt t="5732" x="2316163" y="2035175"/>
          <p14:tracePt t="5741" x="2308225" y="2035175"/>
          <p14:tracePt t="5890" x="2301875" y="2035175"/>
          <p14:tracePt t="5905" x="2293938" y="2035175"/>
          <p14:tracePt t="5915" x="2286000" y="2035175"/>
          <p14:tracePt t="5921" x="2278063" y="2035175"/>
          <p14:tracePt t="5929" x="2270125" y="2035175"/>
          <p14:tracePt t="5943" x="2263775" y="2035175"/>
          <p14:tracePt t="5954" x="2255838" y="2035175"/>
          <p14:tracePt t="5961" x="2247900" y="2035175"/>
          <p14:tracePt t="5970" x="2239963" y="2035175"/>
          <p14:tracePt t="6036" x="2247900" y="2035175"/>
          <p14:tracePt t="6044" x="2255838" y="2035175"/>
          <p14:tracePt t="6046" x="2255838" y="2027238"/>
          <p14:tracePt t="6051" x="2263775" y="2027238"/>
          <p14:tracePt t="6053" x="2270125" y="2027238"/>
          <p14:tracePt t="6068" x="2293938" y="2019300"/>
          <p14:tracePt t="6071" x="2293938" y="2011363"/>
          <p14:tracePt t="6085" x="2308225" y="2011363"/>
          <p14:tracePt t="6087" x="2316163" y="2011363"/>
          <p14:tracePt t="6087" x="2316163" y="2003425"/>
          <p14:tracePt t="6101" x="2332038" y="2003425"/>
          <p14:tracePt t="6105" x="2339975" y="2003425"/>
          <p14:tracePt t="6118" x="2339975" y="1997075"/>
          <p14:tracePt t="6127" x="2346325" y="1997075"/>
          <p14:tracePt t="6181" x="2339975" y="1997075"/>
          <p14:tracePt t="6186" x="2332038" y="1997075"/>
          <p14:tracePt t="6191" x="2324100" y="1997075"/>
          <p14:tracePt t="6198" x="2316163" y="1997075"/>
          <p14:tracePt t="6201" x="2308225" y="1997075"/>
          <p14:tracePt t="6214" x="2301875" y="1997075"/>
          <p14:tracePt t="6298" x="2308225" y="1997075"/>
          <p14:tracePt t="6306" x="2316163" y="1997075"/>
          <p14:tracePt t="6310" x="2324100" y="1997075"/>
          <p14:tracePt t="6315" x="2332038" y="1997075"/>
          <p14:tracePt t="6321" x="2339975" y="1997075"/>
          <p14:tracePt t="6321" x="2346325" y="1997075"/>
          <p14:tracePt t="6331" x="2370138" y="1997075"/>
          <p14:tracePt t="6335" x="2378075" y="1997075"/>
          <p14:tracePt t="6348" x="2422525" y="1997075"/>
          <p14:tracePt t="6352" x="2438400" y="1997075"/>
          <p14:tracePt t="6364" x="2484438" y="2003425"/>
          <p14:tracePt t="6368" x="2492375" y="2003425"/>
          <p14:tracePt t="6381" x="2530475" y="2011363"/>
          <p14:tracePt t="6385" x="2536825" y="2011363"/>
          <p14:tracePt t="6398" x="2552700" y="2011363"/>
          <p14:tracePt t="6413" x="2560638" y="2011363"/>
          <p14:tracePt t="6482" x="2552700" y="2011363"/>
          <p14:tracePt t="6493" x="2544763" y="2011363"/>
          <p14:tracePt t="6499" x="2544763" y="2019300"/>
          <p14:tracePt t="6505" x="2536825" y="2019300"/>
          <p14:tracePt t="6511" x="2530475" y="2019300"/>
          <p14:tracePt t="6521" x="2522538" y="2019300"/>
          <p14:tracePt t="6535" x="2514600" y="2027238"/>
          <p14:tracePt t="6589" x="2522538" y="2027238"/>
          <p14:tracePt t="6595" x="2530475" y="2027238"/>
          <p14:tracePt t="6600" x="2536825" y="2027238"/>
          <p14:tracePt t="6603" x="2544763" y="2027238"/>
          <p14:tracePt t="6608" x="2552700" y="2027238"/>
          <p14:tracePt t="6618" x="2568575" y="2027238"/>
          <p14:tracePt t="6621" x="2574925" y="2027238"/>
          <p14:tracePt t="6635" x="2598738" y="2019300"/>
          <p14:tracePt t="6638" x="2606675" y="2019300"/>
          <p14:tracePt t="6651" x="2620963" y="2019300"/>
          <p14:tracePt t="6654" x="2628900" y="2019300"/>
          <p14:tracePt t="6668" x="2644775" y="2019300"/>
          <p14:tracePt t="6670" x="2651125" y="2019300"/>
          <p14:tracePt t="6685" x="2667000" y="2011363"/>
          <p14:tracePt t="6689" x="2674938" y="2011363"/>
          <p14:tracePt t="6701" x="2682875" y="2011363"/>
          <p14:tracePt t="6703" x="2689225" y="2011363"/>
          <p14:tracePt t="6718" x="2713038" y="2011363"/>
          <p14:tracePt t="6721" x="2713038" y="2003425"/>
          <p14:tracePt t="6721" x="2720975" y="2003425"/>
          <p14:tracePt t="6735" x="2743200" y="2003425"/>
          <p14:tracePt t="6737" x="2751138" y="2003425"/>
          <p14:tracePt t="6751" x="2773363" y="2003425"/>
          <p14:tracePt t="6754" x="2781300" y="2003425"/>
          <p14:tracePt t="6769" x="2797175" y="2003425"/>
          <p14:tracePt t="6769" x="2803525" y="2003425"/>
          <p14:tracePt t="6772" x="2819400" y="2003425"/>
          <p14:tracePt t="6785" x="2841625" y="2003425"/>
          <p14:tracePt t="6787" x="2849563" y="2003425"/>
          <p14:tracePt t="6801" x="2857500" y="2003425"/>
          <p14:tracePt t="6803" x="2865438" y="2003425"/>
          <p14:tracePt t="6818" x="2873375" y="2003425"/>
          <p14:tracePt t="6833" x="2879725" y="2003425"/>
          <p14:tracePt t="6875" x="2873375" y="2003425"/>
          <p14:tracePt t="6883" x="2865438" y="2003425"/>
          <p14:tracePt t="6887" x="2857500" y="2011363"/>
          <p14:tracePt t="6891" x="2849563" y="2011363"/>
          <p14:tracePt t="6901" x="2835275" y="2011363"/>
          <p14:tracePt t="6903" x="2827338" y="2011363"/>
          <p14:tracePt t="6918" x="2797175" y="2011363"/>
          <p14:tracePt t="6920" x="2789238" y="2011363"/>
          <p14:tracePt t="6935" x="2765425" y="2011363"/>
          <p14:tracePt t="6937" x="2759075" y="2011363"/>
          <p14:tracePt t="6951" x="2727325" y="2011363"/>
          <p14:tracePt t="6953" x="2720975" y="2011363"/>
          <p14:tracePt t="6969" x="2689225" y="2011363"/>
          <p14:tracePt t="6975" x="2682875" y="2011363"/>
          <p14:tracePt t="6986" x="2674938" y="2011363"/>
          <p14:tracePt t="7086" x="2682875" y="2011363"/>
          <p14:tracePt t="7096" x="2689225" y="2011363"/>
          <p14:tracePt t="7116" x="2697163" y="2011363"/>
          <p14:tracePt t="7201" x="2689225" y="2019300"/>
          <p14:tracePt t="7215" x="2682875" y="2019300"/>
          <p14:tracePt t="7223" x="2674938" y="2019300"/>
          <p14:tracePt t="7230" x="2667000" y="2019300"/>
          <p14:tracePt t="7237" x="2667000" y="2027238"/>
          <p14:tracePt t="7240" x="2659063" y="2027238"/>
          <p14:tracePt t="7248" x="2651125" y="2027238"/>
          <p14:tracePt t="7253" x="2644775" y="2027238"/>
          <p14:tracePt t="7264" x="2628900" y="2027238"/>
          <p14:tracePt t="7268" x="2620963" y="2027238"/>
          <p14:tracePt t="7281" x="2606675" y="2027238"/>
          <p14:tracePt t="7284" x="2598738" y="2027238"/>
          <p14:tracePt t="7298" x="2574925" y="2027238"/>
          <p14:tracePt t="7302" x="2568575" y="2027238"/>
          <p14:tracePt t="7314" x="2552700" y="2019300"/>
          <p14:tracePt t="7321" x="2536825" y="2011363"/>
          <p14:tracePt t="7331" x="2514600" y="1989138"/>
          <p14:tracePt t="7335" x="2506663" y="1981200"/>
          <p14:tracePt t="7348" x="2484438" y="1958975"/>
          <p14:tracePt t="7351" x="2476500" y="1951038"/>
          <p14:tracePt t="7364" x="2460625" y="1935163"/>
          <p14:tracePt t="7372" x="2454275" y="1935163"/>
          <p14:tracePt t="7381" x="2454275" y="1927225"/>
          <p14:tracePt t="7389" x="2454275" y="1920875"/>
          <p14:tracePt t="7399" x="2446338" y="1920875"/>
          <p14:tracePt t="7404" x="2446338" y="1912938"/>
          <p14:tracePt t="7414" x="2446338" y="1905000"/>
          <p14:tracePt t="7422" x="2446338" y="1897063"/>
          <p14:tracePt t="7431" x="2454275" y="1882775"/>
          <p14:tracePt t="7436" x="2454275" y="1874838"/>
          <p14:tracePt t="7448" x="2460625" y="1858963"/>
          <p14:tracePt t="7451" x="2460625" y="1851025"/>
          <p14:tracePt t="7464" x="2468563" y="1820863"/>
          <p14:tracePt t="7470" x="2468563" y="1812925"/>
          <p14:tracePt t="7481" x="2484438" y="1798638"/>
          <p14:tracePt t="7486" x="2484438" y="1790700"/>
          <p14:tracePt t="7498" x="2492375" y="1768475"/>
          <p14:tracePt t="7501" x="2498725" y="1768475"/>
          <p14:tracePt t="7514" x="2514600" y="1744663"/>
          <p14:tracePt t="7518" x="2522538" y="1736725"/>
          <p14:tracePt t="7531" x="2544763" y="1706563"/>
          <p14:tracePt t="7535" x="2552700" y="1706563"/>
          <p14:tracePt t="7548" x="2582863" y="1692275"/>
          <p14:tracePt t="7551" x="2590800" y="1684338"/>
          <p14:tracePt t="7564" x="2613025" y="1676400"/>
          <p14:tracePt t="7568" x="2620963" y="1676400"/>
          <p14:tracePt t="7581" x="2644775" y="1668463"/>
          <p14:tracePt t="7585" x="2651125" y="1668463"/>
          <p14:tracePt t="7598" x="2674938" y="1660525"/>
          <p14:tracePt t="7603" x="2682875" y="1660525"/>
          <p14:tracePt t="7614" x="2697163" y="1660525"/>
          <p14:tracePt t="7618" x="2705100" y="1660525"/>
          <p14:tracePt t="7631" x="2720975" y="1668463"/>
          <p14:tracePt t="7634" x="2727325" y="1668463"/>
          <p14:tracePt t="7648" x="2759075" y="1676400"/>
          <p14:tracePt t="7651" x="2759075" y="1684338"/>
          <p14:tracePt t="7664" x="2789238" y="1692275"/>
          <p14:tracePt t="7670" x="2797175" y="1692275"/>
          <p14:tracePt t="7681" x="2811463" y="1692275"/>
          <p14:tracePt t="7685" x="2811463" y="1698625"/>
          <p14:tracePt t="7698" x="2827338" y="1706563"/>
          <p14:tracePt t="7701" x="2835275" y="1706563"/>
          <p14:tracePt t="7714" x="2849563" y="1714500"/>
          <p14:tracePt t="7720" x="2857500" y="1714500"/>
          <p14:tracePt t="7731" x="2865438" y="1722438"/>
          <p14:tracePt t="7735" x="2873375" y="1722438"/>
          <p14:tracePt t="7748" x="2887663" y="1736725"/>
          <p14:tracePt t="7753" x="2887663" y="1744663"/>
          <p14:tracePt t="7753" x="2895600" y="1744663"/>
          <p14:tracePt t="7765" x="2903538" y="1752600"/>
          <p14:tracePt t="7769" x="2911475" y="1760538"/>
          <p14:tracePt t="7781" x="2925763" y="1774825"/>
          <p14:tracePt t="7785" x="2933700" y="1782763"/>
          <p14:tracePt t="7798" x="2941638" y="1798638"/>
          <p14:tracePt t="7802" x="2941638" y="1806575"/>
          <p14:tracePt t="7814" x="2949575" y="1812925"/>
          <p14:tracePt t="7818" x="2949575" y="1820863"/>
          <p14:tracePt t="7831" x="2949575" y="1828800"/>
          <p14:tracePt t="7836" x="2949575" y="1836738"/>
          <p14:tracePt t="7848" x="2949575" y="1844675"/>
          <p14:tracePt t="7853" x="2949575" y="1851025"/>
          <p14:tracePt t="7864" x="2949575" y="1858963"/>
          <p14:tracePt t="7870" x="2949575" y="1866900"/>
          <p14:tracePt t="7881" x="2941638" y="1874838"/>
          <p14:tracePt t="7884" x="2941638" y="1882775"/>
          <p14:tracePt t="7898" x="2925763" y="1912938"/>
          <p14:tracePt t="7902" x="2917825" y="1920875"/>
          <p14:tracePt t="7914" x="2903538" y="1935163"/>
          <p14:tracePt t="7918" x="2895600" y="1943100"/>
          <p14:tracePt t="7931" x="2873375" y="1965325"/>
          <p14:tracePt t="7935" x="2865438" y="1965325"/>
          <p14:tracePt t="7948" x="2841625" y="1981200"/>
          <p14:tracePt t="7951" x="2841625" y="1989138"/>
          <p14:tracePt t="7964" x="2819400" y="2003425"/>
          <p14:tracePt t="7970" x="2811463" y="2011363"/>
          <p14:tracePt t="7982" x="2797175" y="2019300"/>
          <p14:tracePt t="7986" x="2789238" y="2019300"/>
          <p14:tracePt t="7998" x="2781300" y="2027238"/>
          <p14:tracePt t="8002" x="2773363" y="2027238"/>
          <p14:tracePt t="8014" x="2759075" y="2035175"/>
          <p14:tracePt t="8018" x="2751138" y="2035175"/>
          <p14:tracePt t="8031" x="2705100" y="2035175"/>
          <p14:tracePt t="8035" x="2689225" y="2035175"/>
          <p14:tracePt t="8048" x="2598738" y="2035175"/>
          <p14:tracePt t="8051" x="2582863" y="2035175"/>
          <p14:tracePt t="8064" x="2416175" y="2035175"/>
          <p14:tracePt t="8068" x="2370138" y="2035175"/>
          <p14:tracePt t="8081" x="2187575" y="2035175"/>
          <p14:tracePt t="8085" x="2155825" y="2035175"/>
          <p14:tracePt t="8098" x="2057400" y="2027238"/>
          <p14:tracePt t="8101" x="2049463" y="2027238"/>
          <p14:tracePt t="8114" x="2011363" y="2011363"/>
          <p14:tracePt t="8118" x="2003425" y="2011363"/>
          <p14:tracePt t="8131" x="1989138" y="1997075"/>
          <p14:tracePt t="8136" x="1989138" y="1989138"/>
          <p14:tracePt t="8148" x="1981200" y="1965325"/>
          <p14:tracePt t="8153" x="1981200" y="1951038"/>
          <p14:tracePt t="8164" x="1981200" y="1927225"/>
          <p14:tracePt t="8168" x="1981200" y="1920875"/>
          <p14:tracePt t="8181" x="1997075" y="1866900"/>
          <p14:tracePt t="8184" x="2003425" y="1851025"/>
          <p14:tracePt t="8198" x="2049463" y="1774825"/>
          <p14:tracePt t="8201" x="2057400" y="1760538"/>
          <p14:tracePt t="8214" x="2117725" y="1684338"/>
          <p14:tracePt t="8218" x="2125663" y="1668463"/>
          <p14:tracePt t="8231" x="2187575" y="1616075"/>
          <p14:tracePt t="8235" x="2201863" y="1608138"/>
          <p14:tracePt t="8248" x="2247900" y="1570038"/>
          <p14:tracePt t="8251" x="2255838" y="1570038"/>
          <p14:tracePt t="8264" x="2301875" y="1554163"/>
          <p14:tracePt t="8268" x="2308225" y="1554163"/>
          <p14:tracePt t="8281" x="2362200" y="1554163"/>
          <p14:tracePt t="8285" x="2378075" y="1554163"/>
          <p14:tracePt t="8298" x="2422525" y="1570038"/>
          <p14:tracePt t="8301" x="2430463" y="1570038"/>
          <p14:tracePt t="8314" x="2476500" y="1592263"/>
          <p14:tracePt t="8318" x="2484438" y="1592263"/>
          <p14:tracePt t="8331" x="2530475" y="1616075"/>
          <p14:tracePt t="8335" x="2544763" y="1622425"/>
          <p14:tracePt t="8348" x="2582863" y="1646238"/>
          <p14:tracePt t="8352" x="2582863" y="1654175"/>
          <p14:tracePt t="8364" x="2620963" y="1684338"/>
          <p14:tracePt t="8368" x="2620963" y="1692275"/>
          <p14:tracePt t="8381" x="2644775" y="1730375"/>
          <p14:tracePt t="8385" x="2644775" y="1736725"/>
          <p14:tracePt t="8398" x="2659063" y="1782763"/>
          <p14:tracePt t="8401" x="2659063" y="1790700"/>
          <p14:tracePt t="8414" x="2659063" y="1866900"/>
          <p14:tracePt t="8418" x="2659063" y="1882775"/>
          <p14:tracePt t="8432" x="2636838" y="1958975"/>
          <p14:tracePt t="8436" x="2628900" y="1973263"/>
          <p14:tracePt t="8448" x="2606675" y="2019300"/>
          <p14:tracePt t="8452" x="2606675" y="2027238"/>
          <p14:tracePt t="8464" x="2590800" y="2041525"/>
          <p14:tracePt t="8469" x="2590800" y="2049463"/>
          <p14:tracePt t="8654" x="2590800" y="2041525"/>
          <p14:tracePt t="8713" x="2598738" y="2041525"/>
          <p14:tracePt t="8719" x="2598738" y="2035175"/>
          <p14:tracePt t="8744" x="2606675" y="2035175"/>
          <p14:tracePt t="8749" x="2606675" y="2027238"/>
          <p14:tracePt t="8780" x="2606675" y="2019300"/>
          <p14:tracePt t="8803" x="2606675" y="2011363"/>
          <p14:tracePt t="8808" x="2613025" y="2011363"/>
          <p14:tracePt t="8821" x="2613025" y="2003425"/>
          <p14:tracePt t="8869" x="2620963" y="2003425"/>
          <p14:tracePt t="8888" x="2628900" y="2003425"/>
          <p14:tracePt t="8893" x="2636838" y="2003425"/>
          <p14:tracePt t="8896" x="2644775" y="2003425"/>
          <p14:tracePt t="8901" x="2651125" y="2003425"/>
          <p14:tracePt t="8903" x="2667000" y="2003425"/>
          <p14:tracePt t="8918" x="2705100" y="2011363"/>
          <p14:tracePt t="8921" x="2720975" y="2011363"/>
          <p14:tracePt t="8921" x="2727325" y="2011363"/>
          <p14:tracePt t="8935" x="2765425" y="2019300"/>
          <p14:tracePt t="8938" x="2781300" y="2019300"/>
          <p14:tracePt t="8951" x="2789238" y="2019300"/>
          <p14:tracePt t="8952" x="2819400" y="2019300"/>
          <p14:tracePt t="8954" x="2835275" y="2019300"/>
          <p14:tracePt t="8968" x="2857500" y="2019300"/>
          <p14:tracePt t="8971" x="2865438" y="2019300"/>
          <p14:tracePt t="8986" x="2879725" y="2019300"/>
          <p14:tracePt t="8988" x="2887663" y="2019300"/>
          <p14:tracePt t="9001" x="2911475" y="2019300"/>
          <p14:tracePt t="9003" x="2917825" y="2019300"/>
          <p14:tracePt t="9018" x="2955925" y="2019300"/>
          <p14:tracePt t="9021" x="2971800" y="2019300"/>
          <p14:tracePt t="9021" x="2971800" y="2027238"/>
          <p14:tracePt t="9035" x="3025775" y="2027238"/>
          <p14:tracePt t="9037" x="3032125" y="2027238"/>
          <p14:tracePt t="9037" x="3040063" y="2027238"/>
          <p14:tracePt t="9051" x="3086100" y="2027238"/>
          <p14:tracePt t="9053" x="3094038" y="2027238"/>
          <p14:tracePt t="9069" x="3116263" y="2027238"/>
          <p14:tracePt t="9076" x="3124200" y="2027238"/>
          <p14:tracePt t="9187" x="3124200" y="2019300"/>
          <p14:tracePt t="9268" x="3132138" y="2019300"/>
          <p14:tracePt t="9271" x="3132138" y="2011363"/>
          <p14:tracePt t="9279" x="3140075" y="2011363"/>
          <p14:tracePt t="9285" x="3140075" y="2003425"/>
          <p14:tracePt t="9298" x="3146425" y="2003425"/>
          <p14:tracePt t="9320" x="3154363" y="2003425"/>
          <p14:tracePt t="9511" x="3146425" y="1997075"/>
          <p14:tracePt t="9515" x="3140075" y="1997075"/>
          <p14:tracePt t="9520" x="3132138" y="1997075"/>
          <p14:tracePt t="9520" x="3132138" y="1989138"/>
          <p14:tracePt t="9531" x="3108325" y="1989138"/>
          <p14:tracePt t="9533" x="3108325" y="1981200"/>
          <p14:tracePt t="9548" x="3101975" y="1981200"/>
          <p14:tracePt t="9550" x="3101975" y="1973263"/>
          <p14:tracePt t="9564" x="3101975" y="1965325"/>
          <p14:tracePt t="9598" x="3101975" y="1958975"/>
          <p14:tracePt t="9605" x="3108325" y="1958975"/>
          <p14:tracePt t="9635" x="3116263" y="1958975"/>
          <p14:tracePt t="9854" x="3108325" y="1958975"/>
          <p14:tracePt t="9872" x="3101975" y="1958975"/>
          <p14:tracePt t="9907" x="3094038" y="1958975"/>
          <p14:tracePt t="9909" x="3094038" y="1965325"/>
          <p14:tracePt t="9916" x="3086100" y="1965325"/>
          <p14:tracePt t="9927" x="3078163" y="1965325"/>
          <p14:tracePt t="9932" x="3070225" y="1965325"/>
          <p14:tracePt t="9936" x="3063875" y="1965325"/>
          <p14:tracePt t="9939" x="3055938" y="1973263"/>
          <p14:tracePt t="9951" x="3040063" y="1973263"/>
          <p14:tracePt t="9953" x="3032125" y="1973263"/>
          <p14:tracePt t="9968" x="3017838" y="1981200"/>
          <p14:tracePt t="9972" x="3009900" y="1981200"/>
          <p14:tracePt t="9986" x="3001963" y="1981200"/>
          <p14:tracePt t="9988" x="2994025" y="1989138"/>
          <p14:tracePt t="10001" x="2971800" y="1989138"/>
          <p14:tracePt t="10004" x="2963863" y="1989138"/>
          <p14:tracePt t="10018" x="2949575" y="1989138"/>
          <p14:tracePt t="10020" x="2941638" y="1989138"/>
          <p14:tracePt t="10035" x="2925763" y="1997075"/>
          <p14:tracePt t="10042" x="2917825" y="1997075"/>
          <p14:tracePt t="10056" x="2917825" y="2003425"/>
          <p14:tracePt t="10065" x="2911475" y="2003425"/>
          <p14:tracePt t="10083" x="2903538" y="2003425"/>
          <p14:tracePt t="10785" x="2911475" y="2003425"/>
          <p14:tracePt t="10793" x="2917825" y="2003425"/>
          <p14:tracePt t="10799" x="2925763" y="2003425"/>
          <p14:tracePt t="10805" x="2933700" y="2003425"/>
          <p14:tracePt t="10810" x="2941638" y="2003425"/>
          <p14:tracePt t="10816" x="2949575" y="2003425"/>
          <p14:tracePt t="10821" x="2955925" y="2003425"/>
          <p14:tracePt t="10830" x="2963863" y="2003425"/>
          <p14:tracePt t="10835" x="2971800" y="2003425"/>
          <p14:tracePt t="10847" x="2994025" y="2003425"/>
          <p14:tracePt t="10851" x="3001963" y="2003425"/>
          <p14:tracePt t="10864" x="3032125" y="2003425"/>
          <p14:tracePt t="10868" x="3040063" y="2003425"/>
          <p14:tracePt t="10880" x="3070225" y="2003425"/>
          <p14:tracePt t="10884" x="3078163" y="2003425"/>
          <p14:tracePt t="10897" x="3108325" y="2003425"/>
          <p14:tracePt t="10901" x="3124200" y="2003425"/>
          <p14:tracePt t="10914" x="3162300" y="2003425"/>
          <p14:tracePt t="10920" x="3170238" y="2003425"/>
          <p14:tracePt t="10920" x="3178175" y="2003425"/>
          <p14:tracePt t="10931" x="3200400" y="2003425"/>
          <p14:tracePt t="10935" x="3208338" y="2003425"/>
          <p14:tracePt t="10947" x="3246438" y="2003425"/>
          <p14:tracePt t="10951" x="3254375" y="2003425"/>
          <p14:tracePt t="10964" x="3292475" y="2003425"/>
          <p14:tracePt t="10968" x="3298825" y="2003425"/>
          <p14:tracePt t="10981" x="3336925" y="2003425"/>
          <p14:tracePt t="10982" x="3344863" y="2003425"/>
          <p14:tracePt t="10985" x="3352800" y="2003425"/>
          <p14:tracePt t="10997" x="3382963" y="2003425"/>
          <p14:tracePt t="11001" x="3398838" y="2003425"/>
          <p14:tracePt t="11014" x="3459163" y="2003425"/>
          <p14:tracePt t="11018" x="3475038" y="2003425"/>
          <p14:tracePt t="11030" x="3535363" y="2011363"/>
          <p14:tracePt t="11034" x="3559175" y="2011363"/>
          <p14:tracePt t="11047" x="3603625" y="2011363"/>
          <p14:tracePt t="11051" x="3611563" y="2011363"/>
          <p14:tracePt t="11064" x="3665538" y="2011363"/>
          <p14:tracePt t="11068" x="3673475" y="2011363"/>
          <p14:tracePt t="11080" x="3717925" y="2011363"/>
          <p14:tracePt t="11084" x="3733800" y="2011363"/>
          <p14:tracePt t="11097" x="3763963" y="2011363"/>
          <p14:tracePt t="11103" x="3771900" y="2011363"/>
          <p14:tracePt t="11114" x="3794125" y="2011363"/>
          <p14:tracePt t="11118" x="3802063" y="2011363"/>
          <p14:tracePt t="11130" x="3817938" y="2011363"/>
          <p14:tracePt t="11144" x="3825875" y="2011363"/>
          <p14:tracePt t="11203" x="3817938" y="2011363"/>
          <p14:tracePt t="11209" x="3810000" y="2011363"/>
          <p14:tracePt t="11212" x="3802063" y="2011363"/>
          <p14:tracePt t="11218" x="3794125" y="2011363"/>
          <p14:tracePt t="11220" x="3779838" y="2019300"/>
          <p14:tracePt t="11235" x="3695700" y="2019300"/>
          <p14:tracePt t="11237" x="3665538" y="2019300"/>
          <p14:tracePt t="11251" x="3649663" y="2019300"/>
          <p14:tracePt t="11252" x="3497263" y="2027238"/>
          <p14:tracePt t="11255" x="3444875" y="2019300"/>
          <p14:tracePt t="11256" x="3436938" y="2019300"/>
          <p14:tracePt t="11269" x="3429000" y="2019300"/>
          <p14:tracePt t="11269" x="3330575" y="2011363"/>
          <p14:tracePt t="11272" x="3284538" y="2003425"/>
          <p14:tracePt t="11284" x="3268663" y="2003425"/>
          <p14:tracePt t="11285" x="3208338" y="1997075"/>
          <p14:tracePt t="11287" x="3192463" y="1997075"/>
          <p14:tracePt t="11301" x="3162300" y="1997075"/>
          <p14:tracePt t="11303" x="3154363" y="1997075"/>
          <p14:tracePt t="11318" x="3140075" y="1997075"/>
          <p14:tracePt t="11331" x="3132138" y="1997075"/>
          <p14:tracePt t="11360" x="3124200" y="1997075"/>
          <p14:tracePt t="11378" x="3116263" y="1997075"/>
          <p14:tracePt t="11507" x="3124200" y="1997075"/>
          <p14:tracePt t="11510" x="3124200" y="2003425"/>
          <p14:tracePt t="11513" x="3132138" y="2003425"/>
          <p14:tracePt t="11519" x="3146425" y="2003425"/>
          <p14:tracePt t="11522" x="3178175" y="2003425"/>
          <p14:tracePt t="11534" x="3192463" y="2003425"/>
          <p14:tracePt t="11535" x="3284538" y="2019300"/>
          <p14:tracePt t="11538" x="3314700" y="2027238"/>
          <p14:tracePt t="11538" x="3322638" y="2027238"/>
          <p14:tracePt t="11551" x="3421063" y="2035175"/>
          <p14:tracePt t="11554" x="3444875" y="2035175"/>
          <p14:tracePt t="11568" x="3451225" y="2035175"/>
          <p14:tracePt t="11568" x="3513138" y="2035175"/>
          <p14:tracePt t="11570" x="3527425" y="2035175"/>
          <p14:tracePt t="11584" x="3551238" y="2041525"/>
          <p14:tracePt t="11591" x="3559175" y="2041525"/>
          <p14:tracePt t="11931" x="3565525" y="2041525"/>
          <p14:tracePt t="11937" x="3573463" y="2041525"/>
          <p14:tracePt t="11939" x="3581400" y="2041525"/>
          <p14:tracePt t="11942" x="3589338" y="2041525"/>
          <p14:tracePt t="11951" x="3627438" y="2049463"/>
          <p14:tracePt t="11954" x="3649663" y="2049463"/>
          <p14:tracePt t="11968" x="3717925" y="2049463"/>
          <p14:tracePt t="11970" x="3733800" y="2049463"/>
          <p14:tracePt t="11970" x="3741738" y="2049463"/>
          <p14:tracePt t="11985" x="3802063" y="2057400"/>
          <p14:tracePt t="11988" x="3825875" y="2057400"/>
          <p14:tracePt t="12001" x="3886200" y="2057400"/>
          <p14:tracePt t="12003" x="3902075" y="2057400"/>
          <p14:tracePt t="12018" x="3984625" y="2065338"/>
          <p14:tracePt t="12021" x="4008438" y="2073275"/>
          <p14:tracePt t="12034" x="4016375" y="2073275"/>
          <p14:tracePt t="12035" x="4098925" y="2079625"/>
          <p14:tracePt t="12037" x="4130675" y="2079625"/>
          <p14:tracePt t="12051" x="4183063" y="2079625"/>
          <p14:tracePt t="12053" x="4191000" y="2087563"/>
          <p14:tracePt t="12068" x="4198938" y="2087563"/>
          <p14:tracePt t="12203" x="4206875" y="2087563"/>
          <p14:tracePt t="12207" x="4206875" y="2079625"/>
          <p14:tracePt t="12215" x="4213225" y="2079625"/>
          <p14:tracePt t="12218" x="4213225" y="2073275"/>
          <p14:tracePt t="12222" x="4221163" y="2073275"/>
          <p14:tracePt t="12234" x="4237038" y="2057400"/>
          <p14:tracePt t="12237" x="4244975" y="2057400"/>
          <p14:tracePt t="12251" x="4259263" y="2049463"/>
          <p14:tracePt t="12253" x="4267200" y="2041525"/>
          <p14:tracePt t="12268" x="4283075" y="2035175"/>
          <p14:tracePt t="12271" x="4283075" y="2027238"/>
          <p14:tracePt t="12284" x="4289425" y="2027238"/>
          <p14:tracePt t="12286" x="4297363" y="2027238"/>
          <p14:tracePt t="12301" x="4297363" y="2019300"/>
          <p14:tracePt t="12315" x="4305300" y="2019300"/>
          <p14:tracePt t="12355" x="4313238" y="2019300"/>
          <p14:tracePt t="12382" x="4313238" y="2011363"/>
          <p14:tracePt t="12412" x="4321175" y="2011363"/>
          <p14:tracePt t="12479" x="4313238" y="2011363"/>
          <p14:tracePt t="12486" x="4305300" y="2011363"/>
          <p14:tracePt t="12489" x="4297363" y="2011363"/>
          <p14:tracePt t="12497" x="4283075" y="2019300"/>
          <p14:tracePt t="12502" x="4275138" y="2019300"/>
          <p14:tracePt t="12514" x="4244975" y="2019300"/>
          <p14:tracePt t="12518" x="4237038" y="2019300"/>
          <p14:tracePt t="12530" x="4206875" y="2019300"/>
          <p14:tracePt t="12534" x="4198938" y="2019300"/>
          <p14:tracePt t="12547" x="4168775" y="2019300"/>
          <p14:tracePt t="12551" x="4160838" y="2019300"/>
          <p14:tracePt t="12564" x="4144963" y="2011363"/>
          <p14:tracePt t="12737" x="4152900" y="2011363"/>
          <p14:tracePt t="12755" x="4160838" y="2011363"/>
          <p14:tracePt t="12899" x="4160838" y="2019300"/>
          <p14:tracePt t="12904" x="4152900" y="2019300"/>
          <p14:tracePt t="13094" x="4144963" y="2019300"/>
          <p14:tracePt t="13097" x="4144963" y="2027238"/>
          <p14:tracePt t="13103" x="4130675" y="2027238"/>
          <p14:tracePt t="13114" x="4122738" y="2027238"/>
          <p14:tracePt t="13117" x="4114800" y="2027238"/>
          <p14:tracePt t="13132" x="4106863" y="2027238"/>
          <p14:tracePt t="13145" x="4098925" y="2027238"/>
          <p14:tracePt t="13159" x="4092575" y="2027238"/>
          <p14:tracePt t="13171" x="4084638" y="2027238"/>
          <p14:tracePt t="13189" x="4076700" y="2027238"/>
          <p14:tracePt t="13198" x="4068763" y="2027238"/>
          <p14:tracePt t="13203" x="4060825" y="2027238"/>
          <p14:tracePt t="13212" x="4054475" y="2027238"/>
          <p14:tracePt t="13220" x="4046538" y="2027238"/>
          <p14:tracePt t="13224" x="4038600" y="2027238"/>
          <p14:tracePt t="13233" x="4030663" y="2027238"/>
          <p14:tracePt t="13248" x="4022725" y="2027238"/>
          <p14:tracePt t="13473" x="4016375" y="2027238"/>
          <p14:tracePt t="13478" x="4008438" y="2027238"/>
          <p14:tracePt t="13482" x="4008438" y="2035175"/>
          <p14:tracePt t="13486" x="4000500" y="2035175"/>
          <p14:tracePt t="13499" x="3992563" y="2035175"/>
          <p14:tracePt t="13569" x="4000500" y="2035175"/>
          <p14:tracePt t="13577" x="4008438" y="2035175"/>
          <p14:tracePt t="13586" x="4016375" y="2035175"/>
          <p14:tracePt t="13589" x="4022725" y="2035175"/>
          <p14:tracePt t="13594" x="4030663" y="2035175"/>
          <p14:tracePt t="13601" x="4038600" y="2035175"/>
          <p14:tracePt t="13603" x="4046538" y="2035175"/>
          <p14:tracePt t="13618" x="4084638" y="2035175"/>
          <p14:tracePt t="13620" x="4098925" y="2035175"/>
          <p14:tracePt t="13635" x="4191000" y="2035175"/>
          <p14:tracePt t="13637" x="4221163" y="2035175"/>
          <p14:tracePt t="13651" x="4237038" y="2035175"/>
          <p14:tracePt t="13651" x="4411663" y="2035175"/>
          <p14:tracePt t="13653" x="4449763" y="2035175"/>
          <p14:tracePt t="13653" x="4457700" y="2035175"/>
          <p14:tracePt t="13668" x="4618038" y="2035175"/>
          <p14:tracePt t="13670" x="4678363" y="2041525"/>
          <p14:tracePt t="13684" x="4899025" y="2049463"/>
          <p14:tracePt t="13687" x="4953000" y="2057400"/>
          <p14:tracePt t="13687" x="4968875" y="2057400"/>
          <p14:tracePt t="13701" x="5151438" y="2057400"/>
          <p14:tracePt t="13704" x="5211763" y="2057400"/>
          <p14:tracePt t="13718" x="5227638" y="2057400"/>
          <p14:tracePt t="13718" x="5380038" y="2057400"/>
          <p14:tracePt t="13720" x="5410200" y="2057400"/>
          <p14:tracePt t="13734" x="5418138" y="2057400"/>
          <p14:tracePt t="13735" x="5540375" y="2057400"/>
          <p14:tracePt t="13737" x="5562600" y="2057400"/>
          <p14:tracePt t="13738" x="5570538" y="2057400"/>
          <p14:tracePt t="13751" x="5638800" y="2049463"/>
          <p14:tracePt t="13753" x="5661025" y="2049463"/>
          <p14:tracePt t="13769" x="5715000" y="2049463"/>
          <p14:tracePt t="13772" x="5722938" y="2041525"/>
          <p14:tracePt t="13785" x="5761038" y="2041525"/>
          <p14:tracePt t="13787" x="5768975" y="2041525"/>
          <p14:tracePt t="13801" x="5799138" y="2035175"/>
          <p14:tracePt t="13804" x="5807075" y="2035175"/>
          <p14:tracePt t="13818" x="5813425" y="2035175"/>
          <p14:tracePt t="13823" x="5821363" y="2035175"/>
          <p14:tracePt t="13884" x="5813425" y="2035175"/>
          <p14:tracePt t="13896" x="5807075" y="2035175"/>
          <p14:tracePt t="13903" x="5791200" y="2041525"/>
          <p14:tracePt t="13905" x="5775325" y="2041525"/>
          <p14:tracePt t="13914" x="5707063" y="2049463"/>
          <p14:tracePt t="13918" x="5668963" y="2057400"/>
          <p14:tracePt t="13930" x="5456238" y="2057400"/>
          <p14:tracePt t="13934" x="5380038" y="2057400"/>
          <p14:tracePt t="13947" x="5127625" y="2057400"/>
          <p14:tracePt t="13951" x="5075238" y="2057400"/>
          <p14:tracePt t="13964" x="4860925" y="2057400"/>
          <p14:tracePt t="13968" x="4822825" y="2057400"/>
          <p14:tracePt t="13981" x="4702175" y="2057400"/>
          <p14:tracePt t="13982" x="4694238" y="2057400"/>
          <p14:tracePt t="13984" x="4686300" y="2057400"/>
          <p14:tracePt t="13984" x="4678363" y="2057400"/>
          <p14:tracePt t="13997" x="4618038" y="2057400"/>
          <p14:tracePt t="14001" x="4610100" y="2057400"/>
          <p14:tracePt t="14014" x="4579938" y="2057400"/>
          <p14:tracePt t="14020" x="4572000" y="2057400"/>
          <p14:tracePt t="14036" x="4564063" y="2057400"/>
          <p14:tracePt t="14118" x="4556125" y="2057400"/>
          <p14:tracePt t="14149" x="4549775" y="2057400"/>
          <p14:tracePt t="14224" x="4541838" y="2057400"/>
          <p14:tracePt t="14232" x="4533900" y="2057400"/>
          <p14:tracePt t="14238" x="4525963" y="2057400"/>
          <p14:tracePt t="14242" x="4518025" y="2057400"/>
          <p14:tracePt t="14247" x="4511675" y="2057400"/>
          <p14:tracePt t="14253" x="4503738" y="2057400"/>
          <p14:tracePt t="14264" x="4479925" y="2065338"/>
          <p14:tracePt t="14268" x="4473575" y="2065338"/>
          <p14:tracePt t="14281" x="4449763" y="2073275"/>
          <p14:tracePt t="14284" x="4441825" y="2079625"/>
          <p14:tracePt t="14297" x="4427538" y="2079625"/>
          <p14:tracePt t="14301" x="4419600" y="2079625"/>
          <p14:tracePt t="14314" x="4397375" y="2095500"/>
          <p14:tracePt t="14318" x="4389438" y="2095500"/>
          <p14:tracePt t="14330" x="4365625" y="2111375"/>
          <p14:tracePt t="14334" x="4351338" y="2111375"/>
          <p14:tracePt t="14347" x="4313238" y="2125663"/>
          <p14:tracePt t="14351" x="4305300" y="2133600"/>
          <p14:tracePt t="14364" x="4237038" y="2149475"/>
          <p14:tracePt t="14368" x="4221163" y="2149475"/>
          <p14:tracePt t="14380" x="4152900" y="2155825"/>
          <p14:tracePt t="14385" x="4137025" y="2155825"/>
          <p14:tracePt t="14397" x="4060825" y="2155825"/>
          <p14:tracePt t="14401" x="4046538" y="2155825"/>
          <p14:tracePt t="14414" x="4000500" y="2155825"/>
          <p14:tracePt t="14418" x="3992563" y="2155825"/>
          <p14:tracePt t="14430" x="3962400" y="2149475"/>
          <p14:tracePt t="14434" x="3954463" y="2149475"/>
          <p14:tracePt t="14447" x="3940175" y="2133600"/>
          <p14:tracePt t="14451" x="3932238" y="2133600"/>
          <p14:tracePt t="14464" x="3932238" y="2125663"/>
          <p14:tracePt t="14469" x="3924300" y="2125663"/>
          <p14:tracePt t="14480" x="3924300" y="2117725"/>
          <p14:tracePt t="14484" x="3924300" y="2111375"/>
          <p14:tracePt t="14497" x="3916363" y="2103438"/>
          <p14:tracePt t="14508" x="3916363" y="2095500"/>
          <p14:tracePt t="14519" x="3916363" y="2087563"/>
          <p14:tracePt t="14529" x="3916363" y="2079625"/>
          <p14:tracePt t="14542" x="3916363" y="2073275"/>
          <p14:tracePt t="14599" x="3916363" y="2065338"/>
          <p14:tracePt t="14639" x="3924300" y="2065338"/>
          <p14:tracePt t="14658" x="3932238" y="2065338"/>
          <p14:tracePt t="14669" x="3940175" y="2065338"/>
          <p14:tracePt t="14672" x="3946525" y="2065338"/>
          <p14:tracePt t="14676" x="3954463" y="2065338"/>
          <p14:tracePt t="14684" x="3962400" y="2065338"/>
          <p14:tracePt t="14686" x="3970338" y="2065338"/>
          <p14:tracePt t="14701" x="3992563" y="2073275"/>
          <p14:tracePt t="14704" x="4000500" y="2073275"/>
          <p14:tracePt t="14718" x="4030663" y="2079625"/>
          <p14:tracePt t="14720" x="4038600" y="2079625"/>
          <p14:tracePt t="14734" x="4060825" y="2079625"/>
          <p14:tracePt t="14736" x="4068763" y="2087563"/>
          <p14:tracePt t="14751" x="4092575" y="2087563"/>
          <p14:tracePt t="14755" x="4098925" y="2095500"/>
          <p14:tracePt t="14768" x="4106863" y="2095500"/>
          <p14:tracePt t="14771" x="4114800" y="2095500"/>
          <p14:tracePt t="14785" x="4114800" y="2103438"/>
          <p14:tracePt t="14875" x="4106863" y="2103438"/>
          <p14:tracePt t="14879" x="4098925" y="2103438"/>
          <p14:tracePt t="14882" x="4092575" y="2103438"/>
          <p14:tracePt t="14886" x="4084638" y="2103438"/>
          <p14:tracePt t="14897" x="4060825" y="2095500"/>
          <p14:tracePt t="14901" x="4054475" y="2095500"/>
          <p14:tracePt t="14914" x="4022725" y="2079625"/>
          <p14:tracePt t="14918" x="4016375" y="2079625"/>
          <p14:tracePt t="14930" x="3992563" y="2065338"/>
          <p14:tracePt t="14934" x="3984625" y="2057400"/>
          <p14:tracePt t="14947" x="3962400" y="2041525"/>
          <p14:tracePt t="14951" x="3954463" y="2035175"/>
          <p14:tracePt t="14964" x="3940175" y="2027238"/>
          <p14:tracePt t="14968" x="3940175" y="2019300"/>
          <p14:tracePt t="14981" x="3932238" y="2003425"/>
          <p14:tracePt t="14984" x="3924300" y="2003425"/>
          <p14:tracePt t="14997" x="3924300" y="1989138"/>
          <p14:tracePt t="15001" x="3916363" y="1989138"/>
          <p14:tracePt t="15014" x="3916363" y="1973263"/>
          <p14:tracePt t="15018" x="3908425" y="1965325"/>
          <p14:tracePt t="15030" x="3908425" y="1958975"/>
          <p14:tracePt t="15035" x="3908425" y="1951038"/>
          <p14:tracePt t="15047" x="3902075" y="1927225"/>
          <p14:tracePt t="15056" x="3894138" y="1920875"/>
          <p14:tracePt t="15056" x="3894138" y="1912938"/>
          <p14:tracePt t="15064" x="3894138" y="1905000"/>
          <p14:tracePt t="15068" x="3894138" y="1897063"/>
          <p14:tracePt t="15081" x="3886200" y="1874838"/>
          <p14:tracePt t="15085" x="3886200" y="1866900"/>
          <p14:tracePt t="15097" x="3886200" y="1836738"/>
          <p14:tracePt t="15102" x="3886200" y="1828800"/>
          <p14:tracePt t="15114" x="3886200" y="1806575"/>
          <p14:tracePt t="15119" x="3886200" y="1798638"/>
          <p14:tracePt t="15131" x="3886200" y="1768475"/>
          <p14:tracePt t="15135" x="3886200" y="1760538"/>
          <p14:tracePt t="15147" x="3894138" y="1736725"/>
          <p14:tracePt t="15152" x="3894138" y="1730375"/>
          <p14:tracePt t="15164" x="3908425" y="1698625"/>
          <p14:tracePt t="15168" x="3916363" y="1692275"/>
          <p14:tracePt t="15181" x="3946525" y="1654175"/>
          <p14:tracePt t="15185" x="3962400" y="1638300"/>
          <p14:tracePt t="15197" x="4030663" y="1584325"/>
          <p14:tracePt t="15201" x="4038600" y="1577975"/>
          <p14:tracePt t="15213" x="4084638" y="1546225"/>
          <p14:tracePt t="15218" x="4098925" y="1539875"/>
          <p14:tracePt t="15230" x="4152900" y="1501775"/>
          <p14:tracePt t="15234" x="4168775" y="1493838"/>
          <p14:tracePt t="15247" x="4206875" y="1477963"/>
          <p14:tracePt t="15251" x="4213225" y="1470025"/>
          <p14:tracePt t="15263" x="4267200" y="1447800"/>
          <p14:tracePt t="15268" x="4283075" y="1439863"/>
          <p14:tracePt t="15280" x="4335463" y="1425575"/>
          <p14:tracePt t="15284" x="4351338" y="1425575"/>
          <p14:tracePt t="15297" x="4419600" y="1417638"/>
          <p14:tracePt t="15301" x="4441825" y="1409700"/>
          <p14:tracePt t="15313" x="4525963" y="1409700"/>
          <p14:tracePt t="15318" x="4556125" y="1401763"/>
          <p14:tracePt t="15330" x="4670425" y="1401763"/>
          <p14:tracePt t="15335" x="4708525" y="1401763"/>
          <p14:tracePt t="15346" x="4838700" y="1401763"/>
          <p14:tracePt t="15351" x="4884738" y="1401763"/>
          <p14:tracePt t="15363" x="5021263" y="1409700"/>
          <p14:tracePt t="15368" x="5051425" y="1417638"/>
          <p14:tracePt t="15380" x="5159375" y="1417638"/>
          <p14:tracePt t="15384" x="5189538" y="1417638"/>
          <p14:tracePt t="15396" x="5257800" y="1425575"/>
          <p14:tracePt t="15401" x="5280025" y="1425575"/>
          <p14:tracePt t="15413" x="5326063" y="1431925"/>
          <p14:tracePt t="15418" x="5334000" y="1431925"/>
          <p14:tracePt t="15430" x="5364163" y="1447800"/>
          <p14:tracePt t="15434" x="5372100" y="1447800"/>
          <p14:tracePt t="15447" x="5394325" y="1470025"/>
          <p14:tracePt t="15451" x="5402263" y="1477963"/>
          <p14:tracePt t="15463" x="5426075" y="1501775"/>
          <p14:tracePt t="15469" x="5440363" y="1516063"/>
          <p14:tracePt t="15480" x="5464175" y="1554163"/>
          <p14:tracePt t="15484" x="5478463" y="1577975"/>
          <p14:tracePt t="15496" x="5508625" y="1616075"/>
          <p14:tracePt t="15501" x="5516563" y="1622425"/>
          <p14:tracePt t="15501" x="5516563" y="1630363"/>
          <p14:tracePt t="15513" x="5546725" y="1684338"/>
          <p14:tracePt t="15518" x="5554663" y="1692275"/>
          <p14:tracePt t="15530" x="5562600" y="1736725"/>
          <p14:tracePt t="15534" x="5570538" y="1760538"/>
          <p14:tracePt t="15546" x="5578475" y="1798638"/>
          <p14:tracePt t="15551" x="5578475" y="1812925"/>
          <p14:tracePt t="15563" x="5570538" y="1844675"/>
          <p14:tracePt t="15568" x="5570538" y="1858963"/>
          <p14:tracePt t="15580" x="5546725" y="1889125"/>
          <p14:tracePt t="15584" x="5532438" y="1897063"/>
          <p14:tracePt t="15596" x="5502275" y="1927225"/>
          <p14:tracePt t="15601" x="5486400" y="1935163"/>
          <p14:tracePt t="15613" x="5426075" y="1965325"/>
          <p14:tracePt t="15618" x="5410200" y="1973263"/>
          <p14:tracePt t="15630" x="5341938" y="2011363"/>
          <p14:tracePt t="15634" x="5311775" y="2019300"/>
          <p14:tracePt t="15647" x="5241925" y="2049463"/>
          <p14:tracePt t="15651" x="5235575" y="2049463"/>
          <p14:tracePt t="15651" x="5219700" y="2049463"/>
          <p14:tracePt t="15663" x="5159375" y="2073275"/>
          <p14:tracePt t="15668" x="5143500" y="2079625"/>
          <p14:tracePt t="15680" x="5105400" y="2087563"/>
          <p14:tracePt t="15685" x="5089525" y="2087563"/>
          <p14:tracePt t="15696" x="5075238" y="2087563"/>
          <p14:tracePt t="15701" x="5067300" y="2087563"/>
          <p14:tracePt t="15732" x="5059363" y="2087563"/>
          <p14:tracePt t="15742" x="5051425" y="2087563"/>
          <p14:tracePt t="15752" x="5045075" y="2087563"/>
          <p14:tracePt t="15757" x="5037138" y="2087563"/>
          <p14:tracePt t="15764" x="5029200" y="2087563"/>
          <p14:tracePt t="15771" x="5021263" y="2087563"/>
          <p14:tracePt t="15775" x="5013325" y="2087563"/>
          <p14:tracePt t="15784" x="4999038" y="2087563"/>
          <p14:tracePt t="15786" x="4991100" y="2087563"/>
          <p14:tracePt t="15801" x="4953000" y="2087563"/>
          <p14:tracePt t="15803" x="4937125" y="2087563"/>
          <p14:tracePt t="15818" x="4906963" y="2087563"/>
          <p14:tracePt t="15820" x="4899025" y="2087563"/>
          <p14:tracePt t="15821" x="4892675" y="2087563"/>
          <p14:tracePt t="15834" x="4854575" y="2087563"/>
          <p14:tracePt t="15836" x="4846638" y="2087563"/>
          <p14:tracePt t="15851" x="4822825" y="2087563"/>
          <p14:tracePt t="15853" x="4816475" y="2087563"/>
          <p14:tracePt t="15868" x="4784725" y="2079625"/>
          <p14:tracePt t="15872" x="4778375" y="2079625"/>
          <p14:tracePt t="15884" x="4754563" y="2073275"/>
          <p14:tracePt t="15887" x="4746625" y="2073275"/>
          <p14:tracePt t="15901" x="4724400" y="2073275"/>
          <p14:tracePt t="15903" x="4716463" y="2065338"/>
          <p14:tracePt t="15918" x="4686300" y="2065338"/>
          <p14:tracePt t="15920" x="4678363" y="2065338"/>
          <p14:tracePt t="15935" x="4618038" y="2057400"/>
          <p14:tracePt t="15937" x="4579938" y="2049463"/>
          <p14:tracePt t="15951" x="4511675" y="2049463"/>
          <p14:tracePt t="15953" x="4503738" y="2049463"/>
          <p14:tracePt t="15968" x="4495800" y="2049463"/>
          <p14:tracePt t="15968" x="4435475" y="2049463"/>
          <p14:tracePt t="15970" x="4427538" y="2049463"/>
          <p14:tracePt t="15985" x="4389438" y="2049463"/>
          <p14:tracePt t="15988" x="4381500" y="2049463"/>
          <p14:tracePt t="16001" x="4365625" y="2049463"/>
          <p14:tracePt t="16003" x="4359275" y="2049463"/>
          <p14:tracePt t="16018" x="4343400" y="2049463"/>
          <p14:tracePt t="16020" x="4335463" y="2057400"/>
          <p14:tracePt t="16034" x="4321175" y="2065338"/>
          <p14:tracePt t="16037" x="4313238" y="2065338"/>
          <p14:tracePt t="16051" x="4297363" y="2073275"/>
          <p14:tracePt t="16054" x="4289425" y="2073275"/>
          <p14:tracePt t="16068" x="4267200" y="2079625"/>
          <p14:tracePt t="16073" x="4259263" y="2079625"/>
          <p14:tracePt t="16084" x="4251325" y="2087563"/>
          <p14:tracePt t="16097" x="4244975" y="2087563"/>
          <p14:tracePt t="16106" x="4244975" y="2095500"/>
          <p14:tracePt t="16119" x="4237038" y="2095500"/>
          <p14:tracePt t="16384" x="4237038" y="2103438"/>
          <p14:tracePt t="16406" x="4244975" y="2103438"/>
          <p14:tracePt t="16443" x="4251325" y="2111375"/>
          <p14:tracePt t="16623" x="4259263" y="2111375"/>
          <p14:tracePt t="16628" x="4267200" y="2111375"/>
          <p14:tracePt t="16632" x="4275138" y="2117725"/>
          <p14:tracePt t="16636" x="4289425" y="2117725"/>
          <p14:tracePt t="16647" x="4335463" y="2111375"/>
          <p14:tracePt t="16651" x="4359275" y="2111375"/>
          <p14:tracePt t="16663" x="4435475" y="2087563"/>
          <p14:tracePt t="16668" x="4465638" y="2079625"/>
          <p14:tracePt t="16680" x="4579938" y="2065338"/>
          <p14:tracePt t="16684" x="4610100" y="2057400"/>
          <p14:tracePt t="16696" x="4708525" y="2049463"/>
          <p14:tracePt t="16701" x="4732338" y="2041525"/>
          <p14:tracePt t="16713" x="4792663" y="2041525"/>
          <p14:tracePt t="16718" x="4808538" y="2041525"/>
          <p14:tracePt t="16730" x="4868863" y="2041525"/>
          <p14:tracePt t="16734" x="4884738" y="2041525"/>
          <p14:tracePt t="16747" x="4914900" y="2041525"/>
          <p14:tracePt t="16752" x="4922838" y="2041525"/>
          <p14:tracePt t="16763" x="4930775" y="2041525"/>
          <p14:tracePt t="16771" x="4937125" y="2041525"/>
          <p14:tracePt t="17107" x="4937125" y="2049463"/>
          <p14:tracePt t="17116" x="4945063" y="2049463"/>
          <p14:tracePt t="17126" x="4945063" y="2057400"/>
          <p14:tracePt t="17203" x="4953000" y="2065338"/>
          <p14:tracePt t="17221" x="4953000" y="2073275"/>
          <p14:tracePt t="17253" x="4960938" y="2079625"/>
          <p14:tracePt t="17271" x="4968875" y="2079625"/>
          <p14:tracePt t="17275" x="4968875" y="2087563"/>
          <p14:tracePt t="17282" x="4968875" y="2095500"/>
          <p14:tracePt t="17284" x="4975225" y="2095500"/>
          <p14:tracePt t="17286" x="4975225" y="2103438"/>
          <p14:tracePt t="17301" x="4999038" y="2117725"/>
          <p14:tracePt t="17303" x="5006975" y="2117725"/>
          <p14:tracePt t="17318" x="5013325" y="2141538"/>
          <p14:tracePt t="17320" x="5021263" y="2141538"/>
          <p14:tracePt t="17334" x="5037138" y="2163763"/>
          <p14:tracePt t="17338" x="5037138" y="2171700"/>
          <p14:tracePt t="17351" x="5045075" y="2171700"/>
          <p14:tracePt t="17351" x="5051425" y="2179638"/>
          <p14:tracePt t="17354" x="5051425" y="2187575"/>
          <p14:tracePt t="17370" x="5051425" y="2193925"/>
          <p14:tracePt t="17820" x="5059363" y="2193925"/>
          <p14:tracePt t="17825" x="5059363" y="2201863"/>
          <p14:tracePt t="17827" x="5067300" y="2201863"/>
          <p14:tracePt t="17830" x="5075238" y="2201863"/>
          <p14:tracePt t="17833" x="5083175" y="2201863"/>
          <p14:tracePt t="17847" x="5121275" y="2209800"/>
          <p14:tracePt t="17849" x="5127625" y="2217738"/>
          <p14:tracePt t="17849" x="5135563" y="2217738"/>
          <p14:tracePt t="17863" x="5181600" y="2217738"/>
          <p14:tracePt t="17865" x="5189538" y="2217738"/>
          <p14:tracePt t="17865" x="5197475" y="2217738"/>
          <p14:tracePt t="17880" x="5265738" y="2209800"/>
          <p14:tracePt t="17883" x="5280025" y="2201863"/>
          <p14:tracePt t="17896" x="5287963" y="2201863"/>
          <p14:tracePt t="17897" x="5402263" y="2171700"/>
          <p14:tracePt t="17900" x="5456238" y="2155825"/>
          <p14:tracePt t="17913" x="5654675" y="2117725"/>
          <p14:tracePt t="17916" x="5699125" y="2111375"/>
          <p14:tracePt t="17930" x="5715000" y="2111375"/>
          <p14:tracePt t="17930" x="5867400" y="2103438"/>
          <p14:tracePt t="17933" x="5889625" y="2103438"/>
          <p14:tracePt t="17946" x="5905500" y="2103438"/>
          <p14:tracePt t="17947" x="5981700" y="2103438"/>
          <p14:tracePt t="17949" x="5997575" y="2103438"/>
          <p14:tracePt t="17963" x="6019800" y="2103438"/>
          <p14:tracePt t="17970" x="6027738" y="2103438"/>
          <p14:tracePt t="18005" x="6019800" y="2103438"/>
          <p14:tracePt t="18012" x="6011863" y="2103438"/>
          <p14:tracePt t="18019" x="6003925" y="2111375"/>
          <p14:tracePt t="18022" x="5997575" y="2111375"/>
          <p14:tracePt t="18030" x="5973763" y="2117725"/>
          <p14:tracePt t="18034" x="5965825" y="2117725"/>
          <p14:tracePt t="18047" x="5951538" y="2117725"/>
          <p14:tracePt t="18051" x="5943600" y="2117725"/>
          <p14:tracePt t="18063" x="5943600" y="2125663"/>
          <p14:tracePt t="18068" x="5935663" y="2125663"/>
          <p14:tracePt t="18080" x="5927725" y="2125663"/>
          <p14:tracePt t="18148" x="5935663" y="2125663"/>
          <p14:tracePt t="18164" x="5935663" y="2117725"/>
          <p14:tracePt t="18175" x="5943600" y="2117725"/>
          <p14:tracePt t="18192" x="5951538" y="2117725"/>
          <p14:tracePt t="18210" x="5959475" y="2117725"/>
          <p14:tracePt t="18219" x="5965825" y="2117725"/>
          <p14:tracePt t="18223" x="5965825" y="2111375"/>
          <p14:tracePt t="18228" x="5973763" y="2111375"/>
          <p14:tracePt t="18244" x="5981700" y="2111375"/>
          <p14:tracePt t="18253" x="5981700" y="2103438"/>
          <p14:tracePt t="18255" x="5989638" y="2103438"/>
          <p14:tracePt t="18264" x="5997575" y="2103438"/>
          <p14:tracePt t="18274" x="6003925" y="2103438"/>
          <p14:tracePt t="18283" x="6011863" y="2103438"/>
          <p14:tracePt t="18286" x="6011863" y="2095500"/>
          <p14:tracePt t="18294" x="6019800" y="2095500"/>
          <p14:tracePt t="18307" x="6027738" y="2095500"/>
          <p14:tracePt t="18324" x="6035675" y="2095500"/>
          <p14:tracePt t="18361" x="6042025" y="2095500"/>
          <p14:tracePt t="18388" x="6042025" y="2087563"/>
          <p14:tracePt t="18405" x="6049963" y="2087563"/>
          <p14:tracePt t="18415" x="6057900" y="2087563"/>
          <p14:tracePt t="18426" x="6065838" y="2087563"/>
          <p14:tracePt t="18435" x="6073775" y="2087563"/>
          <p14:tracePt t="18445" x="6073775" y="2079625"/>
          <p14:tracePt t="18447" x="6080125" y="2079625"/>
          <p14:tracePt t="18477" x="6088063" y="2079625"/>
          <p14:tracePt t="18482" x="6088063" y="2073275"/>
          <p14:tracePt t="18495" x="6096000" y="2073275"/>
          <p14:tracePt t="18532" x="6103938" y="2073275"/>
          <p14:tracePt t="18609" x="6103938" y="2065338"/>
          <p14:tracePt t="19168" x="6103938" y="2073275"/>
          <p14:tracePt t="19175" x="6103938" y="2079625"/>
          <p14:tracePt t="19186" x="6103938" y="2087563"/>
          <p14:tracePt t="19188" x="6096000" y="2087563"/>
          <p14:tracePt t="19197" x="6096000" y="2095500"/>
          <p14:tracePt t="19219" x="6096000" y="2103438"/>
          <p14:tracePt t="19369" x="6096000" y="2111375"/>
          <p14:tracePt t="19376" x="6096000" y="2117725"/>
          <p14:tracePt t="19397" x="6096000" y="2125663"/>
          <p14:tracePt t="19405" x="6088063" y="2125663"/>
          <p14:tracePt t="19411" x="6080125" y="2125663"/>
          <p14:tracePt t="19414" x="6080125" y="2133600"/>
          <p14:tracePt t="19420" x="6073775" y="2133600"/>
          <p14:tracePt t="19430" x="6065838" y="2141538"/>
          <p14:tracePt t="19435" x="6057900" y="2141538"/>
          <p14:tracePt t="19446" x="6035675" y="2141538"/>
          <p14:tracePt t="19453" x="6027738" y="2141538"/>
          <p14:tracePt t="19463" x="6011863" y="2133600"/>
          <p14:tracePt t="19468" x="6011863" y="2125663"/>
          <p14:tracePt t="19480" x="5997575" y="2117725"/>
          <p14:tracePt t="19484" x="5989638" y="2117725"/>
          <p14:tracePt t="19497" x="5981700" y="2111375"/>
          <p14:tracePt t="19503" x="5973763" y="2111375"/>
          <p14:tracePt t="19513" x="5973763" y="2103438"/>
          <p14:tracePt t="19519" x="5973763" y="2095500"/>
          <p14:tracePt t="19531" x="5973763" y="2087563"/>
          <p14:tracePt t="19539" x="5973763" y="2079625"/>
          <p14:tracePt t="19549" x="5973763" y="2073275"/>
          <p14:tracePt t="19558" x="5973763" y="2065338"/>
          <p14:tracePt t="19563" x="5981700" y="2065338"/>
          <p14:tracePt t="19570" x="5989638" y="2057400"/>
          <p14:tracePt t="19581" x="5997575" y="2057400"/>
          <p14:tracePt t="19588" x="6003925" y="2057400"/>
          <p14:tracePt t="19597" x="6011863" y="2049463"/>
          <p14:tracePt t="19601" x="6019800" y="2049463"/>
          <p14:tracePt t="19613" x="6073775" y="2035175"/>
          <p14:tracePt t="19618" x="6088063" y="2035175"/>
          <p14:tracePt t="19630" x="6142038" y="2035175"/>
          <p14:tracePt t="19635" x="6156325" y="2035175"/>
          <p14:tracePt t="19647" x="6194425" y="2035175"/>
          <p14:tracePt t="19651" x="6210300" y="2035175"/>
          <p14:tracePt t="19663" x="6232525" y="2035175"/>
          <p14:tracePt t="19668" x="6240463" y="2035175"/>
          <p14:tracePt t="19680" x="6256338" y="2035175"/>
          <p14:tracePt t="19684" x="6264275" y="2035175"/>
          <p14:tracePt t="19773" x="6256338" y="2035175"/>
          <p14:tracePt t="19782" x="6256338" y="2041525"/>
          <p14:tracePt t="19786" x="6248400" y="2041525"/>
          <p14:tracePt t="19789" x="6240463" y="2041525"/>
          <p14:tracePt t="19796" x="6232525" y="2041525"/>
          <p14:tracePt t="19801" x="6232525" y="2049463"/>
          <p14:tracePt t="19813" x="6218238" y="2049463"/>
          <p14:tracePt t="19818" x="6210300" y="2049463"/>
          <p14:tracePt t="19830" x="6194425" y="2057400"/>
          <p14:tracePt t="19834" x="6188075" y="2057400"/>
          <p14:tracePt t="19846" x="6172200" y="2065338"/>
          <p14:tracePt t="19851" x="6164263" y="2065338"/>
          <p14:tracePt t="19863" x="6149975" y="2073275"/>
          <p14:tracePt t="19870" x="6142038" y="2073275"/>
          <p14:tracePt t="19998" x="6149975" y="2073275"/>
          <p14:tracePt t="20004" x="6156325" y="2073275"/>
          <p14:tracePt t="20008" x="6164263" y="2073275"/>
          <p14:tracePt t="20014" x="6172200" y="2073275"/>
          <p14:tracePt t="20021" x="6180138" y="2073275"/>
          <p14:tracePt t="20030" x="6188075" y="2073275"/>
          <p14:tracePt t="20036" x="6194425" y="2073275"/>
          <p14:tracePt t="20047" x="6202363" y="2073275"/>
          <p14:tracePt t="20051" x="6210300" y="2073275"/>
          <p14:tracePt t="20063" x="6226175" y="2073275"/>
          <p14:tracePt t="20071" x="6232525" y="2073275"/>
          <p14:tracePt t="20101" x="6240463" y="2073275"/>
          <p14:tracePt t="20119" x="6240463" y="2079625"/>
          <p14:tracePt t="20131" x="6240463" y="2087563"/>
          <p14:tracePt t="25439" x="6248400" y="2087563"/>
          <p14:tracePt t="25443" x="6256338" y="2087563"/>
          <p14:tracePt t="25447" x="6264275" y="2087563"/>
          <p14:tracePt t="25450" x="6278563" y="2087563"/>
          <p14:tracePt t="25452" x="6286500" y="2087563"/>
          <p14:tracePt t="25454" x="6294438" y="2087563"/>
          <p14:tracePt t="25456" x="6302375" y="2087563"/>
          <p14:tracePt t="25456" x="6308725" y="2087563"/>
          <p14:tracePt t="25459" x="6316663" y="2087563"/>
          <p14:tracePt t="25472" x="6324600" y="2087563"/>
          <p14:tracePt t="25473" x="6362700" y="2087563"/>
          <p14:tracePt t="25476" x="6370638" y="2087563"/>
          <p14:tracePt t="25476" x="6378575" y="2087563"/>
          <p14:tracePt t="25490" x="6392863" y="2087563"/>
          <p14:tracePt t="25492" x="6400800" y="2087563"/>
          <p14:tracePt t="25505" x="6423025" y="2095500"/>
          <p14:tracePt t="25508" x="6430963" y="2095500"/>
          <p14:tracePt t="25521" x="6454775" y="2095500"/>
          <p14:tracePt t="25524" x="6461125" y="2095500"/>
          <p14:tracePt t="25524" x="6461125" y="2103438"/>
          <p14:tracePt t="25538" x="6477000" y="2103438"/>
          <p14:tracePt t="25539" x="6484938" y="2103438"/>
          <p14:tracePt t="25637" x="6492875" y="2103438"/>
          <p14:tracePt t="25644" x="6499225" y="2103438"/>
          <p14:tracePt t="25650" x="6507163" y="2103438"/>
          <p14:tracePt t="25654" x="6515100" y="2103438"/>
          <p14:tracePt t="25662" x="6530975" y="2103438"/>
          <p14:tracePt t="25672" x="6569075" y="2095500"/>
          <p14:tracePt t="25679" x="6583363" y="2095500"/>
          <p14:tracePt t="25689" x="6607175" y="2095500"/>
          <p14:tracePt t="25696" x="6613525" y="2095500"/>
          <p14:tracePt t="25705" x="6621463" y="2095500"/>
          <p14:tracePt t="25706" x="6629400" y="2095500"/>
          <p14:tracePt t="25712" x="6637338" y="2095500"/>
          <p14:tracePt t="25722" x="6645275" y="2095500"/>
          <p14:tracePt t="25729" x="6651625" y="2095500"/>
          <p14:tracePt t="25739" x="6667500" y="2095500"/>
          <p14:tracePt t="25746" x="6675438" y="2095500"/>
          <p14:tracePt t="25756" x="6683375" y="2095500"/>
          <p14:tracePt t="25762" x="6689725" y="2095500"/>
          <p14:tracePt t="25778" x="6743700" y="2087563"/>
          <p14:tracePt t="25781" x="6765925" y="2087563"/>
          <p14:tracePt t="25789" x="6797675" y="2079625"/>
          <p14:tracePt t="25795" x="6835775" y="2073275"/>
          <p14:tracePt t="25806" x="6888163" y="2057400"/>
          <p14:tracePt t="25812" x="6918325" y="2049463"/>
          <p14:tracePt t="25822" x="6950075" y="2049463"/>
          <p14:tracePt t="25829" x="6964363" y="2049463"/>
          <p14:tracePt t="25839" x="6972300" y="2041525"/>
          <p14:tracePt t="25845" x="6980238" y="2041525"/>
          <p14:tracePt t="25897" x="6988175" y="2041525"/>
          <p14:tracePt t="25903" x="6994525" y="2041525"/>
          <p14:tracePt t="25911" x="7002463" y="2041525"/>
          <p14:tracePt t="25917" x="7010400" y="2041525"/>
          <p14:tracePt t="25919" x="7010400" y="2049463"/>
          <p14:tracePt t="25929" x="7026275" y="2049463"/>
          <p14:tracePt t="25931" x="7032625" y="2049463"/>
          <p14:tracePt t="25945" x="7070725" y="2049463"/>
          <p14:tracePt t="25948" x="7078663" y="2049463"/>
          <p14:tracePt t="25962" x="7094538" y="2049463"/>
          <p14:tracePt t="26025" x="7086600" y="2049463"/>
          <p14:tracePt t="26031" x="7078663" y="2049463"/>
          <p14:tracePt t="26033" x="7070725" y="2049463"/>
          <p14:tracePt t="26039" x="7056438" y="2049463"/>
          <p14:tracePt t="26045" x="7018338" y="2049463"/>
          <p14:tracePt t="26055" x="6956425" y="2057400"/>
          <p14:tracePt t="26062" x="6918325" y="2057400"/>
          <p14:tracePt t="26072" x="6858000" y="2065338"/>
          <p14:tracePt t="26079" x="6827838" y="2073275"/>
          <p14:tracePt t="26090" x="6765925" y="2087563"/>
          <p14:tracePt t="26095" x="6743700" y="2087563"/>
          <p14:tracePt t="26107" x="6713538" y="2095500"/>
          <p14:tracePt t="26112" x="6697663" y="2095500"/>
          <p14:tracePt t="26123" x="6683375" y="2103438"/>
          <p14:tracePt t="26129" x="6667500" y="2103438"/>
          <p14:tracePt t="26140" x="6659563" y="2103438"/>
          <p14:tracePt t="26199" x="6667500" y="2103438"/>
          <p14:tracePt t="26205" x="6675438" y="2103438"/>
          <p14:tracePt t="26211" x="6683375" y="2103438"/>
          <p14:tracePt t="26220" x="6689725" y="2103438"/>
          <p14:tracePt t="26225" x="6697663" y="2103438"/>
          <p14:tracePt t="26230" x="6705600" y="2103438"/>
          <p14:tracePt t="26240" x="6727825" y="2103438"/>
          <p14:tracePt t="26245" x="6743700" y="2103438"/>
          <p14:tracePt t="26258" x="6781800" y="2111375"/>
          <p14:tracePt t="26262" x="6789738" y="2111375"/>
          <p14:tracePt t="26275" x="6827838" y="2117725"/>
          <p14:tracePt t="26279" x="6842125" y="2117725"/>
          <p14:tracePt t="26291" x="6880225" y="2125663"/>
          <p14:tracePt t="26295" x="6888163" y="2125663"/>
          <p14:tracePt t="26308" x="6934200" y="2133600"/>
          <p14:tracePt t="26312" x="6942138" y="2133600"/>
          <p14:tracePt t="26325" x="6950075" y="2133600"/>
          <p14:tracePt t="28022" x="6956425" y="2133600"/>
          <p14:tracePt t="28030" x="6964363" y="2133600"/>
          <p14:tracePt t="28033" x="6972300" y="2125663"/>
          <p14:tracePt t="28036" x="6980238" y="2125663"/>
          <p14:tracePt t="28045" x="7002463" y="2117725"/>
          <p14:tracePt t="28048" x="7010400" y="2117725"/>
          <p14:tracePt t="28062" x="7040563" y="2111375"/>
          <p14:tracePt t="28068" x="7048500" y="2111375"/>
          <p14:tracePt t="28083" x="7056438" y="2111375"/>
          <p14:tracePt t="28188" x="7048500" y="2111375"/>
          <p14:tracePt t="28194" x="7040563" y="2111375"/>
          <p14:tracePt t="28200" x="7032625" y="2111375"/>
          <p14:tracePt t="28202" x="7032625" y="2117725"/>
          <p14:tracePt t="28212" x="7010400" y="2125663"/>
          <p14:tracePt t="28215" x="7002463" y="2125663"/>
          <p14:tracePt t="28231" x="6964363" y="2133600"/>
          <p14:tracePt t="28233" x="6956425" y="2133600"/>
          <p14:tracePt t="28248" x="6926263" y="2133600"/>
          <p14:tracePt t="28250" x="6918325" y="2133600"/>
          <p14:tracePt t="28263" x="6911975" y="2133600"/>
          <p14:tracePt t="28263" x="6880225" y="2133600"/>
          <p14:tracePt t="28265" x="6873875" y="2125663"/>
          <p14:tracePt t="28281" x="6865938" y="2125663"/>
          <p14:tracePt t="28281" x="6811963" y="2103438"/>
          <p14:tracePt t="28285" x="6789738" y="2095500"/>
          <p14:tracePt t="28296" x="6789738" y="2087563"/>
          <p14:tracePt t="28296" x="6751638" y="2073275"/>
          <p14:tracePt t="28298" x="6743700" y="2065338"/>
          <p14:tracePt t="28312" x="6697663" y="2035175"/>
          <p14:tracePt t="28315" x="6697663" y="2027238"/>
          <p14:tracePt t="28315" x="6689725" y="2027238"/>
          <p14:tracePt t="28330" x="6667500" y="1997075"/>
          <p14:tracePt t="28333" x="6667500" y="1989138"/>
          <p14:tracePt t="28334" x="6659563" y="1989138"/>
          <p14:tracePt t="28346" x="6659563" y="1973263"/>
          <p14:tracePt t="28349" x="6659563" y="1965325"/>
          <p14:tracePt t="28363" x="6659563" y="1943100"/>
          <p14:tracePt t="28366" x="6659563" y="1935163"/>
          <p14:tracePt t="28366" x="6667500" y="1927225"/>
          <p14:tracePt t="28379" x="6675438" y="1905000"/>
          <p14:tracePt t="28382" x="6683375" y="1897063"/>
          <p14:tracePt t="28398" x="6683375" y="1889125"/>
          <p14:tracePt t="28398" x="6705600" y="1858963"/>
          <p14:tracePt t="28401" x="6713538" y="1844675"/>
          <p14:tracePt t="28413" x="6713538" y="1836738"/>
          <p14:tracePt t="28413" x="6735763" y="1812925"/>
          <p14:tracePt t="28415" x="6743700" y="1798638"/>
          <p14:tracePt t="28431" x="6765925" y="1760538"/>
          <p14:tracePt t="28434" x="6773863" y="1752600"/>
          <p14:tracePt t="28448" x="6781800" y="1744663"/>
          <p14:tracePt t="28448" x="6789738" y="1730375"/>
          <p14:tracePt t="28451" x="6797675" y="1714500"/>
          <p14:tracePt t="28462" x="6811963" y="1706563"/>
          <p14:tracePt t="28465" x="6819900" y="1706563"/>
          <p14:tracePt t="28479" x="6842125" y="1692275"/>
          <p14:tracePt t="28484" x="6850063" y="1692275"/>
          <p14:tracePt t="28496" x="6858000" y="1684338"/>
          <p14:tracePt t="28499" x="6865938" y="1684338"/>
          <p14:tracePt t="28514" x="6880225" y="1684338"/>
          <p14:tracePt t="28516" x="6888163" y="1676400"/>
          <p14:tracePt t="28531" x="6904038" y="1676400"/>
          <p14:tracePt t="28533" x="6911975" y="1668463"/>
          <p14:tracePt t="28548" x="6934200" y="1668463"/>
          <p14:tracePt t="28550" x="6942138" y="1660525"/>
          <p14:tracePt t="28563" x="6964363" y="1660525"/>
          <p14:tracePt t="28566" x="6972300" y="1660525"/>
          <p14:tracePt t="28579" x="6980238" y="1660525"/>
          <p14:tracePt t="28582" x="6988175" y="1660525"/>
          <p14:tracePt t="28598" x="7002463" y="1668463"/>
          <p14:tracePt t="28600" x="7018338" y="1684338"/>
          <p14:tracePt t="28613" x="7032625" y="1698625"/>
          <p14:tracePt t="28615" x="7040563" y="1706563"/>
          <p14:tracePt t="28629" x="7070725" y="1730375"/>
          <p14:tracePt t="28631" x="7078663" y="1736725"/>
          <p14:tracePt t="28648" x="7108825" y="1760538"/>
          <p14:tracePt t="28651" x="7116763" y="1768475"/>
          <p14:tracePt t="28651" x="7124700" y="1768475"/>
          <p14:tracePt t="28663" x="7146925" y="1790700"/>
          <p14:tracePt t="28665" x="7154863" y="1790700"/>
          <p14:tracePt t="28681" x="7154863" y="1798638"/>
          <p14:tracePt t="28681" x="7170738" y="1820863"/>
          <p14:tracePt t="28684" x="7178675" y="1820863"/>
          <p14:tracePt t="28684" x="7178675" y="1828800"/>
          <p14:tracePt t="28698" x="7185025" y="1844675"/>
          <p14:tracePt t="28701" x="7185025" y="1851025"/>
          <p14:tracePt t="28713" x="7192963" y="1866900"/>
          <p14:tracePt t="28715" x="7192963" y="1874838"/>
          <p14:tracePt t="28731" x="7192963" y="1905000"/>
          <p14:tracePt t="28733" x="7192963" y="1912938"/>
          <p14:tracePt t="28748" x="7192963" y="1943100"/>
          <p14:tracePt t="28750" x="7192963" y="1958975"/>
          <p14:tracePt t="28762" x="7185025" y="1965325"/>
          <p14:tracePt t="28763" x="7185025" y="1997075"/>
          <p14:tracePt t="28765" x="7185025" y="2011363"/>
          <p14:tracePt t="28780" x="7178675" y="2065338"/>
          <p14:tracePt t="28784" x="7170738" y="2087563"/>
          <p14:tracePt t="28796" x="7170738" y="2095500"/>
          <p14:tracePt t="28796" x="7154863" y="2133600"/>
          <p14:tracePt t="28799" x="7146925" y="2155825"/>
          <p14:tracePt t="28813" x="7146925" y="2163763"/>
          <p14:tracePt t="28813" x="7124700" y="2217738"/>
          <p14:tracePt t="28815" x="7116763" y="2232025"/>
          <p14:tracePt t="28829" x="7086600" y="2270125"/>
          <p14:tracePt t="28832" x="7086600" y="2278063"/>
          <p14:tracePt t="28846" x="7070725" y="2301875"/>
          <p14:tracePt t="28850" x="7064375" y="2301875"/>
          <p14:tracePt t="29030" x="7056438" y="2301875"/>
          <p14:tracePt t="29036" x="7048500" y="2301875"/>
          <p14:tracePt t="29041" x="7040563" y="2293938"/>
          <p14:tracePt t="29047" x="7032625" y="2293938"/>
          <p14:tracePt t="29049" x="7032625" y="2286000"/>
          <p14:tracePt t="29062" x="7010400" y="2270125"/>
          <p14:tracePt t="29066" x="7002463" y="2270125"/>
          <p14:tracePt t="29079" x="6994525" y="2247900"/>
          <p14:tracePt t="29083" x="6988175" y="2239963"/>
          <p14:tracePt t="29095" x="6988175" y="2217738"/>
          <p14:tracePt t="29099" x="6994525" y="2209800"/>
          <p14:tracePt t="29112" x="7018338" y="2187575"/>
          <p14:tracePt t="29116" x="7026275" y="2179638"/>
          <p14:tracePt t="29129" x="7070725" y="2141538"/>
          <p14:tracePt t="29133" x="7086600" y="2133600"/>
          <p14:tracePt t="29145" x="7132638" y="2103438"/>
          <p14:tracePt t="29149" x="7140575" y="2095500"/>
          <p14:tracePt t="29162" x="7170738" y="2073275"/>
          <p14:tracePt t="29168" x="7178675" y="2065338"/>
          <p14:tracePt t="29179" x="7192963" y="2057400"/>
          <p14:tracePt t="29185" x="7192963" y="2049463"/>
          <p14:tracePt t="29195" x="7200900" y="2049463"/>
          <p14:tracePt t="29203" x="7200900" y="2041525"/>
          <p14:tracePt t="29212" x="7208838" y="2041525"/>
          <p14:tracePt t="29222" x="7216775" y="2041525"/>
          <p14:tracePt t="29229" x="7223125" y="2035175"/>
          <p14:tracePt t="29234" x="7231063" y="2035175"/>
          <p14:tracePt t="29245" x="7239000" y="2035175"/>
          <p14:tracePt t="29249" x="7246938" y="2035175"/>
          <p14:tracePt t="29262" x="7254875" y="2035175"/>
          <p14:tracePt t="29268" x="7261225" y="2027238"/>
          <p14:tracePt t="29279" x="7269163" y="2027238"/>
          <p14:tracePt t="29323" x="7269163" y="2035175"/>
          <p14:tracePt t="29326" x="7261225" y="2035175"/>
          <p14:tracePt t="29331" x="7254875" y="2035175"/>
          <p14:tracePt t="29336" x="7246938" y="2041525"/>
          <p14:tracePt t="29341" x="7239000" y="2041525"/>
          <p14:tracePt t="29350" x="7223125" y="2049463"/>
          <p14:tracePt t="29353" x="7216775" y="2049463"/>
          <p14:tracePt t="29366" x="7185025" y="2049463"/>
          <p14:tracePt t="29368" x="7178675" y="2049463"/>
          <p14:tracePt t="29384" x="7146925" y="2057400"/>
          <p14:tracePt t="29386" x="7140575" y="2057400"/>
          <p14:tracePt t="29399" x="7108825" y="2057400"/>
          <p14:tracePt t="29405" x="7102475" y="2057400"/>
          <p14:tracePt t="29419" x="7094538" y="2057400"/>
          <p14:tracePt t="29486" x="7102475" y="2057400"/>
          <p14:tracePt t="29492" x="7108825" y="2057400"/>
          <p14:tracePt t="29497" x="7116763" y="2049463"/>
          <p14:tracePt t="29501" x="7124700" y="2049463"/>
          <p14:tracePt t="29504" x="7132638" y="2049463"/>
          <p14:tracePt t="29516" x="7154863" y="2049463"/>
          <p14:tracePt t="29518" x="7170738" y="2041525"/>
          <p14:tracePt t="29533" x="7208838" y="2041525"/>
          <p14:tracePt t="29535" x="7216775" y="2041525"/>
          <p14:tracePt t="29551" x="7246938" y="2041525"/>
          <p14:tracePt t="29552" x="7254875" y="2041525"/>
          <p14:tracePt t="29567" x="7261225" y="2041525"/>
          <p14:tracePt t="29569" x="7269163" y="2041525"/>
          <p14:tracePt t="29630" x="7261225" y="2041525"/>
          <p14:tracePt t="29636" x="7254875" y="2041525"/>
          <p14:tracePt t="29639" x="7254875" y="2049463"/>
          <p14:tracePt t="29645" x="7246938" y="2049463"/>
          <p14:tracePt t="29651" x="7239000" y="2049463"/>
          <p14:tracePt t="29662" x="7231063" y="2057400"/>
          <p14:tracePt t="29667" x="7223125" y="2057400"/>
          <p14:tracePt t="29679" x="7208838" y="2057400"/>
          <p14:tracePt t="29685" x="7200900" y="2057400"/>
          <p14:tracePt t="29746" x="7208838" y="2057400"/>
          <p14:tracePt t="29752" x="7216775" y="2057400"/>
          <p14:tracePt t="29754" x="7216775" y="2065338"/>
          <p14:tracePt t="29754" x="7223125" y="2065338"/>
          <p14:tracePt t="29762" x="7239000" y="2065338"/>
          <p14:tracePt t="29767" x="7246938" y="2073275"/>
          <p14:tracePt t="29779" x="7269163" y="2079625"/>
          <p14:tracePt t="29787" x="7277100" y="2079625"/>
          <p14:tracePt t="29795" x="7277100" y="2087563"/>
          <p14:tracePt t="29806" x="7285038" y="2087563"/>
          <p14:tracePt t="29835" x="7277100" y="2087563"/>
          <p14:tracePt t="29841" x="7269163" y="2095500"/>
          <p14:tracePt t="29847" x="7261225" y="2095500"/>
          <p14:tracePt t="29852" x="7254875" y="2095500"/>
          <p14:tracePt t="29855" x="7246938" y="2095500"/>
          <p14:tracePt t="29869" x="7216775" y="2103438"/>
          <p14:tracePt t="29871" x="7208838" y="2103438"/>
          <p14:tracePt t="29885" x="7170738" y="2103438"/>
          <p14:tracePt t="29887" x="7162800" y="2103438"/>
          <p14:tracePt t="29902" x="7146925" y="2103438"/>
          <p14:tracePt t="29910" x="7140575" y="2103438"/>
          <p14:tracePt t="29930" x="7132638" y="2103438"/>
          <p14:tracePt t="29973" x="7140575" y="2095500"/>
          <p14:tracePt t="29987" x="7146925" y="2095500"/>
          <p14:tracePt t="29997" x="7154863" y="2095500"/>
          <p14:tracePt t="30004" x="7162800" y="2095500"/>
          <p14:tracePt t="30011" x="7170738" y="2095500"/>
          <p14:tracePt t="30024" x="7178675" y="2095500"/>
          <p14:tracePt t="30049" x="7185025" y="2095500"/>
          <p14:tracePt t="33169" x="7192963" y="2095500"/>
          <p14:tracePt t="33173" x="7200900" y="2095500"/>
          <p14:tracePt t="33176" x="7200900" y="2087563"/>
          <p14:tracePt t="33177" x="7208838" y="2087563"/>
          <p14:tracePt t="33180" x="7216775" y="2087563"/>
          <p14:tracePt t="33181" x="7223125" y="2079625"/>
          <p14:tracePt t="33184" x="7231063" y="2079625"/>
          <p14:tracePt t="33187" x="7239000" y="2079625"/>
          <p14:tracePt t="33190" x="7246938" y="2079625"/>
          <p14:tracePt t="33192" x="7254875" y="2079625"/>
          <p14:tracePt t="33194" x="7254875" y="2073275"/>
          <p14:tracePt t="33198" x="7261225" y="2073275"/>
          <p14:tracePt t="33204" x="7269163" y="2073275"/>
          <p14:tracePt t="33211" x="7269163" y="2065338"/>
          <p14:tracePt t="33224" x="7277100" y="2065338"/>
          <p14:tracePt t="33242" x="7285038" y="2065338"/>
          <p14:tracePt t="34947" x="7277100" y="2065338"/>
          <p14:tracePt t="34950" x="7269163" y="2065338"/>
          <p14:tracePt t="34953" x="7246938" y="2065338"/>
          <p14:tracePt t="34957" x="7239000" y="2065338"/>
          <p14:tracePt t="34957" x="7223125" y="2065338"/>
          <p14:tracePt t="34959" x="7140575" y="2065338"/>
          <p14:tracePt t="34960" x="7116763" y="2065338"/>
          <p14:tracePt t="34962" x="7078663" y="2065338"/>
          <p14:tracePt t="34973" x="6743700" y="2065338"/>
          <p14:tracePt t="34975" x="6667500" y="2065338"/>
          <p14:tracePt t="34990" x="6430963" y="2065338"/>
          <p14:tracePt t="34992" x="6408738" y="2065338"/>
          <p14:tracePt t="34997" x="6400800" y="2065338"/>
          <p14:tracePt t="35000" x="6392863" y="2065338"/>
          <p14:tracePt t="35062" x="6384925" y="2065338"/>
          <p14:tracePt t="35068" x="6378575" y="2065338"/>
          <p14:tracePt t="35072" x="6370638" y="2073275"/>
          <p14:tracePt t="35079" x="6362700" y="2073275"/>
          <p14:tracePt t="35081" x="6346825" y="2079625"/>
          <p14:tracePt t="35095" x="6340475" y="2079625"/>
          <p14:tracePt t="35096" x="6270625" y="2095500"/>
          <p14:tracePt t="35098" x="6226175" y="2103438"/>
          <p14:tracePt t="35099" x="6202363" y="2111375"/>
          <p14:tracePt t="35112" x="6194425" y="2111375"/>
          <p14:tracePt t="35112" x="5997575" y="2149475"/>
          <p14:tracePt t="35115" x="5935663" y="2155825"/>
          <p14:tracePt t="35115" x="5883275" y="2163763"/>
          <p14:tracePt t="35115" x="5859463" y="2163763"/>
          <p14:tracePt t="35129" x="5600700" y="2179638"/>
          <p14:tracePt t="35131" x="5456238" y="2179638"/>
          <p14:tracePt t="35145" x="5432425" y="2179638"/>
          <p14:tracePt t="35146" x="5127625" y="2179638"/>
          <p14:tracePt t="35148" x="5021263" y="2179638"/>
          <p14:tracePt t="35148" x="4999038" y="2179638"/>
          <p14:tracePt t="35148" x="4975225" y="2179638"/>
          <p14:tracePt t="35162" x="4708525" y="2179638"/>
          <p14:tracePt t="35164" x="4602163" y="2179638"/>
          <p14:tracePt t="35179" x="4335463" y="2171700"/>
          <p14:tracePt t="35181" x="4289425" y="2171700"/>
          <p14:tracePt t="35196" x="4122738" y="2155825"/>
          <p14:tracePt t="35198" x="4038600" y="2141538"/>
          <p14:tracePt t="35212" x="3870325" y="2133600"/>
          <p14:tracePt t="35215" x="3787775" y="2117725"/>
          <p14:tracePt t="35215" x="3779838" y="2117725"/>
          <p14:tracePt t="35229" x="3627438" y="2087563"/>
          <p14:tracePt t="35232" x="3551238" y="2065338"/>
          <p14:tracePt t="35245" x="3535363" y="2057400"/>
          <p14:tracePt t="35246" x="3429000" y="2019300"/>
          <p14:tracePt t="35249" x="3406775" y="2003425"/>
          <p14:tracePt t="35250" x="3390900" y="1997075"/>
          <p14:tracePt t="35262" x="3390900" y="1989138"/>
          <p14:tracePt t="35262" x="3368675" y="1973263"/>
          <p14:tracePt t="35265" x="3368675" y="1965325"/>
          <p14:tracePt t="35265" x="3368675" y="1958975"/>
          <p14:tracePt t="35279" x="3360738" y="1943100"/>
          <p14:tracePt t="35281" x="3360738" y="1927225"/>
          <p14:tracePt t="35296" x="3360738" y="1912938"/>
          <p14:tracePt t="35298" x="3360738" y="1905000"/>
          <p14:tracePt t="35312" x="3368675" y="1889125"/>
          <p14:tracePt t="35315" x="3375025" y="1882775"/>
          <p14:tracePt t="35330" x="3375025" y="1866900"/>
          <p14:tracePt t="35332" x="3382963" y="1858963"/>
          <p14:tracePt t="35346" x="3382963" y="1851025"/>
          <p14:tracePt t="35346" x="3398838" y="1836738"/>
          <p14:tracePt t="35349" x="3421063" y="1812925"/>
          <p14:tracePt t="35362" x="3429000" y="1812925"/>
          <p14:tracePt t="35363" x="3497263" y="1768475"/>
          <p14:tracePt t="35366" x="3559175" y="1744663"/>
          <p14:tracePt t="35380" x="3565525" y="1736725"/>
          <p14:tracePt t="35380" x="3657600" y="1706563"/>
          <p14:tracePt t="35383" x="3717925" y="1692275"/>
          <p14:tracePt t="35384" x="3756025" y="1684338"/>
          <p14:tracePt t="35397" x="3771900" y="1676400"/>
          <p14:tracePt t="35397" x="3878263" y="1654175"/>
          <p14:tracePt t="35400" x="3962400" y="1646238"/>
          <p14:tracePt t="35412" x="3978275" y="1646238"/>
          <p14:tracePt t="35412" x="4038600" y="1638300"/>
          <p14:tracePt t="35415" x="4076700" y="1638300"/>
          <p14:tracePt t="35429" x="4122738" y="1638300"/>
          <p14:tracePt t="35431" x="4130675" y="1638300"/>
          <p14:tracePt t="35446" x="4137025" y="1638300"/>
          <p14:tracePt t="35452" x="4137025" y="1646238"/>
          <p14:tracePt t="35463" x="4144963" y="1646238"/>
          <p14:tracePt t="35465" x="4144963" y="1654175"/>
          <p14:tracePt t="35465" x="4144963" y="1660525"/>
          <p14:tracePt t="35479" x="4144963" y="1676400"/>
          <p14:tracePt t="35482" x="4144963" y="1692275"/>
          <p14:tracePt t="35496" x="4144963" y="1714500"/>
          <p14:tracePt t="35499" x="4137025" y="1730375"/>
          <p14:tracePt t="35512" x="4137025" y="1752600"/>
          <p14:tracePt t="35515" x="4137025" y="1760538"/>
          <p14:tracePt t="35530" x="4130675" y="1760538"/>
          <p14:tracePt t="35530" x="4130675" y="1774825"/>
          <p14:tracePt t="35532" x="4130675" y="1782763"/>
          <p14:tracePt t="35532" x="4122738" y="1782763"/>
          <p14:tracePt t="35532" x="4122738" y="1790700"/>
          <p14:tracePt t="35546" x="4106863" y="1812925"/>
          <p14:tracePt t="35549" x="4092575" y="1828800"/>
          <p14:tracePt t="35562" x="4084638" y="1836738"/>
          <p14:tracePt t="35562" x="3984625" y="1897063"/>
          <p14:tracePt t="35566" x="3908425" y="1935163"/>
          <p14:tracePt t="35579" x="3894138" y="1951038"/>
          <p14:tracePt t="35579" x="3763963" y="2011363"/>
          <p14:tracePt t="35583" x="3619500" y="2073275"/>
          <p14:tracePt t="35583" x="3603625" y="2087563"/>
          <p14:tracePt t="35596" x="3421063" y="2149475"/>
          <p14:tracePt t="35599" x="3322638" y="2179638"/>
          <p14:tracePt t="35613" x="3200400" y="2217738"/>
          <p14:tracePt t="35616" x="3178175" y="2225675"/>
          <p14:tracePt t="35629" x="3170238" y="2225675"/>
          <p14:tracePt t="35629" x="3154363" y="2225675"/>
          <p14:tracePt t="35637" x="3146425" y="2225675"/>
          <p14:tracePt t="35683" x="3154363" y="2225675"/>
          <p14:tracePt t="35690" x="3162300" y="2225675"/>
          <p14:tracePt t="35697" x="3170238" y="2225675"/>
          <p14:tracePt t="35700" x="3178175" y="2225675"/>
          <p14:tracePt t="35703" x="3184525" y="2217738"/>
          <p14:tracePt t="35712" x="3200400" y="2217738"/>
          <p14:tracePt t="35714" x="3208338" y="2217738"/>
          <p14:tracePt t="35714" x="3216275" y="2217738"/>
          <p14:tracePt t="35729" x="3260725" y="2217738"/>
          <p14:tracePt t="35731" x="3284538" y="2217738"/>
          <p14:tracePt t="35745" x="3292475" y="2217738"/>
          <p14:tracePt t="35746" x="3344863" y="2217738"/>
          <p14:tracePt t="35748" x="3368675" y="2217738"/>
          <p14:tracePt t="35762" x="3413125" y="2209800"/>
          <p14:tracePt t="35765" x="3429000" y="2209800"/>
          <p14:tracePt t="35783" x="3475038" y="2187575"/>
          <p14:tracePt t="35788" x="3482975" y="2179638"/>
          <p14:tracePt t="35796" x="3497263" y="2171700"/>
          <p14:tracePt t="35800" x="3513138" y="2155825"/>
          <p14:tracePt t="35813" x="3521075" y="2149475"/>
          <p14:tracePt t="35813" x="3551238" y="2133600"/>
          <p14:tracePt t="35817" x="3581400" y="2117725"/>
          <p14:tracePt t="35830" x="3611563" y="2103438"/>
          <p14:tracePt t="35833" x="3635375" y="2095500"/>
          <p14:tracePt t="35846" x="3641725" y="2095500"/>
          <p14:tracePt t="35846" x="3665538" y="2087563"/>
          <p14:tracePt t="35849" x="3679825" y="2079625"/>
          <p14:tracePt t="35849" x="3687763" y="2079625"/>
          <p14:tracePt t="35862" x="3717925" y="2073275"/>
          <p14:tracePt t="35865" x="3741738" y="2073275"/>
          <p14:tracePt t="35880" x="3771900" y="2073275"/>
          <p14:tracePt t="35882" x="3787775" y="2073275"/>
          <p14:tracePt t="35883" x="3794125" y="2073275"/>
          <p14:tracePt t="35896" x="3825875" y="2073275"/>
          <p14:tracePt t="35898" x="3832225" y="2073275"/>
          <p14:tracePt t="35898" x="3840163" y="2073275"/>
          <p14:tracePt t="35912" x="3863975" y="2073275"/>
          <p14:tracePt t="35914" x="3870325" y="2073275"/>
          <p14:tracePt t="35929" x="3886200" y="2073275"/>
          <p14:tracePt t="35931" x="3894138" y="2073275"/>
          <p14:tracePt t="35946" x="3902075" y="2073275"/>
          <p14:tracePt t="36177" x="3894138" y="2073275"/>
          <p14:tracePt t="36196" x="3886200" y="2073275"/>
          <p14:tracePt t="36208" x="3878263" y="2073275"/>
          <p14:tracePt t="36213" x="3870325" y="2073275"/>
          <p14:tracePt t="36216" x="3870325" y="2079625"/>
          <p14:tracePt t="36218" x="3863975" y="2079625"/>
          <p14:tracePt t="36230" x="3832225" y="2079625"/>
          <p14:tracePt t="36233" x="3825875" y="2079625"/>
          <p14:tracePt t="36247" x="3802063" y="2079625"/>
          <p14:tracePt t="36249" x="3794125" y="2087563"/>
          <p14:tracePt t="36264" x="3763963" y="2095500"/>
          <p14:tracePt t="36267" x="3756025" y="2095500"/>
          <p14:tracePt t="36281" x="3733800" y="2103438"/>
          <p14:tracePt t="36284" x="3725863" y="2103438"/>
          <p14:tracePt t="36297" x="3695700" y="2111375"/>
          <p14:tracePt t="36300" x="3679825" y="2117725"/>
          <p14:tracePt t="36314" x="3641725" y="2117725"/>
          <p14:tracePt t="36316" x="3635375" y="2117725"/>
          <p14:tracePt t="36331" x="3627438" y="2125663"/>
          <p14:tracePt t="36331" x="3581400" y="2125663"/>
          <p14:tracePt t="36335" x="3573463" y="2125663"/>
          <p14:tracePt t="36336" x="3559175" y="2125663"/>
          <p14:tracePt t="36348" x="3513138" y="2125663"/>
          <p14:tracePt t="36350" x="3489325" y="2125663"/>
          <p14:tracePt t="36364" x="3436938" y="2111375"/>
          <p14:tracePt t="36366" x="3421063" y="2111375"/>
          <p14:tracePt t="36380" x="3360738" y="2087563"/>
          <p14:tracePt t="36383" x="3336925" y="2079625"/>
          <p14:tracePt t="36397" x="3268663" y="2049463"/>
          <p14:tracePt t="36400" x="3246438" y="2049463"/>
          <p14:tracePt t="36413" x="3246438" y="2041525"/>
          <p14:tracePt t="36414" x="3162300" y="2019300"/>
          <p14:tracePt t="36416" x="3140075" y="2011363"/>
          <p14:tracePt t="36430" x="3070225" y="1997075"/>
          <p14:tracePt t="36433" x="3055938" y="1997075"/>
          <p14:tracePt t="36447" x="3048000" y="1997075"/>
          <p14:tracePt t="36447" x="3001963" y="1973263"/>
          <p14:tracePt t="36450" x="2994025" y="1973263"/>
          <p14:tracePt t="36450" x="2987675" y="1973263"/>
          <p14:tracePt t="36464" x="2949575" y="1958975"/>
          <p14:tracePt t="36466" x="2941638" y="1958975"/>
          <p14:tracePt t="36481" x="2917825" y="1943100"/>
          <p14:tracePt t="36483" x="2911475" y="1935163"/>
          <p14:tracePt t="36497" x="2895600" y="1912938"/>
          <p14:tracePt t="36500" x="2887663" y="1912938"/>
          <p14:tracePt t="36500" x="2887663" y="1905000"/>
          <p14:tracePt t="36514" x="2873375" y="1874838"/>
          <p14:tracePt t="36516" x="2865438" y="1866900"/>
          <p14:tracePt t="36530" x="2849563" y="1828800"/>
          <p14:tracePt t="36533" x="2841625" y="1820863"/>
          <p14:tracePt t="36548" x="2827338" y="1790700"/>
          <p14:tracePt t="36550" x="2819400" y="1774825"/>
          <p14:tracePt t="36564" x="2811463" y="1736725"/>
          <p14:tracePt t="36566" x="2811463" y="1730375"/>
          <p14:tracePt t="36580" x="2811463" y="1706563"/>
          <p14:tracePt t="36582" x="2811463" y="1698625"/>
          <p14:tracePt t="36597" x="2819400" y="1668463"/>
          <p14:tracePt t="36600" x="2819400" y="1660525"/>
          <p14:tracePt t="36614" x="2841625" y="1622425"/>
          <p14:tracePt t="36616" x="2849563" y="1608138"/>
          <p14:tracePt t="36630" x="2857500" y="1608138"/>
          <p14:tracePt t="36631" x="2879725" y="1584325"/>
          <p14:tracePt t="36634" x="2887663" y="1584325"/>
          <p14:tracePt t="36647" x="2911475" y="1570038"/>
          <p14:tracePt t="36650" x="2925763" y="1562100"/>
          <p14:tracePt t="36664" x="2955925" y="1546225"/>
          <p14:tracePt t="36666" x="2963863" y="1546225"/>
          <p14:tracePt t="36680" x="3009900" y="1524000"/>
          <p14:tracePt t="36683" x="3025775" y="1516063"/>
          <p14:tracePt t="36697" x="3078163" y="1501775"/>
          <p14:tracePt t="36700" x="3101975" y="1493838"/>
          <p14:tracePt t="36714" x="3162300" y="1477963"/>
          <p14:tracePt t="36716" x="3170238" y="1477963"/>
          <p14:tracePt t="36716" x="3178175" y="1477963"/>
          <p14:tracePt t="36730" x="3222625" y="1470025"/>
          <p14:tracePt t="36733" x="3230563" y="1470025"/>
          <p14:tracePt t="36747" x="3276600" y="1463675"/>
          <p14:tracePt t="36750" x="3284538" y="1463675"/>
          <p14:tracePt t="36763" x="3292475" y="1463675"/>
          <p14:tracePt t="36764" x="3336925" y="1470025"/>
          <p14:tracePt t="36766" x="3360738" y="1470025"/>
          <p14:tracePt t="36786" x="3459163" y="1485900"/>
          <p14:tracePt t="36790" x="3459163" y="1493838"/>
          <p14:tracePt t="36790" x="3482975" y="1493838"/>
          <p14:tracePt t="36797" x="3513138" y="1501775"/>
          <p14:tracePt t="36800" x="3527425" y="1508125"/>
          <p14:tracePt t="36801" x="3535363" y="1508125"/>
          <p14:tracePt t="36814" x="3589338" y="1524000"/>
          <p14:tracePt t="36816" x="3597275" y="1531938"/>
          <p14:tracePt t="36830" x="3635375" y="1546225"/>
          <p14:tracePt t="36833" x="3641725" y="1546225"/>
          <p14:tracePt t="36847" x="3657600" y="1562100"/>
          <p14:tracePt t="36850" x="3665538" y="1570038"/>
          <p14:tracePt t="36864" x="3687763" y="1584325"/>
          <p14:tracePt t="36866" x="3687763" y="1592263"/>
          <p14:tracePt t="36880" x="3711575" y="1616075"/>
          <p14:tracePt t="36883" x="3711575" y="1622425"/>
          <p14:tracePt t="36897" x="3711575" y="1630363"/>
          <p14:tracePt t="36897" x="3733800" y="1646238"/>
          <p14:tracePt t="36900" x="3741738" y="1654175"/>
          <p14:tracePt t="36900" x="3741738" y="1660525"/>
          <p14:tracePt t="36914" x="3756025" y="1676400"/>
          <p14:tracePt t="36916" x="3763963" y="1684338"/>
          <p14:tracePt t="36930" x="3779838" y="1714500"/>
          <p14:tracePt t="36933" x="3787775" y="1722438"/>
          <p14:tracePt t="36947" x="3794125" y="1744663"/>
          <p14:tracePt t="36950" x="3802063" y="1760538"/>
          <p14:tracePt t="36964" x="3810000" y="1790700"/>
          <p14:tracePt t="36967" x="3810000" y="1806575"/>
          <p14:tracePt t="36981" x="3817938" y="1851025"/>
          <p14:tracePt t="36985" x="3817938" y="1858963"/>
          <p14:tracePt t="36986" x="3817938" y="1866900"/>
          <p14:tracePt t="36997" x="3817938" y="1874838"/>
          <p14:tracePt t="36997" x="3817938" y="1905000"/>
          <p14:tracePt t="36999" x="3817938" y="1912938"/>
          <p14:tracePt t="36999" x="3817938" y="1920875"/>
          <p14:tracePt t="37014" x="3810000" y="1958975"/>
          <p14:tracePt t="37016" x="3810000" y="1973263"/>
          <p14:tracePt t="37030" x="3794125" y="2003425"/>
          <p14:tracePt t="37033" x="3787775" y="2011363"/>
          <p14:tracePt t="37047" x="3771900" y="2035175"/>
          <p14:tracePt t="37050" x="3756025" y="2049463"/>
          <p14:tracePt t="37064" x="3725863" y="2079625"/>
          <p14:tracePt t="37067" x="3717925" y="2087563"/>
          <p14:tracePt t="37080" x="3711575" y="2087563"/>
          <p14:tracePt t="37081" x="3679825" y="2117725"/>
          <p14:tracePt t="37083" x="3665538" y="2125663"/>
          <p14:tracePt t="37097" x="3635375" y="2141538"/>
          <p14:tracePt t="37100" x="3627438" y="2149475"/>
          <p14:tracePt t="37100" x="3619500" y="2149475"/>
          <p14:tracePt t="37114" x="3603625" y="2155825"/>
          <p14:tracePt t="37116" x="3597275" y="2163763"/>
          <p14:tracePt t="37131" x="3559175" y="2171700"/>
          <p14:tracePt t="37133" x="3551238" y="2179638"/>
          <p14:tracePt t="37147" x="3513138" y="2187575"/>
          <p14:tracePt t="37150" x="3497263" y="2193925"/>
          <p14:tracePt t="37164" x="3451225" y="2201863"/>
          <p14:tracePt t="37167" x="3429000" y="2201863"/>
          <p14:tracePt t="37181" x="3382963" y="2201863"/>
          <p14:tracePt t="37183" x="3368675" y="2201863"/>
          <p14:tracePt t="37197" x="3360738" y="2201863"/>
          <p14:tracePt t="37197" x="3314700" y="2201863"/>
          <p14:tracePt t="37200" x="3298825" y="2201863"/>
          <p14:tracePt t="37214" x="3222625" y="2179638"/>
          <p14:tracePt t="37217" x="3184525" y="2163763"/>
          <p14:tracePt t="37231" x="3108325" y="2125663"/>
          <p14:tracePt t="37234" x="3078163" y="2111375"/>
          <p14:tracePt t="37247" x="3070225" y="2103438"/>
          <p14:tracePt t="37247" x="2987675" y="2065338"/>
          <p14:tracePt t="37251" x="2949575" y="2041525"/>
          <p14:tracePt t="37264" x="2933700" y="2041525"/>
          <p14:tracePt t="37264" x="2873375" y="2019300"/>
          <p14:tracePt t="37267" x="2857500" y="2003425"/>
          <p14:tracePt t="37280" x="2803525" y="1981200"/>
          <p14:tracePt t="37283" x="2789238" y="1973263"/>
          <p14:tracePt t="37297" x="2765425" y="1951038"/>
          <p14:tracePt t="37300" x="2765425" y="1943100"/>
          <p14:tracePt t="37314" x="2759075" y="1927225"/>
          <p14:tracePt t="37316" x="2759075" y="1920875"/>
          <p14:tracePt t="37330" x="2751138" y="1889125"/>
          <p14:tracePt t="37333" x="2751138" y="1874838"/>
          <p14:tracePt t="37333" x="2759075" y="1874838"/>
          <p14:tracePt t="37347" x="2765425" y="1836738"/>
          <p14:tracePt t="37350" x="2765425" y="1820863"/>
          <p14:tracePt t="37364" x="2773363" y="1820863"/>
          <p14:tracePt t="37364" x="2789238" y="1774825"/>
          <p14:tracePt t="37367" x="2797175" y="1752600"/>
          <p14:tracePt t="37381" x="2803525" y="1752600"/>
          <p14:tracePt t="37382" x="2835275" y="1698625"/>
          <p14:tracePt t="37385" x="2849563" y="1676400"/>
          <p14:tracePt t="37397" x="2895600" y="1638300"/>
          <p14:tracePt t="37400" x="2917825" y="1622425"/>
          <p14:tracePt t="37400" x="2925763" y="1622425"/>
          <p14:tracePt t="37414" x="2987675" y="1577975"/>
          <p14:tracePt t="37417" x="3009900" y="1570038"/>
          <p14:tracePt t="37417" x="3017838" y="1562100"/>
          <p14:tracePt t="37431" x="3101975" y="1531938"/>
          <p14:tracePt t="37434" x="3124200" y="1524000"/>
          <p14:tracePt t="37447" x="3132138" y="1524000"/>
          <p14:tracePt t="37447" x="3200400" y="1508125"/>
          <p14:tracePt t="37450" x="3230563" y="1508125"/>
          <p14:tracePt t="37464" x="3298825" y="1501775"/>
          <p14:tracePt t="37466" x="3314700" y="1501775"/>
          <p14:tracePt t="37466" x="3322638" y="1501775"/>
          <p14:tracePt t="37480" x="3382963" y="1516063"/>
          <p14:tracePt t="37484" x="3398838" y="1516063"/>
          <p14:tracePt t="37497" x="3406775" y="1524000"/>
          <p14:tracePt t="37497" x="3451225" y="1539875"/>
          <p14:tracePt t="37501" x="3475038" y="1554163"/>
          <p14:tracePt t="37502" x="3482975" y="1554163"/>
          <p14:tracePt t="37514" x="3482975" y="1562100"/>
          <p14:tracePt t="37514" x="3521075" y="1584325"/>
          <p14:tracePt t="37517" x="3543300" y="1600200"/>
          <p14:tracePt t="37530" x="3543300" y="1608138"/>
          <p14:tracePt t="37531" x="3573463" y="1646238"/>
          <p14:tracePt t="37534" x="3581400" y="1654175"/>
          <p14:tracePt t="37547" x="3597275" y="1698625"/>
          <p14:tracePt t="37550" x="3603625" y="1714500"/>
          <p14:tracePt t="37563" x="3603625" y="1722438"/>
          <p14:tracePt t="37564" x="3589338" y="1774825"/>
          <p14:tracePt t="37567" x="3581400" y="1790700"/>
          <p14:tracePt t="37580" x="3581400" y="1798638"/>
          <p14:tracePt t="37581" x="3551238" y="1828800"/>
          <p14:tracePt t="37584" x="3543300" y="1836738"/>
          <p14:tracePt t="37597" x="3535363" y="1844675"/>
          <p14:tracePt t="37597" x="3505200" y="1874838"/>
          <p14:tracePt t="37600" x="3475038" y="1889125"/>
          <p14:tracePt t="37614" x="3390900" y="1920875"/>
          <p14:tracePt t="37616" x="3336925" y="1943100"/>
          <p14:tracePt t="37630" x="3146425" y="2003425"/>
          <p14:tracePt t="37633" x="3101975" y="2019300"/>
          <p14:tracePt t="37647" x="3086100" y="2019300"/>
          <p14:tracePt t="37648" x="2903538" y="2041525"/>
          <p14:tracePt t="37650" x="2841625" y="2041525"/>
          <p14:tracePt t="37664" x="2773363" y="2041525"/>
          <p14:tracePt t="37666" x="2765425" y="2041525"/>
          <p14:tracePt t="37681" x="2759075" y="2041525"/>
          <p14:tracePt t="37681" x="2743200" y="2041525"/>
          <p14:tracePt t="37700" x="2743200" y="2035175"/>
          <p14:tracePt t="37705" x="2751138" y="2035175"/>
          <p14:tracePt t="37708" x="2751138" y="2027238"/>
          <p14:tracePt t="37714" x="2759075" y="2019300"/>
          <p14:tracePt t="37716" x="2759075" y="2011363"/>
          <p14:tracePt t="37716" x="2765425" y="2011363"/>
          <p14:tracePt t="37730" x="2797175" y="1981200"/>
          <p14:tracePt t="37733" x="2803525" y="1973263"/>
          <p14:tracePt t="37747" x="2835275" y="1943100"/>
          <p14:tracePt t="37750" x="2841625" y="1935163"/>
          <p14:tracePt t="37764" x="2879725" y="1920875"/>
          <p14:tracePt t="37766" x="2887663" y="1912938"/>
          <p14:tracePt t="37781" x="2903538" y="1905000"/>
          <p14:tracePt t="37789" x="2911475" y="1905000"/>
          <p14:tracePt t="37797" x="2917825" y="1905000"/>
          <p14:tracePt t="37807" x="2925763" y="1905000"/>
          <p14:tracePt t="37928" x="2925763" y="1897063"/>
          <p14:tracePt t="37945" x="2933700" y="1889125"/>
          <p14:tracePt t="37967" x="2941638" y="1882775"/>
          <p14:tracePt t="37986" x="2949575" y="1874838"/>
          <p14:tracePt t="38002" x="2949575" y="1866900"/>
          <p14:tracePt t="38019" x="2955925" y="1866900"/>
          <p14:tracePt t="38040" x="2955925" y="1858963"/>
          <p14:tracePt t="38609" x="2949575" y="1858963"/>
          <p14:tracePt t="38612" x="2949575" y="1866900"/>
          <p14:tracePt t="38614" x="2941638" y="1874838"/>
          <p14:tracePt t="38619" x="2933700" y="1882775"/>
          <p14:tracePt t="38621" x="2925763" y="1889125"/>
          <p14:tracePt t="38621" x="2925763" y="1897063"/>
          <p14:tracePt t="38624" x="2903538" y="1920875"/>
          <p14:tracePt t="38627" x="2887663" y="1943100"/>
          <p14:tracePt t="38639" x="2797175" y="2041525"/>
          <p14:tracePt t="38641" x="2765425" y="2073275"/>
          <p14:tracePt t="38659" x="2667000" y="2155825"/>
          <p14:tracePt t="38662" x="2659063" y="2163763"/>
          <p14:tracePt t="38662" x="2651125" y="2171700"/>
          <p14:tracePt t="38676" x="2613025" y="2201863"/>
          <p14:tracePt t="38679" x="2606675" y="2209800"/>
          <p14:tracePt t="38692" x="2582863" y="2232025"/>
          <p14:tracePt t="38695" x="2574925" y="2232025"/>
          <p14:tracePt t="38709" x="2574925" y="2239963"/>
          <p14:tracePt t="38709" x="2560638" y="2247900"/>
          <p14:tracePt t="38722" x="2552700" y="2247900"/>
          <p14:tracePt t="38730" x="2544763" y="2247900"/>
          <p14:tracePt t="38734" x="2536825" y="2247900"/>
          <p14:tracePt t="38742" x="2530475" y="2247900"/>
          <p14:tracePt t="38745" x="2522538" y="2247900"/>
          <p14:tracePt t="38759" x="2492375" y="2247900"/>
          <p14:tracePt t="38762" x="2484438" y="2247900"/>
          <p14:tracePt t="38763" x="2476500" y="2247900"/>
          <p14:tracePt t="38776" x="2454275" y="2247900"/>
          <p14:tracePt t="38779" x="2446338" y="2247900"/>
          <p14:tracePt t="38793" x="2438400" y="2247900"/>
          <p14:tracePt t="38795" x="2430463" y="2255838"/>
          <p14:tracePt t="38809" x="2416175" y="2255838"/>
          <p14:tracePt t="38812" x="2408238" y="2255838"/>
          <p14:tracePt t="38826" x="2392363" y="2255838"/>
          <p14:tracePt t="38829" x="2392363" y="2263775"/>
          <p14:tracePt t="38829" x="2384425" y="2263775"/>
          <p14:tracePt t="38842" x="2370138" y="2270125"/>
          <p14:tracePt t="38846" x="2362200" y="2278063"/>
          <p14:tracePt t="38859" x="2346325" y="2301875"/>
          <p14:tracePt t="38863" x="2332038" y="2308225"/>
          <p14:tracePt t="38876" x="2308225" y="2324100"/>
          <p14:tracePt t="38880" x="2293938" y="2324100"/>
          <p14:tracePt t="38881" x="2293938" y="2332038"/>
          <p14:tracePt t="38892" x="2286000" y="2332038"/>
          <p14:tracePt t="38892" x="2263775" y="2339975"/>
          <p14:tracePt t="38895" x="2255838" y="2339975"/>
          <p14:tracePt t="38909" x="2255838" y="2346325"/>
          <p14:tracePt t="38909" x="2225675" y="2354263"/>
          <p14:tracePt t="38912" x="2217738" y="2354263"/>
          <p14:tracePt t="38926" x="2179638" y="2354263"/>
          <p14:tracePt t="38929" x="2171700" y="2354263"/>
          <p14:tracePt t="38929" x="2163763" y="2354263"/>
          <p14:tracePt t="38942" x="2155825" y="2354263"/>
          <p14:tracePt t="38943" x="2095500" y="2354263"/>
          <p14:tracePt t="38946" x="2087563" y="2354263"/>
          <p14:tracePt t="38946" x="2073275" y="2354263"/>
          <p14:tracePt t="38946" x="2065338" y="2354263"/>
          <p14:tracePt t="38959" x="2003425" y="2346325"/>
          <p14:tracePt t="38962" x="1973263" y="2346325"/>
          <p14:tracePt t="38976" x="1905000" y="2339975"/>
          <p14:tracePt t="38979" x="1897063" y="2339975"/>
          <p14:tracePt t="38979" x="1889125" y="2339975"/>
          <p14:tracePt t="38980" x="1882775" y="2339975"/>
          <p14:tracePt t="38992" x="1851025" y="2339975"/>
          <p14:tracePt t="38996" x="1836738" y="2339975"/>
          <p14:tracePt t="39009" x="1828800" y="2339975"/>
          <p14:tracePt t="39012" x="1820863" y="2339975"/>
          <p14:tracePt t="39153" x="1812925" y="2339975"/>
          <p14:tracePt t="39162" x="1806575" y="2339975"/>
          <p14:tracePt t="39168" x="1798638" y="2339975"/>
          <p14:tracePt t="39177" x="1790700" y="2339975"/>
          <p14:tracePt t="39184" x="1782763" y="2339975"/>
          <p14:tracePt t="39186" x="1782763" y="2332038"/>
          <p14:tracePt t="39196" x="1774825" y="2332038"/>
          <p14:tracePt t="39199" x="1768475" y="2332038"/>
          <p14:tracePt t="39213" x="1752600" y="2332038"/>
          <p14:tracePt t="39215" x="1744663" y="2332038"/>
          <p14:tracePt t="39230" x="1714500" y="2332038"/>
          <p14:tracePt t="39232" x="1706563" y="2332038"/>
          <p14:tracePt t="39246" x="1698625" y="2332038"/>
          <p14:tracePt t="39246" x="1676400" y="2339975"/>
          <p14:tracePt t="39249" x="1660525" y="2346325"/>
          <p14:tracePt t="39249" x="1654175" y="2346325"/>
          <p14:tracePt t="39263" x="1608138" y="2354263"/>
          <p14:tracePt t="39265" x="1600200" y="2354263"/>
          <p14:tracePt t="39265" x="1592263" y="2354263"/>
          <p14:tracePt t="39280" x="1546225" y="2370138"/>
          <p14:tracePt t="39283" x="1531938" y="2370138"/>
          <p14:tracePt t="39296" x="1524000" y="2370138"/>
          <p14:tracePt t="39296" x="1485900" y="2378075"/>
          <p14:tracePt t="39299" x="1463675" y="2384425"/>
          <p14:tracePt t="39300" x="1455738" y="2384425"/>
          <p14:tracePt t="39313" x="1379538" y="2400300"/>
          <p14:tracePt t="39316" x="1341438" y="2408238"/>
          <p14:tracePt t="39329" x="1325563" y="2408238"/>
          <p14:tracePt t="39330" x="1211263" y="2430463"/>
          <p14:tracePt t="39332" x="1158875" y="2430463"/>
          <p14:tracePt t="39346" x="1036638" y="2438400"/>
          <p14:tracePt t="39349" x="998538" y="2438400"/>
          <p14:tracePt t="39363" x="990600" y="2438400"/>
          <p14:tracePt t="39364" x="952500" y="2438400"/>
          <p14:tracePt t="39366" x="944563" y="2438400"/>
          <p14:tracePt t="39380" x="944563" y="2422525"/>
          <p14:tracePt t="39382" x="944563" y="2416175"/>
          <p14:tracePt t="39396" x="952500" y="2408238"/>
          <p14:tracePt t="39396" x="960438" y="2384425"/>
          <p14:tracePt t="39400" x="974725" y="2370138"/>
          <p14:tracePt t="39413" x="990600" y="2339975"/>
          <p14:tracePt t="39416" x="998538" y="2332038"/>
          <p14:tracePt t="39431" x="1006475" y="2332038"/>
          <p14:tracePt t="39431" x="1020763" y="2308225"/>
          <p14:tracePt t="39434" x="1028700" y="2301875"/>
          <p14:tracePt t="39447" x="1036638" y="2286000"/>
          <p14:tracePt t="39450" x="1044575" y="2278063"/>
          <p14:tracePt t="39463" x="1050925" y="2270125"/>
          <p14:tracePt t="39466" x="1050925" y="2263775"/>
          <p14:tracePt t="39480" x="1050925" y="2255838"/>
          <p14:tracePt t="39483" x="1050925" y="2247900"/>
          <p14:tracePt t="39502" x="1050925" y="2239963"/>
          <p14:tracePt t="39519" x="1050925" y="2232025"/>
          <p14:tracePt t="39530" x="1050925" y="2225675"/>
          <p14:tracePt t="39534" x="1058863" y="2225675"/>
          <p14:tracePt t="39547" x="1066800" y="2225675"/>
          <p14:tracePt t="39550" x="1066800" y="2217738"/>
          <p14:tracePt t="39552" x="1074738" y="2217738"/>
          <p14:tracePt t="39563" x="1096963" y="2209800"/>
          <p14:tracePt t="39565" x="1104900" y="2201863"/>
          <p14:tracePt t="39579" x="1127125" y="2193925"/>
          <p14:tracePt t="39582" x="1135063" y="2187575"/>
          <p14:tracePt t="39596" x="1158875" y="2187575"/>
          <p14:tracePt t="39598" x="1165225" y="2179638"/>
          <p14:tracePt t="39613" x="1196975" y="2171700"/>
          <p14:tracePt t="39615" x="1203325" y="2171700"/>
          <p14:tracePt t="39630" x="1235075" y="2163763"/>
          <p14:tracePt t="39632" x="1257300" y="2155825"/>
          <p14:tracePt t="39646" x="1303338" y="2149475"/>
          <p14:tracePt t="39649" x="1333500" y="2149475"/>
          <p14:tracePt t="39663" x="1387475" y="2141538"/>
          <p14:tracePt t="39666" x="1409700" y="2141538"/>
          <p14:tracePt t="39679" x="1417638" y="2141538"/>
          <p14:tracePt t="39680" x="1447800" y="2141538"/>
          <p14:tracePt t="39682" x="1455738" y="2141538"/>
          <p14:tracePt t="39696" x="1463675" y="2141538"/>
          <p14:tracePt t="39728" x="1463675" y="2149475"/>
          <p14:tracePt t="39734" x="1455738" y="2149475"/>
          <p14:tracePt t="39741" x="1447800" y="2149475"/>
          <p14:tracePt t="39747" x="1447800" y="2155825"/>
          <p14:tracePt t="39747" x="1439863" y="2155825"/>
          <p14:tracePt t="39753" x="1431925" y="2155825"/>
          <p14:tracePt t="39764" x="1425575" y="2155825"/>
          <p14:tracePt t="39768" x="1425575" y="2163763"/>
          <p14:tracePt t="39785" x="1417638" y="2163763"/>
          <p14:tracePt t="39850" x="1425575" y="2163763"/>
          <p14:tracePt t="39854" x="1431925" y="2163763"/>
          <p14:tracePt t="39857" x="1439863" y="2163763"/>
          <p14:tracePt t="39863" x="1455738" y="2163763"/>
          <p14:tracePt t="39865" x="1477963" y="2163763"/>
          <p14:tracePt t="39881" x="1539875" y="2163763"/>
          <p14:tracePt t="39883" x="1562100" y="2163763"/>
          <p14:tracePt t="39884" x="1570038" y="2163763"/>
          <p14:tracePt t="39900" x="1622425" y="2155825"/>
          <p14:tracePt t="39903" x="1638300" y="2155825"/>
          <p14:tracePt t="39917" x="1654175" y="2155825"/>
          <p14:tracePt t="40030" x="1646238" y="2155825"/>
          <p14:tracePt t="40045" x="1638300" y="2155825"/>
          <p14:tracePt t="40049" x="1630363" y="2155825"/>
          <p14:tracePt t="40053" x="1622425" y="2155825"/>
          <p14:tracePt t="40061" x="1600200" y="2155825"/>
          <p14:tracePt t="40068" x="1577975" y="2155825"/>
          <p14:tracePt t="40077" x="1570038" y="2155825"/>
          <p14:tracePt t="40085" x="1562100" y="2155825"/>
          <p14:tracePt t="40102" x="1554163" y="2155825"/>
          <p14:tracePt t="40153" x="1554163" y="2149475"/>
          <p14:tracePt t="40207" x="1546225" y="2149475"/>
          <p14:tracePt t="40434" x="1554163" y="2149475"/>
          <p14:tracePt t="40441" x="1562100" y="2149475"/>
          <p14:tracePt t="40443" x="1570038" y="2149475"/>
          <p14:tracePt t="40446" x="1577975" y="2149475"/>
          <p14:tracePt t="40457" x="1592263" y="2149475"/>
          <p14:tracePt t="40460" x="1600200" y="2149475"/>
          <p14:tracePt t="40474" x="1622425" y="2149475"/>
          <p14:tracePt t="40477" x="1630363" y="2149475"/>
          <p14:tracePt t="40490" x="1654175" y="2149475"/>
          <p14:tracePt t="40494" x="1660525" y="2149475"/>
          <p14:tracePt t="40508" x="1676400" y="2149475"/>
          <p14:tracePt t="40510" x="1684338" y="2149475"/>
          <p14:tracePt t="40524" x="1706563" y="2149475"/>
          <p14:tracePt t="40527" x="1714500" y="2149475"/>
          <p14:tracePt t="40540" x="1744663" y="2149475"/>
          <p14:tracePt t="40544" x="1760538" y="2149475"/>
          <p14:tracePt t="40557" x="1806575" y="2149475"/>
          <p14:tracePt t="40560" x="1820863" y="2149475"/>
          <p14:tracePt t="40574" x="1889125" y="2149475"/>
          <p14:tracePt t="40577" x="1912938" y="2149475"/>
          <p14:tracePt t="40590" x="2011363" y="2149475"/>
          <p14:tracePt t="40594" x="2049463" y="2149475"/>
          <p14:tracePt t="40607" x="2133600" y="2149475"/>
          <p14:tracePt t="40610" x="2163763" y="2149475"/>
          <p14:tracePt t="40624" x="2263775" y="2149475"/>
          <p14:tracePt t="40627" x="2293938" y="2149475"/>
          <p14:tracePt t="40641" x="2362200" y="2149475"/>
          <p14:tracePt t="40644" x="2378075" y="2149475"/>
          <p14:tracePt t="40657" x="2422525" y="2149475"/>
          <p14:tracePt t="40660" x="2430463" y="2149475"/>
          <p14:tracePt t="40674" x="2460625" y="2149475"/>
          <p14:tracePt t="40677" x="2468563" y="2149475"/>
          <p14:tracePt t="40690" x="2492375" y="2149475"/>
          <p14:tracePt t="40694" x="2506663" y="2149475"/>
          <p14:tracePt t="40707" x="2522538" y="2149475"/>
          <p14:tracePt t="40711" x="2530475" y="2149475"/>
          <p14:tracePt t="40724" x="2552700" y="2149475"/>
          <p14:tracePt t="40729" x="2560638" y="2149475"/>
          <p14:tracePt t="40741" x="2568575" y="2149475"/>
          <p14:tracePt t="40758" x="2574925" y="2149475"/>
          <p14:tracePt t="40988" x="2568575" y="2149475"/>
          <p14:tracePt t="40993" x="2560638" y="2149475"/>
          <p14:tracePt t="40996" x="2552700" y="2149475"/>
          <p14:tracePt t="40998" x="2552700" y="2155825"/>
          <p14:tracePt t="41010" x="2530475" y="2163763"/>
          <p14:tracePt t="41014" x="2522538" y="2163763"/>
          <p14:tracePt t="41028" x="2506663" y="2163763"/>
          <p14:tracePt t="41032" x="2498725" y="2163763"/>
          <p14:tracePt t="41045" x="2498725" y="2171700"/>
          <p14:tracePt t="41047" x="2492375" y="2171700"/>
          <p14:tracePt t="41061" x="2484438" y="2171700"/>
          <p14:tracePt t="41065" x="2476500" y="2171700"/>
          <p14:tracePt t="41078" x="2468563" y="2179638"/>
          <p14:tracePt t="41082" x="2460625" y="2179638"/>
          <p14:tracePt t="41095" x="2446338" y="2187575"/>
          <p14:tracePt t="41098" x="2438400" y="2187575"/>
          <p14:tracePt t="41113" x="2422525" y="2193925"/>
          <p14:tracePt t="41116" x="2416175" y="2193925"/>
          <p14:tracePt t="41130" x="2392363" y="2201863"/>
          <p14:tracePt t="41133" x="2384425" y="2201863"/>
          <p14:tracePt t="41144" x="2370138" y="2209800"/>
          <p14:tracePt t="41147" x="2362200" y="2209800"/>
          <p14:tracePt t="41161" x="2339975" y="2217738"/>
          <p14:tracePt t="41165" x="2332038" y="2217738"/>
          <p14:tracePt t="41179" x="2324100" y="2217738"/>
          <p14:tracePt t="41185" x="2316163" y="2217738"/>
          <p14:tracePt t="41194" x="2308225" y="2217738"/>
          <p14:tracePt t="41197" x="2301875" y="2217738"/>
          <p14:tracePt t="41211" x="2293938" y="2217738"/>
          <p14:tracePt t="41213" x="2286000" y="2217738"/>
          <p14:tracePt t="41230" x="2247900" y="2217738"/>
          <p14:tracePt t="41232" x="2225675" y="2217738"/>
          <p14:tracePt t="41244" x="2193925" y="2217738"/>
          <p14:tracePt t="41246" x="2179638" y="2217738"/>
          <p14:tracePt t="41263" x="2125663" y="2225675"/>
          <p14:tracePt t="41266" x="2095500" y="2225675"/>
          <p14:tracePt t="41280" x="2049463" y="2225675"/>
          <p14:tracePt t="41282" x="2035175" y="2225675"/>
          <p14:tracePt t="41283" x="2027238" y="2225675"/>
          <p14:tracePt t="41296" x="1965325" y="2232025"/>
          <p14:tracePt t="41299" x="1951038" y="2232025"/>
          <p14:tracePt t="41313" x="1912938" y="2232025"/>
          <p14:tracePt t="41315" x="1897063" y="2232025"/>
          <p14:tracePt t="41328" x="1858963" y="2239963"/>
          <p14:tracePt t="41331" x="1851025" y="2239963"/>
          <p14:tracePt t="41345" x="1828800" y="2239963"/>
          <p14:tracePt t="41347" x="1820863" y="2239963"/>
          <p14:tracePt t="41361" x="1820863" y="2247900"/>
          <p14:tracePt t="41361" x="1798638" y="2247900"/>
          <p14:tracePt t="41363" x="1790700" y="2247900"/>
          <p14:tracePt t="41378" x="1774825" y="2255838"/>
          <p14:tracePt t="41383" x="1768475" y="2255838"/>
          <p14:tracePt t="41400" x="1760538" y="2255838"/>
          <p14:tracePt t="41875" x="1768475" y="2263775"/>
          <p14:tracePt t="41881" x="1774825" y="2263775"/>
          <p14:tracePt t="41885" x="1782763" y="2263775"/>
          <p14:tracePt t="41889" x="1790700" y="2270125"/>
          <p14:tracePt t="41891" x="1798638" y="2270125"/>
          <p14:tracePt t="41896" x="1806575" y="2263775"/>
          <p14:tracePt t="41899" x="1812925" y="2263775"/>
          <p14:tracePt t="41901" x="1820863" y="2263775"/>
          <p14:tracePt t="41914" x="1836738" y="2263775"/>
          <p14:tracePt t="41916" x="1844675" y="2263775"/>
          <p14:tracePt t="41916" x="1858963" y="2263775"/>
          <p14:tracePt t="41916" x="1858963" y="2255838"/>
          <p14:tracePt t="41932" x="1882775" y="2255838"/>
          <p14:tracePt t="41934" x="1889125" y="2255838"/>
          <p14:tracePt t="41948" x="1905000" y="2255838"/>
          <p14:tracePt t="41953" x="1912938" y="2255838"/>
          <p14:tracePt t="41965" x="1920875" y="2255838"/>
          <p14:tracePt t="41972" x="1927225" y="2255838"/>
          <p14:tracePt t="41995" x="1935163" y="2255838"/>
          <p14:tracePt t="42006" x="1935163" y="2247900"/>
          <p14:tracePt t="42100" x="1943100" y="2247900"/>
          <p14:tracePt t="42113" x="1951038" y="2239963"/>
          <p14:tracePt t="42120" x="1958975" y="2239963"/>
          <p14:tracePt t="42129" x="1965325" y="2239963"/>
          <p14:tracePt t="42133" x="1965325" y="2232025"/>
          <p14:tracePt t="42136" x="1973263" y="2232025"/>
          <p14:tracePt t="42152" x="1989138" y="2225675"/>
          <p14:tracePt t="42154" x="1997075" y="2225675"/>
          <p14:tracePt t="42169" x="2011363" y="2217738"/>
          <p14:tracePt t="42172" x="2019300" y="2209800"/>
          <p14:tracePt t="42185" x="2035175" y="2201863"/>
          <p14:tracePt t="42187" x="2041525" y="2201863"/>
          <p14:tracePt t="42202" x="2049463" y="2201863"/>
          <p14:tracePt t="42204" x="2057400" y="2201863"/>
          <p14:tracePt t="42230" x="2057400" y="2193925"/>
          <p14:tracePt t="42346" x="2065338" y="2193925"/>
          <p14:tracePt t="42353" x="2073275" y="2193925"/>
          <p14:tracePt t="42359" x="2079625" y="2193925"/>
          <p14:tracePt t="42364" x="2079625" y="2187575"/>
          <p14:tracePt t="42368" x="2087563" y="2187575"/>
          <p14:tracePt t="42377" x="2103438" y="2187575"/>
          <p14:tracePt t="42388" x="2117725" y="2187575"/>
          <p14:tracePt t="42394" x="2133600" y="2179638"/>
          <p14:tracePt t="42405" x="2149475" y="2171700"/>
          <p14:tracePt t="42410" x="2155825" y="2171700"/>
          <p14:tracePt t="42422" x="2163763" y="2163763"/>
          <p14:tracePt t="42427" x="2171700" y="2163763"/>
          <p14:tracePt t="42556" x="2179638" y="2163763"/>
          <p14:tracePt t="42562" x="2187575" y="2163763"/>
          <p14:tracePt t="42564" x="2187575" y="2155825"/>
          <p14:tracePt t="42572" x="2201863" y="2155825"/>
          <p14:tracePt t="42577" x="2225675" y="2149475"/>
          <p14:tracePt t="42588" x="2255838" y="2141538"/>
          <p14:tracePt t="42594" x="2270125" y="2141538"/>
          <p14:tracePt t="42609" x="2324100" y="2133600"/>
          <p14:tracePt t="42612" x="2332038" y="2133600"/>
          <p14:tracePt t="42612" x="2339975" y="2133600"/>
          <p14:tracePt t="42626" x="2392363" y="2133600"/>
          <p14:tracePt t="42629" x="2408238" y="2125663"/>
          <p14:tracePt t="42629" x="2422525" y="2125663"/>
          <p14:tracePt t="42643" x="2498725" y="2117725"/>
          <p14:tracePt t="42645" x="2514600" y="2117725"/>
          <p14:tracePt t="42645" x="2536825" y="2111375"/>
          <p14:tracePt t="42659" x="2628900" y="2103438"/>
          <p14:tracePt t="42661" x="2636838" y="2103438"/>
          <p14:tracePt t="42662" x="2651125" y="2103438"/>
          <p14:tracePt t="42676" x="2659063" y="2103438"/>
          <p14:tracePt t="42676" x="2720975" y="2095500"/>
          <p14:tracePt t="42680" x="2727325" y="2095500"/>
          <p14:tracePt t="42680" x="2743200" y="2087563"/>
          <p14:tracePt t="42692" x="2781300" y="2087563"/>
          <p14:tracePt t="42694" x="2789238" y="2087563"/>
          <p14:tracePt t="42709" x="2803525" y="2087563"/>
          <p14:tracePt t="42793" x="2797175" y="2087563"/>
          <p14:tracePt t="42802" x="2797175" y="2095500"/>
          <p14:tracePt t="42805" x="2789238" y="2095500"/>
          <p14:tracePt t="42815" x="2781300" y="2095500"/>
          <p14:tracePt t="42829" x="2773363" y="2095500"/>
          <p14:tracePt t="42842" x="2765425" y="2095500"/>
          <p14:tracePt t="42877" x="2765425" y="2103438"/>
          <p14:tracePt t="42958" x="2773363" y="2111375"/>
          <p14:tracePt t="42964" x="2781300" y="2111375"/>
          <p14:tracePt t="42966" x="2789238" y="2111375"/>
          <p14:tracePt t="42977" x="2827338" y="2117725"/>
          <p14:tracePt t="42982" x="2849563" y="2117725"/>
          <p14:tracePt t="42994" x="2911475" y="2117725"/>
          <p14:tracePt t="43000" x="2941638" y="2125663"/>
          <p14:tracePt t="43010" x="3001963" y="2133600"/>
          <p14:tracePt t="43016" x="3032125" y="2133600"/>
          <p14:tracePt t="43027" x="3078163" y="2149475"/>
          <p14:tracePt t="43033" x="3094038" y="2149475"/>
          <p14:tracePt t="43044" x="3116263" y="2155825"/>
          <p14:tracePt t="43055" x="3116263" y="2163763"/>
          <p14:tracePt t="43074" x="3116263" y="2171700"/>
          <p14:tracePt t="43084" x="3108325" y="2179638"/>
          <p14:tracePt t="43090" x="3094038" y="2179638"/>
          <p14:tracePt t="43092" x="3094038" y="2187575"/>
          <p14:tracePt t="43092" x="3086100" y="2187575"/>
          <p14:tracePt t="43099" x="3070225" y="2193925"/>
          <p14:tracePt t="43102" x="3055938" y="2201863"/>
          <p14:tracePt t="43116" x="2987675" y="2225675"/>
          <p14:tracePt t="43120" x="2963863" y="2239963"/>
          <p14:tracePt t="43133" x="2955925" y="2239963"/>
          <p14:tracePt t="43134" x="2895600" y="2255838"/>
          <p14:tracePt t="43137" x="2865438" y="2255838"/>
          <p14:tracePt t="43150" x="2857500" y="2263775"/>
          <p14:tracePt t="43150" x="2811463" y="2263775"/>
          <p14:tracePt t="43153" x="2797175" y="2263775"/>
          <p14:tracePt t="43167" x="2765425" y="2263775"/>
          <p14:tracePt t="43170" x="2759075" y="2263775"/>
          <p14:tracePt t="43183" x="2743200" y="2263775"/>
          <p14:tracePt t="43186" x="2735263" y="2255838"/>
          <p14:tracePt t="43200" x="2720975" y="2247900"/>
          <p14:tracePt t="43204" x="2720975" y="2239963"/>
          <p14:tracePt t="43216" x="2720975" y="2232025"/>
          <p14:tracePt t="43218" x="2713038" y="2232025"/>
          <p14:tracePt t="43233" x="2713038" y="2225675"/>
          <p14:tracePt t="43239" x="2713038" y="2217738"/>
          <p14:tracePt t="43253" x="2720975" y="2217738"/>
          <p14:tracePt t="43261" x="2720975" y="2209800"/>
          <p14:tracePt t="43266" x="2727325" y="2209800"/>
          <p14:tracePt t="43268" x="2735263" y="2209800"/>
          <p14:tracePt t="43283" x="2743200" y="2209800"/>
          <p14:tracePt t="43283" x="2797175" y="2193925"/>
          <p14:tracePt t="43286" x="2819400" y="2193925"/>
          <p14:tracePt t="43299" x="2819400" y="2187575"/>
          <p14:tracePt t="43300" x="2903538" y="2187575"/>
          <p14:tracePt t="43302" x="2933700" y="2187575"/>
          <p14:tracePt t="43302" x="2941638" y="2187575"/>
          <p14:tracePt t="43316" x="3048000" y="2187575"/>
          <p14:tracePt t="43318" x="3070225" y="2187575"/>
          <p14:tracePt t="43333" x="3124200" y="2193925"/>
          <p14:tracePt t="43336" x="3132138" y="2193925"/>
          <p14:tracePt t="43350" x="3162300" y="2201863"/>
          <p14:tracePt t="43359" x="3170238" y="2201863"/>
          <p14:tracePt t="43373" x="3170238" y="2209800"/>
          <p14:tracePt t="43376" x="3162300" y="2209800"/>
          <p14:tracePt t="43384" x="3146425" y="2217738"/>
          <p14:tracePt t="43387" x="3140075" y="2217738"/>
          <p14:tracePt t="43400" x="3055938" y="2239963"/>
          <p14:tracePt t="43402" x="3025775" y="2239963"/>
          <p14:tracePt t="43402" x="3017838" y="2239963"/>
          <p14:tracePt t="43416" x="2879725" y="2255838"/>
          <p14:tracePt t="43419" x="2835275" y="2255838"/>
          <p14:tracePt t="43433" x="2674938" y="2263775"/>
          <p14:tracePt t="43436" x="2620963" y="2263775"/>
          <p14:tracePt t="43449" x="2613025" y="2263775"/>
          <p14:tracePt t="43450" x="2514600" y="2263775"/>
          <p14:tracePt t="43452" x="2506663" y="2263775"/>
          <p14:tracePt t="43466" x="2498725" y="2263775"/>
          <p14:tracePt t="43466" x="2476500" y="2263775"/>
          <p14:tracePt t="43469" x="2468563" y="2263775"/>
          <p14:tracePt t="43524" x="2476500" y="2263775"/>
          <p14:tracePt t="43535" x="2484438" y="2263775"/>
          <p14:tracePt t="43537" x="2492375" y="2263775"/>
          <p14:tracePt t="43542" x="2498725" y="2263775"/>
          <p14:tracePt t="43549" x="2506663" y="2263775"/>
          <p14:tracePt t="43551" x="2514600" y="2263775"/>
          <p14:tracePt t="43566" x="2544763" y="2270125"/>
          <p14:tracePt t="43570" x="2552700" y="2270125"/>
          <p14:tracePt t="43589" x="2560638" y="2270125"/>
          <p14:tracePt t="43765" x="2552700" y="2270125"/>
          <p14:tracePt t="43769" x="2552700" y="2278063"/>
          <p14:tracePt t="43771" x="2544763" y="2278063"/>
          <p14:tracePt t="43783" x="2498725" y="2293938"/>
          <p14:tracePt t="43792" x="2454275" y="2301875"/>
          <p14:tracePt t="43792" x="2446338" y="2301875"/>
          <p14:tracePt t="43793" x="2438400" y="2301875"/>
          <p14:tracePt t="43800" x="2400300" y="2316163"/>
          <p14:tracePt t="43803" x="2370138" y="2324100"/>
          <p14:tracePt t="43830" x="2362200" y="2324100"/>
          <p14:tracePt t="43831" x="2117725" y="2384425"/>
          <p14:tracePt t="43850" x="2065338" y="2408238"/>
          <p14:tracePt t="43850" x="2027238" y="2430463"/>
          <p14:tracePt t="43854" x="2019300" y="2430463"/>
          <p14:tracePt t="43857" x="2003425" y="2438400"/>
          <p14:tracePt t="43871" x="1973263" y="2454275"/>
          <p14:tracePt t="43875" x="1958975" y="2468563"/>
          <p14:tracePt t="43887" x="1920875" y="2492375"/>
          <p14:tracePt t="43890" x="1912938" y="2498725"/>
          <p14:tracePt t="43904" x="1905000" y="2506663"/>
          <p14:tracePt t="43904" x="1874838" y="2530475"/>
          <p14:tracePt t="43919" x="1820863" y="2568575"/>
          <p14:tracePt t="43936" x="1790700" y="2590800"/>
          <p14:tracePt t="43936" x="1774825" y="2598738"/>
          <p14:tracePt t="43940" x="1774825" y="2606675"/>
          <p14:tracePt t="43944" x="1768475" y="2606675"/>
          <p14:tracePt t="43954" x="1760538" y="2613025"/>
          <p14:tracePt t="44040" x="1768475" y="2613025"/>
          <p14:tracePt t="44085" x="1774825" y="2613025"/>
          <p14:tracePt t="44119" x="1774825" y="2620963"/>
          <p14:tracePt t="44126" x="1774825" y="2628900"/>
          <p14:tracePt t="44132" x="1774825" y="2636838"/>
          <p14:tracePt t="44136" x="1774825" y="2644775"/>
          <p14:tracePt t="44144" x="1774825" y="2651125"/>
          <p14:tracePt t="44146" x="1774825" y="2667000"/>
          <p14:tracePt t="44160" x="1774825" y="2697163"/>
          <p14:tracePt t="44163" x="1774825" y="2705100"/>
          <p14:tracePt t="44177" x="1774825" y="2720975"/>
          <p14:tracePt t="44180" x="1774825" y="2727325"/>
          <p14:tracePt t="44194" x="1774825" y="2735263"/>
          <p14:tracePt t="44196" x="1774825" y="2743200"/>
          <p14:tracePt t="44196" x="1782763" y="2743200"/>
          <p14:tracePt t="44210" x="1790700" y="2743200"/>
          <p14:tracePt t="44214" x="1798638" y="2743200"/>
          <p14:tracePt t="44227" x="1820863" y="2751138"/>
          <p14:tracePt t="44230" x="1828800" y="2751138"/>
          <p14:tracePt t="44244" x="1889125" y="2735263"/>
          <p14:tracePt t="44247" x="1897063" y="2735263"/>
          <p14:tracePt t="44260" x="1905000" y="2735263"/>
          <p14:tracePt t="44261" x="1965325" y="2727325"/>
          <p14:tracePt t="44264" x="1989138" y="2727325"/>
          <p14:tracePt t="44277" x="1997075" y="2727325"/>
          <p14:tracePt t="44277" x="2041525" y="2720975"/>
          <p14:tracePt t="44280" x="2057400" y="2720975"/>
          <p14:tracePt t="44294" x="2095500" y="2713038"/>
          <p14:tracePt t="44297" x="2103438" y="2713038"/>
          <p14:tracePt t="44311" x="2111375" y="2713038"/>
          <p14:tracePt t="44312" x="2117725" y="2713038"/>
          <p14:tracePt t="44327" x="2125663" y="2713038"/>
          <p14:tracePt t="44341" x="2133600" y="2720975"/>
          <p14:tracePt t="44350" x="2141538" y="2720975"/>
          <p14:tracePt t="44353" x="2141538" y="2727325"/>
          <p14:tracePt t="44360" x="2149475" y="2727325"/>
          <p14:tracePt t="44362" x="2149475" y="2735263"/>
          <p14:tracePt t="44377" x="2163763" y="2743200"/>
          <p14:tracePt t="44380" x="2163763" y="2751138"/>
          <p14:tracePt t="44394" x="2179638" y="2751138"/>
          <p14:tracePt t="44396" x="2187575" y="2751138"/>
          <p14:tracePt t="44411" x="2193925" y="2759075"/>
          <p14:tracePt t="44413" x="2201863" y="2759075"/>
          <p14:tracePt t="44427" x="2209800" y="2759075"/>
          <p14:tracePt t="44861" x="2201863" y="2759075"/>
          <p14:tracePt t="44868" x="2193925" y="2759075"/>
          <p14:tracePt t="44872" x="2187575" y="2759075"/>
          <p14:tracePt t="44876" x="2187575" y="2765425"/>
          <p14:tracePt t="44879" x="2179638" y="2765425"/>
          <p14:tracePt t="44890" x="2149475" y="2781300"/>
          <p14:tracePt t="44894" x="2141538" y="2781300"/>
          <p14:tracePt t="44907" x="2103438" y="2803525"/>
          <p14:tracePt t="44910" x="2087563" y="2811463"/>
          <p14:tracePt t="44914" x="2079625" y="2811463"/>
          <p14:tracePt t="44914" x="2073275" y="2819400"/>
          <p14:tracePt t="44927" x="2065338" y="2819400"/>
          <p14:tracePt t="44928" x="2019300" y="2841625"/>
          <p14:tracePt t="44931" x="2011363" y="2849563"/>
          <p14:tracePt t="44932" x="2003425" y="2849563"/>
          <p14:tracePt t="44944" x="1997075" y="2857500"/>
          <p14:tracePt t="44944" x="1958975" y="2873375"/>
          <p14:tracePt t="44947" x="1943100" y="2879725"/>
          <p14:tracePt t="44960" x="1882775" y="2911475"/>
          <p14:tracePt t="44964" x="1858963" y="2925763"/>
          <p14:tracePt t="44977" x="1782763" y="2949575"/>
          <p14:tracePt t="44981" x="1768475" y="2955925"/>
          <p14:tracePt t="44994" x="1736725" y="2971800"/>
          <p14:tracePt t="44996" x="1730375" y="2971800"/>
          <p14:tracePt t="45010" x="1714500" y="2979738"/>
          <p14:tracePt t="45022" x="1706563" y="2979738"/>
          <p14:tracePt t="45099" x="1714500" y="2979738"/>
          <p14:tracePt t="45107" x="1714500" y="2971800"/>
          <p14:tracePt t="45120" x="1722438" y="2971800"/>
          <p14:tracePt t="45130" x="1722438" y="2963863"/>
          <p14:tracePt t="45135" x="1730375" y="2963863"/>
          <p14:tracePt t="45142" x="1736725" y="2963863"/>
          <p14:tracePt t="45149" x="1736725" y="2955925"/>
          <p14:tracePt t="45152" x="1744663" y="2955925"/>
          <p14:tracePt t="45168" x="1752600" y="2955925"/>
          <p14:tracePt t="45171" x="1752600" y="2949575"/>
          <p14:tracePt t="45187" x="1760538" y="2949575"/>
          <p14:tracePt t="45224" x="1768475" y="2949575"/>
          <p14:tracePt t="45282" x="1760538" y="2949575"/>
          <p14:tracePt t="45294" x="1752600" y="2941638"/>
          <p14:tracePt t="45303" x="1744663" y="2941638"/>
          <p14:tracePt t="45313" x="1736725" y="2933700"/>
          <p14:tracePt t="45329" x="1730375" y="2933700"/>
          <p14:tracePt t="45339" x="1722438" y="2933700"/>
          <p14:tracePt t="45351" x="1714500" y="2933700"/>
          <p14:tracePt t="45359" x="1706563" y="2933700"/>
          <p14:tracePt t="45365" x="1698625" y="2933700"/>
          <p14:tracePt t="45373" x="1692275" y="2933700"/>
          <p14:tracePt t="45379" x="1684338" y="2933700"/>
          <p14:tracePt t="45387" x="1676400" y="2933700"/>
          <p14:tracePt t="45393" x="1668463" y="2933700"/>
          <p14:tracePt t="45402" x="1654175" y="2933700"/>
          <p14:tracePt t="45410" x="1646238" y="2933700"/>
          <p14:tracePt t="45421" x="1630363" y="2933700"/>
          <p14:tracePt t="45427" x="1616075" y="2941638"/>
          <p14:tracePt t="45436" x="1600200" y="2949575"/>
          <p14:tracePt t="45443" x="1584325" y="2955925"/>
          <p14:tracePt t="45453" x="1577975" y="2955925"/>
          <p14:tracePt t="45460" x="1554163" y="2955925"/>
          <p14:tracePt t="45469" x="1539875" y="2963863"/>
          <p14:tracePt t="45477" x="1524000" y="2971800"/>
          <p14:tracePt t="45486" x="1508125" y="2971800"/>
          <p14:tracePt t="45493" x="1493838" y="2979738"/>
          <p14:tracePt t="45503" x="1477963" y="2979738"/>
          <p14:tracePt t="45510" x="1463675" y="2987675"/>
          <p14:tracePt t="45520" x="1455738" y="2987675"/>
          <p14:tracePt t="45526" x="1447800" y="2987675"/>
          <p14:tracePt t="45536" x="1431925" y="2987675"/>
          <p14:tracePt t="45545" x="1425575" y="2987675"/>
          <p14:tracePt t="45559" x="1417638" y="2987675"/>
          <p14:tracePt t="45567" x="1417638" y="2994025"/>
          <p14:tracePt t="45669" x="1409700" y="2994025"/>
          <p14:tracePt t="45682" x="1401763" y="2994025"/>
          <p14:tracePt t="45688" x="1393825" y="2994025"/>
          <p14:tracePt t="45691" x="1387475" y="2994025"/>
          <p14:tracePt t="45691" x="1379538" y="2994025"/>
          <p14:tracePt t="45695" x="1371600" y="2994025"/>
          <p14:tracePt t="45703" x="1349375" y="2994025"/>
          <p14:tracePt t="45710" x="1317625" y="2994025"/>
          <p14:tracePt t="45723" x="1279525" y="2994025"/>
          <p14:tracePt t="45727" x="1265238" y="2987675"/>
          <p14:tracePt t="45740" x="1235075" y="2979738"/>
          <p14:tracePt t="45743" x="1227138" y="2979738"/>
          <p14:tracePt t="45757" x="1211263" y="2971800"/>
          <p14:tracePt t="45762" x="1203325" y="2971800"/>
          <p14:tracePt t="45773" x="1203325" y="2963863"/>
          <p14:tracePt t="45779" x="1196975" y="2963863"/>
          <p14:tracePt t="45791" x="1196975" y="2955925"/>
          <p14:tracePt t="45799" x="1189038" y="2955925"/>
          <p14:tracePt t="45809" x="1189038" y="2949575"/>
          <p14:tracePt t="45825" x="1181100" y="2949575"/>
          <p14:tracePt t="45836" x="1173163" y="2949575"/>
          <p14:tracePt t="45847" x="1165225" y="2949575"/>
          <p14:tracePt t="45855" x="1158875" y="2949575"/>
          <p14:tracePt t="45863" x="1150938" y="2949575"/>
          <p14:tracePt t="45869" x="1143000" y="2949575"/>
          <p14:tracePt t="45882" x="1135063" y="2949575"/>
          <p14:tracePt t="45885" x="1135063" y="2955925"/>
          <p14:tracePt t="45891" x="1127125" y="2955925"/>
          <p14:tracePt t="45897" x="1120775" y="2955925"/>
          <p14:tracePt t="45906" x="1112838" y="2963863"/>
          <p14:tracePt t="45911" x="1104900" y="2971800"/>
          <p14:tracePt t="45923" x="1096963" y="2979738"/>
          <p14:tracePt t="45928" x="1089025" y="2987675"/>
          <p14:tracePt t="45940" x="1082675" y="2994025"/>
          <p14:tracePt t="45943" x="1074738" y="3001963"/>
          <p14:tracePt t="45957" x="1066800" y="3017838"/>
          <p14:tracePt t="45962" x="1058863" y="3017838"/>
          <p14:tracePt t="45973" x="1058863" y="3025775"/>
          <p14:tracePt t="45977" x="1058863" y="3032125"/>
          <p14:tracePt t="45992" x="1050925" y="3032125"/>
          <p14:tracePt t="46038" x="1050925" y="3025775"/>
          <p14:tracePt t="46045" x="1050925" y="3017838"/>
          <p14:tracePt t="46053" x="1050925" y="3009900"/>
          <p14:tracePt t="46059" x="1050925" y="3001963"/>
          <p14:tracePt t="46065" x="1050925" y="2994025"/>
          <p14:tracePt t="46075" x="1050925" y="2987675"/>
          <p14:tracePt t="46078" x="1050925" y="2979738"/>
          <p14:tracePt t="46090" x="1044575" y="2971800"/>
          <p14:tracePt t="46096" x="1044575" y="2963863"/>
          <p14:tracePt t="46108" x="1044575" y="2955925"/>
          <p14:tracePt t="46119" x="1044575" y="2949575"/>
          <p14:tracePt t="46150" x="1044575" y="2941638"/>
          <p14:tracePt t="46422" x="1050925" y="2941638"/>
          <p14:tracePt t="46430" x="1050925" y="2955925"/>
          <p14:tracePt t="46433" x="1050925" y="2963863"/>
          <p14:tracePt t="46436" x="1050925" y="2971800"/>
          <p14:tracePt t="46436" x="1058863" y="2971800"/>
          <p14:tracePt t="46444" x="1058863" y="3009900"/>
          <p14:tracePt t="46446" x="1058863" y="3017838"/>
          <p14:tracePt t="46446" x="1058863" y="3025775"/>
          <p14:tracePt t="46460" x="1058863" y="3094038"/>
          <p14:tracePt t="46464" x="1058863" y="3124200"/>
          <p14:tracePt t="46477" x="1058863" y="3184525"/>
          <p14:tracePt t="46480" x="1058863" y="3200400"/>
          <p14:tracePt t="46493" x="1058863" y="3238500"/>
          <p14:tracePt t="46497" x="1058863" y="3246438"/>
          <p14:tracePt t="46590" x="1058863" y="3238500"/>
          <p14:tracePt t="46607" x="1058863" y="3230563"/>
          <p14:tracePt t="46636" x="1058863" y="3222625"/>
          <p14:tracePt t="46653" x="1058863" y="3216275"/>
          <p14:tracePt t="46671" x="1058863" y="3208338"/>
          <p14:tracePt t="46685" x="1058863" y="3200400"/>
          <p14:tracePt t="46692" x="1058863" y="3192463"/>
          <p14:tracePt t="46702" x="1058863" y="3184525"/>
          <p14:tracePt t="46719" x="1058863" y="3178175"/>
          <p14:tracePt t="46729" x="1058863" y="3170238"/>
          <p14:tracePt t="47010" x="1050925" y="3170238"/>
          <p14:tracePt t="47015" x="1050925" y="3178175"/>
          <p14:tracePt t="47032" x="1044575" y="3178175"/>
          <p14:tracePt t="47039" x="1044575" y="3184525"/>
          <p14:tracePt t="47042" x="1036638" y="3184525"/>
          <p14:tracePt t="47044" x="1036638" y="3192463"/>
          <p14:tracePt t="47054" x="1028700" y="3200400"/>
          <p14:tracePt t="47060" x="1020763" y="3208338"/>
          <p14:tracePt t="47071" x="1012825" y="3216275"/>
          <p14:tracePt t="47077" x="1006475" y="3216275"/>
          <p14:tracePt t="47087" x="998538" y="3222625"/>
          <p14:tracePt t="47093" x="990600" y="3222625"/>
          <p14:tracePt t="47104" x="982663" y="3222625"/>
          <p14:tracePt t="47110" x="982663" y="3230563"/>
          <p14:tracePt t="47121" x="974725" y="3230563"/>
          <p14:tracePt t="47128" x="968375" y="3230563"/>
          <p14:tracePt t="47137" x="960438" y="3230563"/>
          <p14:tracePt t="47143" x="952500" y="3230563"/>
          <p14:tracePt t="47154" x="936625" y="3230563"/>
          <p14:tracePt t="47160" x="930275" y="3230563"/>
          <p14:tracePt t="47171" x="914400" y="3230563"/>
          <p14:tracePt t="47176" x="898525" y="3230563"/>
          <p14:tracePt t="47187" x="876300" y="3230563"/>
          <p14:tracePt t="47193" x="860425" y="3222625"/>
          <p14:tracePt t="47204" x="854075" y="3222625"/>
          <p14:tracePt t="47210" x="846138" y="3216275"/>
          <p14:tracePt t="47647" x="846138" y="3222625"/>
          <p14:tracePt t="47649" x="854075" y="3222625"/>
          <p14:tracePt t="47661" x="854075" y="3230563"/>
          <p14:tracePt t="47663" x="860425" y="3230563"/>
          <p14:tracePt t="47677" x="868363" y="3230563"/>
          <p14:tracePt t="47682" x="868363" y="3238500"/>
          <p14:tracePt t="47701" x="868363" y="3246438"/>
          <p14:tracePt t="47704" x="876300" y="3246438"/>
          <p14:tracePt t="48000" x="876300" y="3238500"/>
          <p14:tracePt t="48017" x="876300" y="3230563"/>
          <p14:tracePt t="48032" x="876300" y="3222625"/>
          <p14:tracePt t="48044" x="876300" y="3216275"/>
          <p14:tracePt t="48333" x="884238" y="3216275"/>
          <p14:tracePt t="48334" x="884238" y="3208338"/>
          <p14:tracePt t="48337" x="892175" y="3208338"/>
          <p14:tracePt t="48345" x="898525" y="3208338"/>
          <p14:tracePt t="48357" x="906463" y="3208338"/>
          <p14:tracePt t="48393" x="914400" y="3208338"/>
          <p14:tracePt t="48399" x="914400" y="3216275"/>
          <p14:tracePt t="48415" x="914400" y="3222625"/>
          <p14:tracePt t="48428" x="906463" y="3222625"/>
          <p14:tracePt t="48433" x="906463" y="3230563"/>
          <p14:tracePt t="48453" x="898525" y="3230563"/>
          <p14:tracePt t="48461" x="898525" y="3238500"/>
          <p14:tracePt t="48467" x="892175" y="3238500"/>
          <p14:tracePt t="48480" x="884238" y="3246438"/>
          <p14:tracePt t="48498" x="876300" y="3246438"/>
          <p14:tracePt t="53939" x="884238" y="3246438"/>
          <p14:tracePt t="53944" x="892175" y="3246438"/>
          <p14:tracePt t="53947" x="898525" y="3246438"/>
          <p14:tracePt t="53950" x="906463" y="3246438"/>
          <p14:tracePt t="53950" x="914400" y="3246438"/>
          <p14:tracePt t="53954" x="922338" y="3246438"/>
          <p14:tracePt t="53960" x="936625" y="3246438"/>
          <p14:tracePt t="53960" x="944563" y="3246438"/>
          <p14:tracePt t="53962" x="952500" y="3246438"/>
          <p14:tracePt t="53965" x="960438" y="3246438"/>
          <p14:tracePt t="53983" x="974725" y="3246438"/>
          <p14:tracePt t="53985" x="1012825" y="3246438"/>
          <p14:tracePt t="53986" x="1020763" y="3246438"/>
          <p14:tracePt t="53997" x="1044575" y="3246438"/>
          <p14:tracePt t="53997" x="1050925" y="3246438"/>
          <p14:tracePt t="54000" x="1058863" y="3246438"/>
          <p14:tracePt t="54009" x="1074738" y="3246438"/>
          <p14:tracePt t="54015" x="1082675" y="3246438"/>
          <p14:tracePt t="54015" x="1089025" y="3246438"/>
          <p14:tracePt t="54026" x="1120775" y="3246438"/>
          <p14:tracePt t="54031" x="1127125" y="3246438"/>
          <p14:tracePt t="54032" x="1135063" y="3246438"/>
          <p14:tracePt t="54043" x="1150938" y="3246438"/>
          <p14:tracePt t="54051" x="1158875" y="3246438"/>
          <p14:tracePt t="54059" x="1165225" y="3246438"/>
          <p14:tracePt t="54327" x="1173163" y="3246438"/>
          <p14:tracePt t="54338" x="1181100" y="3254375"/>
          <p14:tracePt t="54346" x="1189038" y="3260725"/>
          <p14:tracePt t="54358" x="1196975" y="3268663"/>
          <p14:tracePt t="54373" x="1196975" y="3276600"/>
          <p14:tracePt t="54373" x="1203325" y="3284538"/>
          <p14:tracePt t="54377" x="1203325" y="3292475"/>
          <p14:tracePt t="54379" x="1203325" y="3306763"/>
          <p14:tracePt t="54393" x="1211263" y="3352800"/>
          <p14:tracePt t="54401" x="1211263" y="3360738"/>
          <p14:tracePt t="54401" x="1203325" y="3390900"/>
          <p14:tracePt t="54409" x="1196975" y="3413125"/>
          <p14:tracePt t="54412" x="1196975" y="3421063"/>
          <p14:tracePt t="54426" x="1189038" y="3429000"/>
          <p14:tracePt t="54426" x="1173163" y="3467100"/>
          <p14:tracePt t="54430" x="1165225" y="3475038"/>
          <p14:tracePt t="54430" x="1158875" y="3475038"/>
          <p14:tracePt t="54443" x="1143000" y="3497263"/>
          <p14:tracePt t="54445" x="1135063" y="3497263"/>
          <p14:tracePt t="54445" x="1127125" y="3497263"/>
          <p14:tracePt t="54459" x="1089025" y="3513138"/>
          <p14:tracePt t="54462" x="1082675" y="3521075"/>
          <p14:tracePt t="54476" x="1028700" y="3521075"/>
          <p14:tracePt t="54478" x="1012825" y="3521075"/>
          <p14:tracePt t="54493" x="936625" y="3513138"/>
          <p14:tracePt t="54496" x="922338" y="3513138"/>
          <p14:tracePt t="54497" x="898525" y="3505200"/>
          <p14:tracePt t="54497" x="884238" y="3497263"/>
          <p14:tracePt t="54497" x="876300" y="3497263"/>
          <p14:tracePt t="54510" x="784225" y="3451225"/>
          <p14:tracePt t="54513" x="762000" y="3444875"/>
          <p14:tracePt t="54513" x="762000" y="3436938"/>
          <p14:tracePt t="54526" x="754063" y="3436938"/>
          <p14:tracePt t="54526" x="723900" y="3413125"/>
          <p14:tracePt t="54529" x="715963" y="3398838"/>
          <p14:tracePt t="54529" x="708025" y="3398838"/>
          <p14:tracePt t="54543" x="677863" y="3360738"/>
          <p14:tracePt t="54545" x="677863" y="3352800"/>
          <p14:tracePt t="54546" x="669925" y="3352800"/>
          <p14:tracePt t="54559" x="669925" y="3344863"/>
          <p14:tracePt t="54559" x="663575" y="3306763"/>
          <p14:tracePt t="54562" x="663575" y="3292475"/>
          <p14:tracePt t="54576" x="663575" y="3254375"/>
          <p14:tracePt t="54578" x="663575" y="3246438"/>
          <p14:tracePt t="54593" x="685800" y="3200400"/>
          <p14:tracePt t="54595" x="701675" y="3178175"/>
          <p14:tracePt t="54612" x="731838" y="3146425"/>
          <p14:tracePt t="54615" x="808038" y="3086100"/>
          <p14:tracePt t="54616" x="815975" y="3078163"/>
          <p14:tracePt t="54626" x="868363" y="3055938"/>
          <p14:tracePt t="54629" x="898525" y="3040063"/>
          <p14:tracePt t="54643" x="1006475" y="2994025"/>
          <p14:tracePt t="54646" x="1044575" y="2987675"/>
          <p14:tracePt t="54659" x="1050925" y="2987675"/>
          <p14:tracePt t="54659" x="1173163" y="2963863"/>
          <p14:tracePt t="54662" x="1219200" y="2963863"/>
          <p14:tracePt t="54676" x="1341438" y="2963863"/>
          <p14:tracePt t="54678" x="1355725" y="2963863"/>
          <p14:tracePt t="54678" x="1363663" y="2963863"/>
          <p14:tracePt t="54693" x="1431925" y="2979738"/>
          <p14:tracePt t="54696" x="1447800" y="2987675"/>
          <p14:tracePt t="54696" x="1455738" y="2987675"/>
          <p14:tracePt t="54713" x="1493838" y="3017838"/>
          <p14:tracePt t="54716" x="1493838" y="3025775"/>
          <p14:tracePt t="54726" x="1508125" y="3048000"/>
          <p14:tracePt t="54729" x="1516063" y="3055938"/>
          <p14:tracePt t="54743" x="1524000" y="3094038"/>
          <p14:tracePt t="54745" x="1524000" y="3108325"/>
          <p14:tracePt t="54759" x="1524000" y="3154363"/>
          <p14:tracePt t="54761" x="1516063" y="3170238"/>
          <p14:tracePt t="54776" x="1477963" y="3238500"/>
          <p14:tracePt t="54779" x="1463675" y="3254375"/>
          <p14:tracePt t="54797" x="1455738" y="3254375"/>
          <p14:tracePt t="54797" x="1241425" y="3352800"/>
          <p14:tracePt t="54797" x="1219200" y="3360738"/>
          <p14:tracePt t="54803" x="1143000" y="3382963"/>
          <p14:tracePt t="54809" x="952500" y="3413125"/>
          <p14:tracePt t="54819" x="754063" y="3429000"/>
          <p14:tracePt t="54826" x="609600" y="3429000"/>
          <p14:tracePt t="54835" x="457200" y="3413125"/>
          <p14:tracePt t="54843" x="296863" y="3375025"/>
          <p14:tracePt t="54852" x="144463" y="3330575"/>
          <p14:tracePt t="54859" x="38100" y="3284538"/>
          <p14:tracePt t="54962" x="0" y="2917825"/>
          <p14:tracePt t="54964" x="15875" y="2911475"/>
          <p14:tracePt t="54966" x="22225" y="2911475"/>
          <p14:tracePt t="54976" x="92075" y="2895600"/>
          <p14:tracePt t="54978" x="106363" y="2895600"/>
          <p14:tracePt t="54992" x="114300" y="2895600"/>
          <p14:tracePt t="54993" x="220663" y="2903538"/>
          <p14:tracePt t="54996" x="236538" y="2911475"/>
          <p14:tracePt t="54996" x="258763" y="2917825"/>
          <p14:tracePt t="55009" x="342900" y="2949575"/>
          <p14:tracePt t="55012" x="365125" y="2955925"/>
          <p14:tracePt t="55026" x="365125" y="2963863"/>
          <p14:tracePt t="55026" x="427038" y="3009900"/>
          <p14:tracePt t="55029" x="434975" y="3032125"/>
          <p14:tracePt t="55042" x="441325" y="3032125"/>
          <p14:tracePt t="55043" x="473075" y="3094038"/>
          <p14:tracePt t="55046" x="473075" y="3116263"/>
          <p14:tracePt t="55059" x="479425" y="3124200"/>
          <p14:tracePt t="55059" x="479425" y="3184525"/>
          <p14:tracePt t="55062" x="479425" y="3200400"/>
          <p14:tracePt t="55062" x="473075" y="3208338"/>
          <p14:tracePt t="55076" x="441325" y="3246438"/>
          <p14:tracePt t="55078" x="434975" y="3246438"/>
          <p14:tracePt t="55093" x="388938" y="3260725"/>
          <p14:tracePt t="55095" x="373063" y="3260725"/>
          <p14:tracePt t="55095" x="365125" y="3260725"/>
          <p14:tracePt t="55109" x="282575" y="3260725"/>
          <p14:tracePt t="55111" x="266700" y="3254375"/>
          <p14:tracePt t="55111" x="258763" y="3254375"/>
          <p14:tracePt t="55126" x="144463" y="3208338"/>
          <p14:tracePt t="55128" x="122238" y="3200400"/>
          <p14:tracePt t="55128" x="114300" y="3192463"/>
          <p14:tracePt t="55143" x="60325" y="3162300"/>
          <p14:tracePt t="55145" x="53975" y="3154363"/>
          <p14:tracePt t="55160" x="15875" y="3116263"/>
          <p14:tracePt t="55162" x="15875" y="3108325"/>
          <p14:tracePt t="55176" x="15875" y="3101975"/>
          <p14:tracePt t="55176" x="7938" y="3070225"/>
          <p14:tracePt t="55178" x="7938" y="3063875"/>
          <p14:tracePt t="55192" x="7938" y="3055938"/>
          <p14:tracePt t="55193" x="53975" y="3009900"/>
          <p14:tracePt t="55195" x="68263" y="3001963"/>
          <p14:tracePt t="55209" x="76200" y="3001963"/>
          <p14:tracePt t="55209" x="136525" y="2979738"/>
          <p14:tracePt t="55212" x="152400" y="2979738"/>
          <p14:tracePt t="55226" x="212725" y="2979738"/>
          <p14:tracePt t="55228" x="220663" y="2979738"/>
          <p14:tracePt t="55243" x="274638" y="2994025"/>
          <p14:tracePt t="55245" x="288925" y="3001963"/>
          <p14:tracePt t="55245" x="288925" y="3009900"/>
          <p14:tracePt t="55259" x="327025" y="3040063"/>
          <p14:tracePt t="55262" x="334963" y="3048000"/>
          <p14:tracePt t="55276" x="350838" y="3086100"/>
          <p14:tracePt t="55279" x="358775" y="3101975"/>
          <p14:tracePt t="55293" x="334963" y="3154363"/>
          <p14:tracePt t="55295" x="334963" y="3170238"/>
          <p14:tracePt t="55295" x="327025" y="3170238"/>
          <p14:tracePt t="55309" x="288925" y="3184525"/>
          <p14:tracePt t="55312" x="282575" y="3184525"/>
          <p14:tracePt t="55325" x="258763" y="3192463"/>
          <p14:tracePt t="55328" x="250825" y="3192463"/>
          <p14:tracePt t="55328" x="244475" y="3184525"/>
          <p14:tracePt t="55342" x="212725" y="3162300"/>
          <p14:tracePt t="55344" x="206375" y="3154363"/>
          <p14:tracePt t="55359" x="174625" y="3108325"/>
          <p14:tracePt t="55361" x="174625" y="3101975"/>
          <p14:tracePt t="55375" x="168275" y="3070225"/>
          <p14:tracePt t="55378" x="168275" y="3055938"/>
          <p14:tracePt t="55392" x="168275" y="3017838"/>
          <p14:tracePt t="55395" x="168275" y="3009900"/>
          <p14:tracePt t="55409" x="174625" y="3009900"/>
          <p14:tracePt t="55409" x="190500" y="2994025"/>
          <p14:tracePt t="55412" x="198438" y="2987675"/>
          <p14:tracePt t="55426" x="220663" y="2987675"/>
          <p14:tracePt t="55428" x="236538" y="2987675"/>
          <p14:tracePt t="55442" x="304800" y="3001963"/>
          <p14:tracePt t="55445" x="312738" y="3017838"/>
          <p14:tracePt t="55458" x="320675" y="3017838"/>
          <p14:tracePt t="55459" x="365125" y="3070225"/>
          <p14:tracePt t="55461" x="373063" y="3078163"/>
          <p14:tracePt t="55475" x="388938" y="3132138"/>
          <p14:tracePt t="55478" x="396875" y="3140075"/>
          <p14:tracePt t="55492" x="396875" y="3178175"/>
          <p14:tracePt t="55494" x="396875" y="3184525"/>
          <p14:tracePt t="55509" x="388938" y="3192463"/>
          <p14:tracePt t="55530" x="381000" y="3192463"/>
          <p14:tracePt t="55543" x="381000" y="3184525"/>
          <p14:tracePt t="55546" x="373063" y="3184525"/>
          <p14:tracePt t="55548" x="373063" y="3178175"/>
          <p14:tracePt t="55559" x="365125" y="3154363"/>
          <p14:tracePt t="55561" x="365125" y="3146425"/>
          <p14:tracePt t="55575" x="365125" y="3101975"/>
          <p14:tracePt t="55577" x="373063" y="3094038"/>
          <p14:tracePt t="55592" x="388938" y="3063875"/>
          <p14:tracePt t="55594" x="388938" y="3055938"/>
          <p14:tracePt t="55609" x="411163" y="3040063"/>
          <p14:tracePt t="55611" x="411163" y="3032125"/>
          <p14:tracePt t="55625" x="419100" y="3032125"/>
          <p14:tracePt t="55626" x="434975" y="3025775"/>
          <p14:tracePt t="55628" x="441325" y="3017838"/>
          <p14:tracePt t="55642" x="457200" y="3009900"/>
          <p14:tracePt t="55645" x="465138" y="3009900"/>
          <p14:tracePt t="55659" x="479425" y="3001963"/>
          <p14:tracePt t="55661" x="487363" y="2994025"/>
          <p14:tracePt t="55675" x="517525" y="2987675"/>
          <p14:tracePt t="55678" x="525463" y="2979738"/>
          <p14:tracePt t="55692" x="533400" y="2979738"/>
          <p14:tracePt t="55692" x="563563" y="2971800"/>
          <p14:tracePt t="55723" x="563563" y="2979738"/>
          <p14:tracePt t="57887" x="563563" y="2987675"/>
          <p14:tracePt t="57891" x="571500" y="2987675"/>
          <p14:tracePt t="57893" x="571500" y="2994025"/>
          <p14:tracePt t="57896" x="579438" y="3001963"/>
          <p14:tracePt t="57909" x="593725" y="3032125"/>
          <p14:tracePt t="57911" x="601663" y="3040063"/>
          <p14:tracePt t="57926" x="617538" y="3063875"/>
          <p14:tracePt t="57928" x="625475" y="3070225"/>
          <p14:tracePt t="57942" x="639763" y="3086100"/>
          <p14:tracePt t="57946" x="647700" y="3094038"/>
          <p14:tracePt t="57959" x="663575" y="3108325"/>
          <p14:tracePt t="57962" x="663575" y="3116263"/>
          <p14:tracePt t="57963" x="669925" y="3116263"/>
          <p14:tracePt t="57975" x="685800" y="3146425"/>
          <p14:tracePt t="57980" x="701675" y="3154363"/>
          <p14:tracePt t="57992" x="701675" y="3162300"/>
          <p14:tracePt t="57992" x="723900" y="3200400"/>
          <p14:tracePt t="57996" x="723900" y="3208338"/>
          <p14:tracePt t="57996" x="731838" y="3216275"/>
          <p14:tracePt t="57996" x="739775" y="3222625"/>
          <p14:tracePt t="58009" x="769938" y="3292475"/>
          <p14:tracePt t="58012" x="769938" y="3298825"/>
          <p14:tracePt t="58012" x="777875" y="3314700"/>
          <p14:tracePt t="58025" x="808038" y="3406775"/>
          <p14:tracePt t="58029" x="815975" y="3436938"/>
          <p14:tracePt t="58042" x="846138" y="3513138"/>
          <p14:tracePt t="58046" x="854075" y="3527425"/>
          <p14:tracePt t="58046" x="854075" y="3535363"/>
          <p14:tracePt t="58059" x="892175" y="3597275"/>
          <p14:tracePt t="58061" x="892175" y="3603625"/>
          <p14:tracePt t="58075" x="914400" y="3649663"/>
          <p14:tracePt t="58079" x="922338" y="3649663"/>
          <p14:tracePt t="58079" x="922338" y="3657600"/>
          <p14:tracePt t="58092" x="930275" y="3665538"/>
          <p14:tracePt t="58231" x="930275" y="3673475"/>
          <p14:tracePt t="58238" x="936625" y="3673475"/>
          <p14:tracePt t="58245" x="936625" y="3679825"/>
          <p14:tracePt t="58262" x="944563" y="3679825"/>
          <p14:tracePt t="58271" x="952500" y="3687763"/>
          <p14:tracePt t="58277" x="960438" y="3687763"/>
          <p14:tracePt t="58280" x="960438" y="3695700"/>
          <p14:tracePt t="58282" x="968375" y="3695700"/>
          <p14:tracePt t="58297" x="1028700" y="3725863"/>
          <p14:tracePt t="58299" x="1044575" y="3741738"/>
          <p14:tracePt t="58314" x="1127125" y="3802063"/>
          <p14:tracePt t="58316" x="1143000" y="3817938"/>
          <p14:tracePt t="58316" x="1150938" y="3817938"/>
          <p14:tracePt t="58331" x="1235075" y="3902075"/>
          <p14:tracePt t="58334" x="1241425" y="3908425"/>
          <p14:tracePt t="58347" x="1241425" y="3916363"/>
          <p14:tracePt t="58388" x="1235075" y="3916363"/>
          <p14:tracePt t="58395" x="1227138" y="3908425"/>
          <p14:tracePt t="58401" x="1219200" y="3908425"/>
          <p14:tracePt t="58407" x="1211263" y="3908425"/>
          <p14:tracePt t="58414" x="1203325" y="3902075"/>
          <p14:tracePt t="58417" x="1196975" y="3902075"/>
          <p14:tracePt t="58431" x="1181100" y="3902075"/>
          <p14:tracePt t="58432" x="1173163" y="3902075"/>
          <p14:tracePt t="58447" x="1158875" y="3902075"/>
          <p14:tracePt t="58449" x="1150938" y="3902075"/>
          <p14:tracePt t="58464" x="1143000" y="3902075"/>
          <p14:tracePt t="58464" x="1120775" y="3902075"/>
          <p14:tracePt t="58466" x="1120775" y="3908425"/>
          <p14:tracePt t="58480" x="1112838" y="3908425"/>
          <p14:tracePt t="58481" x="1096963" y="3916363"/>
          <p14:tracePt t="58483" x="1096963" y="3924300"/>
          <p14:tracePt t="58497" x="1082675" y="3924300"/>
          <p14:tracePt t="58500" x="1082675" y="3932238"/>
          <p14:tracePt t="58516" x="1074738" y="3932238"/>
          <p14:tracePt t="58538" x="1074738" y="3924300"/>
          <p14:tracePt t="58543" x="1066800" y="3924300"/>
          <p14:tracePt t="58678" x="1058863" y="3924300"/>
          <p14:tracePt t="58690" x="1058863" y="3932238"/>
          <p14:tracePt t="58693" x="1050925" y="3932238"/>
          <p14:tracePt t="58699" x="1050925" y="3940175"/>
          <p14:tracePt t="58709" x="1036638" y="3962400"/>
          <p14:tracePt t="58711" x="1036638" y="3970338"/>
          <p14:tracePt t="58725" x="1028700" y="4008438"/>
          <p14:tracePt t="58728" x="1020763" y="4016375"/>
          <p14:tracePt t="58742" x="1020763" y="4022725"/>
          <p14:tracePt t="58742" x="1012825" y="4054475"/>
          <p14:tracePt t="58744" x="1006475" y="4060825"/>
          <p14:tracePt t="58759" x="998538" y="4068763"/>
          <p14:tracePt t="58761" x="998538" y="4076700"/>
          <p14:tracePt t="58775" x="990600" y="4084638"/>
          <p14:tracePt t="58798" x="982663" y="4084638"/>
          <p14:tracePt t="58807" x="974725" y="4084638"/>
          <p14:tracePt t="58810" x="974725" y="4076700"/>
          <p14:tracePt t="58819" x="968375" y="4068763"/>
          <p14:tracePt t="58826" x="960438" y="4068763"/>
          <p14:tracePt t="58834" x="960438" y="4060825"/>
          <p14:tracePt t="58842" x="952500" y="4054475"/>
          <p14:tracePt t="58856" x="944563" y="4046538"/>
          <p14:tracePt t="58891" x="952500" y="4046538"/>
          <p14:tracePt t="58896" x="952500" y="4038600"/>
          <p14:tracePt t="58902" x="960438" y="4038600"/>
          <p14:tracePt t="58909" x="968375" y="4038600"/>
          <p14:tracePt t="58911" x="974725" y="4038600"/>
          <p14:tracePt t="58925" x="982663" y="4038600"/>
          <p14:tracePt t="58927" x="990600" y="4038600"/>
          <p14:tracePt t="58942" x="1044575" y="4046538"/>
          <p14:tracePt t="58944" x="1058863" y="4054475"/>
          <p14:tracePt t="58959" x="1120775" y="4084638"/>
          <p14:tracePt t="58961" x="1127125" y="4092575"/>
          <p14:tracePt t="58975" x="1135063" y="4092575"/>
          <p14:tracePt t="58976" x="1196975" y="4130675"/>
          <p14:tracePt t="58978" x="1219200" y="4152900"/>
          <p14:tracePt t="58992" x="1227138" y="4152900"/>
          <p14:tracePt t="58992" x="1273175" y="4198938"/>
          <p14:tracePt t="58995" x="1279525" y="4213225"/>
          <p14:tracePt t="59009" x="1287463" y="4213225"/>
          <p14:tracePt t="59009" x="1333500" y="4283075"/>
          <p14:tracePt t="59011" x="1341438" y="4297363"/>
          <p14:tracePt t="59025" x="1341438" y="4305300"/>
          <p14:tracePt t="59026" x="1363663" y="4365625"/>
          <p14:tracePt t="59028" x="1363663" y="4381500"/>
          <p14:tracePt t="59042" x="1325563" y="4427538"/>
          <p14:tracePt t="59045" x="1311275" y="4427538"/>
          <p14:tracePt t="59058" x="1311275" y="4435475"/>
          <p14:tracePt t="59059" x="1249363" y="4441825"/>
          <p14:tracePt t="59062" x="1235075" y="4449763"/>
          <p14:tracePt t="59075" x="1158875" y="4441825"/>
          <p14:tracePt t="59078" x="1135063" y="4441825"/>
          <p14:tracePt t="59078" x="1127125" y="4435475"/>
          <p14:tracePt t="59092" x="990600" y="4373563"/>
          <p14:tracePt t="59094" x="944563" y="4351338"/>
          <p14:tracePt t="59109" x="754063" y="4229100"/>
          <p14:tracePt t="59111" x="715963" y="4198938"/>
          <p14:tracePt t="59111" x="708025" y="4191000"/>
          <p14:tracePt t="59126" x="587375" y="4060825"/>
          <p14:tracePt t="59129" x="563563" y="4016375"/>
          <p14:tracePt t="59142" x="555625" y="4008438"/>
          <p14:tracePt t="59143" x="511175" y="3908425"/>
          <p14:tracePt t="59146" x="503238" y="3886200"/>
          <p14:tracePt t="59158" x="503238" y="3878263"/>
          <p14:tracePt t="59159" x="495300" y="3817938"/>
          <p14:tracePt t="59162" x="495300" y="3802063"/>
          <p14:tracePt t="59176" x="517525" y="3749675"/>
          <p14:tracePt t="59179" x="525463" y="3725863"/>
          <p14:tracePt t="59192" x="571500" y="3673475"/>
          <p14:tracePt t="59195" x="579438" y="3665538"/>
          <p14:tracePt t="59195" x="587375" y="3657600"/>
          <p14:tracePt t="59209" x="647700" y="3611563"/>
          <p14:tracePt t="59211" x="655638" y="3603625"/>
          <p14:tracePt t="59225" x="701675" y="3581400"/>
          <p14:tracePt t="59228" x="708025" y="3573463"/>
          <p14:tracePt t="59228" x="715963" y="3573463"/>
          <p14:tracePt t="59242" x="754063" y="3565525"/>
          <p14:tracePt t="59244" x="762000" y="3565525"/>
          <p14:tracePt t="59259" x="800100" y="3565525"/>
          <p14:tracePt t="59261" x="808038" y="3573463"/>
          <p14:tracePt t="59275" x="815975" y="3573463"/>
          <p14:tracePt t="59275" x="854075" y="3603625"/>
          <p14:tracePt t="59278" x="860425" y="3627438"/>
          <p14:tracePt t="59292" x="892175" y="3779838"/>
          <p14:tracePt t="59295" x="892175" y="3810000"/>
          <p14:tracePt t="59308" x="892175" y="3825875"/>
          <p14:tracePt t="59309" x="854075" y="3932238"/>
          <p14:tracePt t="59312" x="846138" y="3954463"/>
          <p14:tracePt t="59325" x="838200" y="3954463"/>
          <p14:tracePt t="59326" x="784225" y="4008438"/>
          <p14:tracePt t="59328" x="762000" y="4022725"/>
          <p14:tracePt t="59342" x="677863" y="4046538"/>
          <p14:tracePt t="59345" x="655638" y="4046538"/>
          <p14:tracePt t="59359" x="579438" y="4046538"/>
          <p14:tracePt t="59361" x="563563" y="4046538"/>
          <p14:tracePt t="59375" x="511175" y="4030663"/>
          <p14:tracePt t="59378" x="503238" y="4022725"/>
          <p14:tracePt t="59378" x="495300" y="4022725"/>
          <p14:tracePt t="59392" x="473075" y="3962400"/>
          <p14:tracePt t="59394" x="473075" y="3946525"/>
          <p14:tracePt t="59409" x="495300" y="3886200"/>
          <p14:tracePt t="59411" x="495300" y="3878263"/>
          <p14:tracePt t="59412" x="503238" y="3878263"/>
          <p14:tracePt t="59425" x="503238" y="3870325"/>
          <p14:tracePt t="59426" x="555625" y="3810000"/>
          <p14:tracePt t="59429" x="579438" y="3787775"/>
          <p14:tracePt t="59442" x="579438" y="3779838"/>
          <p14:tracePt t="59443" x="639763" y="3733800"/>
          <p14:tracePt t="59446" x="655638" y="3725863"/>
          <p14:tracePt t="59459" x="685800" y="3711575"/>
          <p14:tracePt t="59466" x="693738" y="3711575"/>
          <p14:tracePt t="59475" x="693738" y="3703638"/>
          <p14:tracePt t="59477" x="701675" y="3703638"/>
          <p14:tracePt t="59492" x="708025" y="3711575"/>
          <p14:tracePt t="59495" x="715963" y="3711575"/>
          <p14:tracePt t="59509" x="723900" y="3725863"/>
          <p14:tracePt t="59512" x="723900" y="3733800"/>
          <p14:tracePt t="59526" x="723900" y="3756025"/>
          <p14:tracePt t="59528" x="723900" y="3763963"/>
          <p14:tracePt t="59542" x="723900" y="3779838"/>
          <p14:tracePt t="59544" x="723900" y="3787775"/>
          <p14:tracePt t="59559" x="708025" y="3802063"/>
          <p14:tracePt t="59561" x="701675" y="3802063"/>
          <p14:tracePt t="59575" x="701675" y="3810000"/>
          <p14:tracePt t="59577" x="693738" y="3810000"/>
          <p14:tracePt t="59592" x="685800" y="3810000"/>
          <p14:tracePt t="59594" x="685800" y="3817938"/>
          <p14:tracePt t="59609" x="677863" y="3817938"/>
          <p14:tracePt t="59611" x="669925" y="3817938"/>
          <p14:tracePt t="59627" x="669925" y="3810000"/>
          <p14:tracePt t="59631" x="663575" y="3810000"/>
          <p14:tracePt t="59643" x="677863" y="3794125"/>
          <p14:tracePt t="59646" x="685800" y="3787775"/>
          <p14:tracePt t="59646" x="693738" y="3787775"/>
          <p14:tracePt t="59659" x="723900" y="3771900"/>
          <p14:tracePt t="59661" x="731838" y="3763963"/>
          <p14:tracePt t="59675" x="784225" y="3741738"/>
          <p14:tracePt t="59678" x="792163" y="3733800"/>
          <p14:tracePt t="59678" x="800100" y="3733800"/>
          <p14:tracePt t="59692" x="822325" y="3725863"/>
          <p14:tracePt t="59695" x="830263" y="3725863"/>
          <p14:tracePt t="59709" x="846138" y="3717925"/>
          <p14:tracePt t="59712" x="854075" y="3717925"/>
          <p14:tracePt t="59725" x="868363" y="3711575"/>
          <p14:tracePt t="59728" x="868363" y="3703638"/>
          <p14:tracePt t="59742" x="884238" y="3695700"/>
          <p14:tracePt t="59744" x="892175" y="3695700"/>
          <p14:tracePt t="59759" x="906463" y="3687763"/>
          <p14:tracePt t="59761" x="906463" y="3679825"/>
          <p14:tracePt t="59775" x="922338" y="3679825"/>
          <p14:tracePt t="59780" x="930275" y="3679825"/>
          <p14:tracePt t="59792" x="936625" y="3679825"/>
          <p14:tracePt t="59800" x="944563" y="3679825"/>
          <p14:tracePt t="59810" x="952500" y="3679825"/>
          <p14:tracePt t="59819" x="960438" y="3679825"/>
          <p14:tracePt t="59825" x="968375" y="3679825"/>
          <p14:tracePt t="59829" x="974725" y="3679825"/>
          <p14:tracePt t="59842" x="990600" y="3679825"/>
          <p14:tracePt t="59845" x="998538" y="3679825"/>
          <p14:tracePt t="59859" x="1028700" y="3679825"/>
          <p14:tracePt t="59863" x="1036638" y="3679825"/>
          <p14:tracePt t="59875" x="1058863" y="3679825"/>
          <p14:tracePt t="59877" x="1074738" y="3679825"/>
          <p14:tracePt t="59878" x="1082675" y="3679825"/>
          <p14:tracePt t="59892" x="1089025" y="3679825"/>
          <p14:tracePt t="59892" x="1196975" y="3679825"/>
          <p14:tracePt t="59894" x="1211263" y="3679825"/>
          <p14:tracePt t="59909" x="1257300" y="3679825"/>
          <p14:tracePt t="59911" x="1265238" y="3679825"/>
          <p14:tracePt t="59926" x="1295400" y="3679825"/>
          <p14:tracePt t="59931" x="1303338" y="3679825"/>
          <p14:tracePt t="59942" x="1311275" y="3679825"/>
          <p14:tracePt t="59948" x="1317625" y="3679825"/>
          <p14:tracePt t="59959" x="1325563" y="3679825"/>
          <p14:tracePt t="60022" x="1325563" y="3673475"/>
          <p14:tracePt t="60028" x="1325563" y="3665538"/>
          <p14:tracePt t="60031" x="1325563" y="3657600"/>
          <p14:tracePt t="60036" x="1325563" y="3649663"/>
          <p14:tracePt t="60042" x="1333500" y="3627438"/>
          <p14:tracePt t="60051" x="1341438" y="3603625"/>
          <p14:tracePt t="60059" x="1355725" y="3581400"/>
          <p14:tracePt t="60068" x="1363663" y="3559175"/>
          <p14:tracePt t="60075" x="1371600" y="3535363"/>
          <p14:tracePt t="60085" x="1371600" y="3521075"/>
          <p14:tracePt t="60092" x="1379538" y="3513138"/>
          <p14:tracePt t="60102" x="1379538" y="3505200"/>
          <p14:tracePt t="60182" x="1371600" y="3505200"/>
          <p14:tracePt t="60189" x="1371600" y="3513138"/>
          <p14:tracePt t="60191" x="1363663" y="3513138"/>
          <p14:tracePt t="60196" x="1355725" y="3513138"/>
          <p14:tracePt t="60203" x="1349375" y="3521075"/>
          <p14:tracePt t="60210" x="1341438" y="3521075"/>
          <p14:tracePt t="60222" x="1333500" y="3527425"/>
          <p14:tracePt t="60230" x="1325563" y="3527425"/>
          <p14:tracePt t="60239" x="1317625" y="3535363"/>
          <p14:tracePt t="60245" x="1311275" y="3535363"/>
          <p14:tracePt t="60349" x="1311275" y="3527425"/>
          <p14:tracePt t="60359" x="1303338" y="3527425"/>
          <p14:tracePt t="60416" x="1295400" y="3527425"/>
          <p14:tracePt t="60419" x="1295400" y="3521075"/>
          <p14:tracePt t="60423" x="1295400" y="3513138"/>
          <p14:tracePt t="60428" x="1287463" y="3513138"/>
          <p14:tracePt t="60430" x="1287463" y="3505200"/>
          <p14:tracePt t="60444" x="1273175" y="3489325"/>
          <p14:tracePt t="60446" x="1273175" y="3482975"/>
          <p14:tracePt t="60460" x="1265238" y="3467100"/>
          <p14:tracePt t="60463" x="1257300" y="3459163"/>
          <p14:tracePt t="60477" x="1249363" y="3444875"/>
          <p14:tracePt t="60480" x="1241425" y="3444875"/>
          <p14:tracePt t="60494" x="1241425" y="3436938"/>
          <p14:tracePt t="60497" x="1235075" y="3436938"/>
          <p14:tracePt t="60512" x="1227138" y="3436938"/>
          <p14:tracePt t="60528" x="1219200" y="3436938"/>
          <p14:tracePt t="60545" x="1211263" y="3436938"/>
          <p14:tracePt t="60755" x="1211263" y="3429000"/>
          <p14:tracePt t="62300" x="1219200" y="3429000"/>
          <p14:tracePt t="62304" x="1227138" y="3429000"/>
          <p14:tracePt t="62309" x="1235075" y="3429000"/>
          <p14:tracePt t="62315" x="1241425" y="3429000"/>
          <p14:tracePt t="62318" x="1249363" y="3429000"/>
          <p14:tracePt t="62318" x="1257300" y="3429000"/>
          <p14:tracePt t="62325" x="1273175" y="3429000"/>
          <p14:tracePt t="62330" x="1287463" y="3429000"/>
          <p14:tracePt t="62342" x="1341438" y="3429000"/>
          <p14:tracePt t="62350" x="1393825" y="3429000"/>
          <p14:tracePt t="62359" x="1439863" y="3429000"/>
          <p14:tracePt t="62367" x="1485900" y="3429000"/>
          <p14:tracePt t="62375" x="1539875" y="3429000"/>
          <p14:tracePt t="62384" x="1584325" y="3429000"/>
          <p14:tracePt t="62391" x="1630363" y="3429000"/>
          <p14:tracePt t="62400" x="1668463" y="3429000"/>
          <p14:tracePt t="62408" x="1706563" y="3429000"/>
          <p14:tracePt t="62417" x="1736725" y="3429000"/>
          <p14:tracePt t="62425" x="1760538" y="3429000"/>
          <p14:tracePt t="62434" x="1774825" y="3429000"/>
          <p14:tracePt t="62441" x="1790700" y="3429000"/>
          <p14:tracePt t="62450" x="1812925" y="3429000"/>
          <p14:tracePt t="62458" x="1820863" y="3436938"/>
          <p14:tracePt t="62467" x="1836738" y="3444875"/>
          <p14:tracePt t="62475" x="1858963" y="3459163"/>
          <p14:tracePt t="62484" x="1874838" y="3475038"/>
          <p14:tracePt t="62491" x="1897063" y="3489325"/>
          <p14:tracePt t="62501" x="1927225" y="3497263"/>
          <p14:tracePt t="62508" x="1958975" y="3505200"/>
          <p14:tracePt t="62517" x="1989138" y="3505200"/>
          <p14:tracePt t="62525" x="2035175" y="3505200"/>
          <p14:tracePt t="62534" x="2079625" y="3497263"/>
          <p14:tracePt t="62541" x="2111375" y="3489325"/>
          <p14:tracePt t="62550" x="2149475" y="3482975"/>
          <p14:tracePt t="62558" x="2187575" y="3467100"/>
          <p14:tracePt t="62567" x="2217738" y="3459163"/>
          <p14:tracePt t="62575" x="2239963" y="3451225"/>
          <p14:tracePt t="62583" x="2263775" y="3451225"/>
          <p14:tracePt t="62591" x="2286000" y="3444875"/>
          <p14:tracePt t="62600" x="2301875" y="3444875"/>
          <p14:tracePt t="62608" x="2324100" y="3444875"/>
          <p14:tracePt t="62617" x="2339975" y="3444875"/>
          <p14:tracePt t="62625" x="2354263" y="3444875"/>
          <p14:tracePt t="62634" x="2362200" y="3444875"/>
          <p14:tracePt t="62642" x="2378075" y="3444875"/>
          <p14:tracePt t="62650" x="2392363" y="3444875"/>
          <p14:tracePt t="62658" x="2408238" y="3444875"/>
          <p14:tracePt t="62667" x="2422525" y="3444875"/>
          <p14:tracePt t="62675" x="2446338" y="3444875"/>
          <p14:tracePt t="62684" x="2460625" y="3444875"/>
          <p14:tracePt t="62691" x="2484438" y="3444875"/>
          <p14:tracePt t="62701" x="2506663" y="3444875"/>
          <p14:tracePt t="62708" x="2522538" y="3444875"/>
          <p14:tracePt t="62717" x="2536825" y="3436938"/>
          <p14:tracePt t="62725" x="2544763" y="3436938"/>
          <p14:tracePt t="62733" x="2552700" y="3436938"/>
          <p14:tracePt t="62742" x="2560638" y="3436938"/>
          <p14:tracePt t="62804" x="2568575" y="3436938"/>
          <p14:tracePt t="62818" x="2574925" y="3436938"/>
          <p14:tracePt t="62829" x="2582863" y="3436938"/>
          <p14:tracePt t="62839" x="2590800" y="3436938"/>
          <p14:tracePt t="62845" x="2598738" y="3436938"/>
          <p14:tracePt t="62852" x="2606675" y="3436938"/>
          <p14:tracePt t="62855" x="2613025" y="3436938"/>
          <p14:tracePt t="62859" x="2620963" y="3436938"/>
          <p14:tracePt t="62868" x="2628900" y="3436938"/>
          <p14:tracePt t="62875" x="2644775" y="3429000"/>
          <p14:tracePt t="62885" x="2667000" y="3429000"/>
          <p14:tracePt t="62891" x="2674938" y="3429000"/>
          <p14:tracePt t="62902" x="2689225" y="3429000"/>
          <p14:tracePt t="62908" x="2697163" y="3429000"/>
          <p14:tracePt t="62918" x="2705100" y="3429000"/>
          <p14:tracePt t="63331" x="2713038" y="3429000"/>
          <p14:tracePt t="63342" x="2720975" y="3429000"/>
          <p14:tracePt t="63346" x="2720975" y="3421063"/>
          <p14:tracePt t="63355" x="2727325" y="3421063"/>
          <p14:tracePt t="63373" x="2735263" y="3421063"/>
          <p14:tracePt t="63376" x="2735263" y="3413125"/>
          <p14:tracePt t="63381" x="2743200" y="3413125"/>
          <p14:tracePt t="63395" x="2751138" y="3413125"/>
          <p14:tracePt t="63397" x="2751138" y="3406775"/>
          <p14:tracePt t="63416" x="2759075" y="3406775"/>
          <p14:tracePt t="63420" x="2759075" y="3398838"/>
          <p14:tracePt t="63432" x="2759075" y="3390900"/>
          <p14:tracePt t="63434" x="2765425" y="3390900"/>
          <p14:tracePt t="63462" x="2773363" y="3390900"/>
          <p14:tracePt t="63709" x="2781300" y="3390900"/>
          <p14:tracePt t="63727" x="2789238" y="3390900"/>
          <p14:tracePt t="63736" x="2789238" y="3382963"/>
          <p14:tracePt t="63749" x="2797175" y="3382963"/>
          <p14:tracePt t="63763" x="2803525" y="3382963"/>
          <p14:tracePt t="63767" x="2811463" y="3382963"/>
          <p14:tracePt t="63771" x="2819400" y="3382963"/>
          <p14:tracePt t="63777" x="2827338" y="3382963"/>
          <p14:tracePt t="63779" x="2835275" y="3382963"/>
          <p14:tracePt t="63793" x="2841625" y="3382963"/>
          <p14:tracePt t="63805" x="2841625" y="3375025"/>
          <p14:tracePt t="63838" x="2835275" y="3375025"/>
          <p14:tracePt t="63846" x="2827338" y="3375025"/>
          <p14:tracePt t="63852" x="2819400" y="3382963"/>
          <p14:tracePt t="63856" x="2811463" y="3382963"/>
          <p14:tracePt t="63862" x="2803525" y="3390900"/>
          <p14:tracePt t="63865" x="2797175" y="3390900"/>
          <p14:tracePt t="63876" x="2781300" y="3398838"/>
          <p14:tracePt t="63879" x="2773363" y="3398838"/>
          <p14:tracePt t="63893" x="2765425" y="3398838"/>
          <p14:tracePt t="63895" x="2765425" y="3406775"/>
          <p14:tracePt t="63912" x="2765425" y="3398838"/>
          <p14:tracePt t="63924" x="2773363" y="3398838"/>
          <p14:tracePt t="63931" x="2781300" y="3398838"/>
          <p14:tracePt t="63933" x="2781300" y="3390900"/>
          <p14:tracePt t="63943" x="2803525" y="3382963"/>
          <p14:tracePt t="63946" x="2827338" y="3375025"/>
          <p14:tracePt t="63960" x="2887663" y="3360738"/>
          <p14:tracePt t="63963" x="2917825" y="3352800"/>
          <p14:tracePt t="63977" x="2925763" y="3352800"/>
          <p14:tracePt t="63977" x="2987675" y="3336925"/>
          <p14:tracePt t="63982" x="3017838" y="3336925"/>
          <p14:tracePt t="63982" x="3025775" y="3336925"/>
          <p14:tracePt t="63993" x="3032125" y="3336925"/>
          <p14:tracePt t="63994" x="3063875" y="3330575"/>
          <p14:tracePt t="63997" x="3086100" y="3330575"/>
          <p14:tracePt t="64010" x="3108325" y="3330575"/>
          <p14:tracePt t="64012" x="3116263" y="3330575"/>
          <p14:tracePt t="64027" x="3132138" y="3330575"/>
          <p14:tracePt t="64031" x="3132138" y="3336925"/>
          <p14:tracePt t="64043" x="3140075" y="3336925"/>
          <p14:tracePt t="64049" x="3146425" y="3344863"/>
          <p14:tracePt t="64065" x="3146425" y="3352800"/>
          <p14:tracePt t="64105" x="3140075" y="3352800"/>
          <p14:tracePt t="64107" x="3140075" y="3360738"/>
          <p14:tracePt t="64117" x="3132138" y="3360738"/>
          <p14:tracePt t="64128" x="3124200" y="3360738"/>
          <p14:tracePt t="64134" x="3116263" y="3360738"/>
          <p14:tracePt t="64136" x="3116263" y="3368675"/>
          <p14:tracePt t="64145" x="3108325" y="3368675"/>
          <p14:tracePt t="64147" x="3101975" y="3375025"/>
          <p14:tracePt t="64160" x="3086100" y="3382963"/>
          <p14:tracePt t="64163" x="3078163" y="3382963"/>
          <p14:tracePt t="64177" x="3063875" y="3390900"/>
          <p14:tracePt t="64180" x="3055938" y="3390900"/>
          <p14:tracePt t="64194" x="3040063" y="3398838"/>
          <p14:tracePt t="64197" x="3032125" y="3398838"/>
          <p14:tracePt t="64210" x="3025775" y="3398838"/>
          <p14:tracePt t="64215" x="3025775" y="3406775"/>
          <p14:tracePt t="64228" x="3017838" y="3406775"/>
          <p14:tracePt t="64292" x="3025775" y="3406775"/>
          <p14:tracePt t="64298" x="3032125" y="3406775"/>
          <p14:tracePt t="64304" x="3040063" y="3406775"/>
          <p14:tracePt t="64310" x="3040063" y="3398838"/>
          <p14:tracePt t="64312" x="3048000" y="3398838"/>
          <p14:tracePt t="64327" x="3063875" y="3398838"/>
          <p14:tracePt t="64329" x="3070225" y="3398838"/>
          <p14:tracePt t="64347" x="3101975" y="3398838"/>
          <p14:tracePt t="64350" x="3108325" y="3398838"/>
          <p14:tracePt t="64364" x="3116263" y="3398838"/>
          <p14:tracePt t="64366" x="3124200" y="3398838"/>
          <p14:tracePt t="64381" x="3140075" y="3398838"/>
          <p14:tracePt t="64383" x="3146425" y="3398838"/>
          <p14:tracePt t="64399" x="3154363" y="3398838"/>
          <p14:tracePt t="64476" x="3146425" y="3406775"/>
          <p14:tracePt t="64486" x="3146425" y="3413125"/>
          <p14:tracePt t="64489" x="3140075" y="3413125"/>
          <p14:tracePt t="64491" x="3140075" y="3421063"/>
          <p14:tracePt t="64497" x="3132138" y="3429000"/>
          <p14:tracePt t="64508" x="3101975" y="3459163"/>
          <p14:tracePt t="64517" x="3078163" y="3475038"/>
          <p14:tracePt t="64525" x="3055938" y="3482975"/>
          <p14:tracePt t="64534" x="3025775" y="3497263"/>
          <p14:tracePt t="64541" x="2979738" y="3513138"/>
          <p14:tracePt t="64551" x="2917825" y="3527425"/>
          <p14:tracePt t="64558" x="2865438" y="3527425"/>
          <p14:tracePt t="64567" x="2819400" y="3535363"/>
          <p14:tracePt t="64575" x="2781300" y="3535363"/>
          <p14:tracePt t="64584" x="2751138" y="3527425"/>
          <p14:tracePt t="64591" x="2713038" y="3521075"/>
          <p14:tracePt t="64601" x="2682875" y="3513138"/>
          <p14:tracePt t="64608" x="2644775" y="3505200"/>
          <p14:tracePt t="64617" x="2613025" y="3497263"/>
          <p14:tracePt t="64625" x="2582863" y="3489325"/>
          <p14:tracePt t="64634" x="2560638" y="3475038"/>
          <p14:tracePt t="64642" x="2536825" y="3467100"/>
          <p14:tracePt t="64651" x="2514600" y="3451225"/>
          <p14:tracePt t="64658" x="2506663" y="3444875"/>
          <p14:tracePt t="64667" x="2498725" y="3421063"/>
          <p14:tracePt t="64675" x="2498725" y="3413125"/>
          <p14:tracePt t="64684" x="2498725" y="3390900"/>
          <p14:tracePt t="64691" x="2498725" y="3375025"/>
          <p14:tracePt t="64701" x="2506663" y="3344863"/>
          <p14:tracePt t="64708" x="2514600" y="3322638"/>
          <p14:tracePt t="64717" x="2530475" y="3292475"/>
          <p14:tracePt t="64725" x="2544763" y="3268663"/>
          <p14:tracePt t="64734" x="2568575" y="3246438"/>
          <p14:tracePt t="64741" x="2590800" y="3222625"/>
          <p14:tracePt t="64751" x="2613025" y="3200400"/>
          <p14:tracePt t="64758" x="2636838" y="3178175"/>
          <p14:tracePt t="64767" x="2659063" y="3162300"/>
          <p14:tracePt t="64775" x="2674938" y="3146425"/>
          <p14:tracePt t="64784" x="2697163" y="3140075"/>
          <p14:tracePt t="64791" x="2720975" y="3132138"/>
          <p14:tracePt t="64804" x="2751138" y="3124200"/>
          <p14:tracePt t="64809" x="2765425" y="3116263"/>
          <p14:tracePt t="64818" x="2789238" y="3116263"/>
          <p14:tracePt t="64825" x="2803525" y="3116263"/>
          <p14:tracePt t="64834" x="2811463" y="3116263"/>
          <p14:tracePt t="64841" x="2835275" y="3116263"/>
          <p14:tracePt t="64851" x="2849563" y="3116263"/>
          <p14:tracePt t="64858" x="2873375" y="3116263"/>
          <p14:tracePt t="64867" x="2903538" y="3140075"/>
          <p14:tracePt t="64875" x="2925763" y="3162300"/>
          <p14:tracePt t="64884" x="2941638" y="3178175"/>
          <p14:tracePt t="64891" x="2949575" y="3200400"/>
          <p14:tracePt t="64901" x="2955925" y="3238500"/>
          <p14:tracePt t="64908" x="2963863" y="3268663"/>
          <p14:tracePt t="64918" x="2963863" y="3298825"/>
          <p14:tracePt t="64925" x="2971800" y="3322638"/>
          <p14:tracePt t="64934" x="2971800" y="3344863"/>
          <p14:tracePt t="64941" x="2971800" y="3368675"/>
          <p14:tracePt t="64951" x="2963863" y="3390900"/>
          <p14:tracePt t="64958" x="2949575" y="3413125"/>
          <p14:tracePt t="64967" x="2925763" y="3429000"/>
          <p14:tracePt t="64975" x="2903538" y="3451225"/>
          <p14:tracePt t="64985" x="2873375" y="3467100"/>
          <p14:tracePt t="64991" x="2835275" y="3482975"/>
          <p14:tracePt t="65001" x="2781300" y="3497263"/>
          <p14:tracePt t="65008" x="2727325" y="3497263"/>
          <p14:tracePt t="65018" x="2667000" y="3497263"/>
          <p14:tracePt t="65025" x="2620963" y="3482975"/>
          <p14:tracePt t="65034" x="2568575" y="3475038"/>
          <p14:tracePt t="65042" x="2530475" y="3451225"/>
          <p14:tracePt t="65051" x="2506663" y="3429000"/>
          <p14:tracePt t="65058" x="2484438" y="3413125"/>
          <p14:tracePt t="65068" x="2468563" y="3382963"/>
          <p14:tracePt t="65075" x="2460625" y="3360738"/>
          <p14:tracePt t="65084" x="2454275" y="3336925"/>
          <p14:tracePt t="65091" x="2454275" y="3314700"/>
          <p14:tracePt t="65101" x="2454275" y="3292475"/>
          <p14:tracePt t="65108" x="2454275" y="3268663"/>
          <p14:tracePt t="65117" x="2460625" y="3254375"/>
          <p14:tracePt t="65125" x="2484438" y="3230563"/>
          <p14:tracePt t="65134" x="2514600" y="3200400"/>
          <p14:tracePt t="65141" x="2560638" y="3170238"/>
          <p14:tracePt t="65151" x="2613025" y="3140075"/>
          <p14:tracePt t="65158" x="2659063" y="3116263"/>
          <p14:tracePt t="65167" x="2720975" y="3094038"/>
          <p14:tracePt t="65175" x="2773363" y="3078163"/>
          <p14:tracePt t="65184" x="2819400" y="3078163"/>
          <p14:tracePt t="65191" x="2865438" y="3070225"/>
          <p14:tracePt t="65201" x="2903538" y="3070225"/>
          <p14:tracePt t="65208" x="2925763" y="3078163"/>
          <p14:tracePt t="65217" x="2963863" y="3086100"/>
          <p14:tracePt t="65225" x="2987675" y="3094038"/>
          <p14:tracePt t="65234" x="3009900" y="3108325"/>
          <p14:tracePt t="65241" x="3032125" y="3132138"/>
          <p14:tracePt t="65251" x="3055938" y="3154363"/>
          <p14:tracePt t="65258" x="3070225" y="3178175"/>
          <p14:tracePt t="65268" x="3078163" y="3208338"/>
          <p14:tracePt t="65275" x="3078163" y="3238500"/>
          <p14:tracePt t="65284" x="3086100" y="3276600"/>
          <p14:tracePt t="65291" x="3078163" y="3306763"/>
          <p14:tracePt t="65301" x="3055938" y="3336925"/>
          <p14:tracePt t="65308" x="3032125" y="3352800"/>
          <p14:tracePt t="65317" x="3009900" y="3375025"/>
          <p14:tracePt t="65325" x="2979738" y="3390900"/>
          <p14:tracePt t="65334" x="2949575" y="3398838"/>
          <p14:tracePt t="65341" x="2917825" y="3398838"/>
          <p14:tracePt t="65351" x="2887663" y="3398838"/>
          <p14:tracePt t="65358" x="2865438" y="3382963"/>
          <p14:tracePt t="65367" x="2835275" y="3360738"/>
          <p14:tracePt t="65374" x="2819400" y="3344863"/>
          <p14:tracePt t="65384" x="2803525" y="3322638"/>
          <p14:tracePt t="65391" x="2789238" y="3298825"/>
          <p14:tracePt t="65401" x="2781300" y="3268663"/>
          <p14:tracePt t="65408" x="2781300" y="3254375"/>
          <p14:tracePt t="65417" x="2773363" y="3238500"/>
          <p14:tracePt t="65424" x="2773363" y="3222625"/>
          <p14:tracePt t="65434" x="2781300" y="3192463"/>
          <p14:tracePt t="65441" x="2797175" y="3178175"/>
          <p14:tracePt t="65451" x="2819400" y="3154363"/>
          <p14:tracePt t="65458" x="2841625" y="3140075"/>
          <p14:tracePt t="65467" x="2873375" y="3132138"/>
          <p14:tracePt t="65474" x="2911475" y="3116263"/>
          <p14:tracePt t="65484" x="2955925" y="3108325"/>
          <p14:tracePt t="65491" x="2994025" y="3108325"/>
          <p14:tracePt t="65501" x="3032125" y="3108325"/>
          <p14:tracePt t="65508" x="3063875" y="3116263"/>
          <p14:tracePt t="65517" x="3116263" y="3124200"/>
          <p14:tracePt t="65524" x="3154363" y="3132138"/>
          <p14:tracePt t="65534" x="3208338" y="3162300"/>
          <p14:tracePt t="65541" x="3254375" y="3208338"/>
          <p14:tracePt t="65551" x="3276600" y="3238500"/>
          <p14:tracePt t="65558" x="3284538" y="3254375"/>
          <p14:tracePt t="65567" x="3292475" y="3276600"/>
          <p14:tracePt t="65574" x="3292475" y="3298825"/>
          <p14:tracePt t="65584" x="3268663" y="3322638"/>
          <p14:tracePt t="65591" x="3246438" y="3336925"/>
          <p14:tracePt t="65600" x="3216275" y="3352800"/>
          <p14:tracePt t="65608" x="3184525" y="3368675"/>
          <p14:tracePt t="65617" x="3146425" y="3368675"/>
          <p14:tracePt t="65624" x="3116263" y="3368675"/>
          <p14:tracePt t="65634" x="3063875" y="3368675"/>
          <p14:tracePt t="65641" x="3025775" y="3352800"/>
          <p14:tracePt t="65650" x="2971800" y="3336925"/>
          <p14:tracePt t="65658" x="2941638" y="3314700"/>
          <p14:tracePt t="65667" x="2895600" y="3292475"/>
          <p14:tracePt t="65674" x="2873375" y="3276600"/>
          <p14:tracePt t="65684" x="2849563" y="3260725"/>
          <p14:tracePt t="65691" x="2841625" y="3238500"/>
          <p14:tracePt t="65701" x="2835275" y="3222625"/>
          <p14:tracePt t="65708" x="2835275" y="3208338"/>
          <p14:tracePt t="65717" x="2841625" y="3192463"/>
          <p14:tracePt t="65724" x="2841625" y="3178175"/>
          <p14:tracePt t="65734" x="2857500" y="3162300"/>
          <p14:tracePt t="65741" x="2873375" y="3154363"/>
          <p14:tracePt t="65751" x="2887663" y="3140075"/>
          <p14:tracePt t="65758" x="2903538" y="3140075"/>
          <p14:tracePt t="65767" x="2917825" y="3132138"/>
          <p14:tracePt t="65774" x="2925763" y="3132138"/>
          <p14:tracePt t="65784" x="2941638" y="3140075"/>
          <p14:tracePt t="65791" x="2971800" y="3154363"/>
          <p14:tracePt t="65805" x="3009900" y="3192463"/>
          <p14:tracePt t="65809" x="3009900" y="3200400"/>
          <p14:tracePt t="65809" x="3017838" y="3200400"/>
          <p14:tracePt t="65817" x="3025775" y="3216275"/>
          <p14:tracePt t="65818" x="3040063" y="3246438"/>
          <p14:tracePt t="65824" x="3055938" y="3292475"/>
          <p14:tracePt t="65834" x="3063875" y="3336925"/>
          <p14:tracePt t="65841" x="3063875" y="3368675"/>
          <p14:tracePt t="65851" x="3063875" y="3390900"/>
          <p14:tracePt t="65858" x="3055938" y="3406775"/>
          <p14:tracePt t="65867" x="3048000" y="3421063"/>
          <p14:tracePt t="65874" x="3032125" y="3421063"/>
          <p14:tracePt t="65884" x="3009900" y="3421063"/>
          <p14:tracePt t="65891" x="2979738" y="3413125"/>
          <p14:tracePt t="65901" x="2925763" y="3382963"/>
          <p14:tracePt t="65908" x="2879725" y="3352800"/>
          <p14:tracePt t="65917" x="2835275" y="3306763"/>
          <p14:tracePt t="65924" x="2811463" y="3284538"/>
          <p14:tracePt t="65934" x="2797175" y="3260725"/>
          <p14:tracePt t="65941" x="2789238" y="3246438"/>
          <p14:tracePt t="65951" x="2781300" y="3230563"/>
          <p14:tracePt t="65958" x="2773363" y="3222625"/>
          <p14:tracePt t="65967" x="2773363" y="3216275"/>
          <p14:tracePt t="65974" x="2773363" y="3208338"/>
          <p14:tracePt t="65996" x="2781300" y="3208338"/>
          <p14:tracePt t="66068" x="2781300" y="3216275"/>
          <p14:tracePt t="66350" x="2781300" y="3222625"/>
          <p14:tracePt t="66356" x="2781300" y="3230563"/>
          <p14:tracePt t="66361" x="2781300" y="3238500"/>
          <p14:tracePt t="66366" x="2789238" y="3238500"/>
          <p14:tracePt t="66374" x="2789238" y="3246438"/>
          <p14:tracePt t="66383" x="2789238" y="3254375"/>
          <p14:tracePt t="66403" x="2781300" y="3254375"/>
          <p14:tracePt t="68567" x="2781300" y="3260725"/>
          <p14:tracePt t="68575" x="2781300" y="3268663"/>
          <p14:tracePt t="68583" x="2781300" y="3276600"/>
          <p14:tracePt t="68586" x="2781300" y="3284538"/>
          <p14:tracePt t="68592" x="2781300" y="3292475"/>
          <p14:tracePt t="68599" x="2781300" y="3298825"/>
          <p14:tracePt t="68608" x="2789238" y="3298825"/>
          <p14:tracePt t="68620" x="2797175" y="3306763"/>
          <p14:tracePt t="68626" x="2803525" y="3306763"/>
          <p14:tracePt t="68635" x="2811463" y="3306763"/>
          <p14:tracePt t="68641" x="2819400" y="3306763"/>
          <p14:tracePt t="68651" x="2841625" y="3298825"/>
          <p14:tracePt t="68658" x="2849563" y="3298825"/>
          <p14:tracePt t="68668" x="2865438" y="3292475"/>
          <p14:tracePt t="68674" x="2879725" y="3292475"/>
          <p14:tracePt t="68685" x="2895600" y="3284538"/>
          <p14:tracePt t="68691" x="2911475" y="3284538"/>
          <p14:tracePt t="68702" x="2933700" y="3284538"/>
          <p14:tracePt t="68708" x="2941638" y="3284538"/>
          <p14:tracePt t="68718" x="2955925" y="3292475"/>
          <p14:tracePt t="68724" x="2963863" y="3292475"/>
          <p14:tracePt t="68735" x="2971800" y="3298825"/>
          <p14:tracePt t="68741" x="2979738" y="3298825"/>
          <p14:tracePt t="68759" x="2979738" y="3306763"/>
          <p14:tracePt t="68770" x="2987675" y="3306763"/>
          <p14:tracePt t="68825" x="2994025" y="3306763"/>
          <p14:tracePt t="68836" x="3001963" y="3306763"/>
          <p14:tracePt t="68842" x="3009900" y="3306763"/>
          <p14:tracePt t="68849" x="3017838" y="3306763"/>
          <p14:tracePt t="68856" x="3025775" y="3306763"/>
          <p14:tracePt t="68862" x="3032125" y="3306763"/>
          <p14:tracePt t="68870" x="3040063" y="3306763"/>
          <p14:tracePt t="68882" x="3048000" y="3306763"/>
          <p14:tracePt t="68887" x="3048000" y="3298825"/>
          <p14:tracePt t="68896" x="3055938" y="3298825"/>
          <p14:tracePt t="68906" x="3063875" y="3298825"/>
          <p14:tracePt t="68915" x="3070225" y="3298825"/>
          <p14:tracePt t="68921" x="3078163" y="3298825"/>
          <p14:tracePt t="68921" x="3086100" y="3298825"/>
          <p14:tracePt t="68926" x="3094038" y="3306763"/>
          <p14:tracePt t="68936" x="3146425" y="3306763"/>
          <p14:tracePt t="68941" x="3178175" y="3314700"/>
          <p14:tracePt t="68953" x="3230563" y="3330575"/>
          <p14:tracePt t="68958" x="3254375" y="3330575"/>
          <p14:tracePt t="68969" x="3314700" y="3330575"/>
          <p14:tracePt t="68974" x="3330575" y="3330575"/>
          <p14:tracePt t="68987" x="3368675" y="3336925"/>
          <p14:tracePt t="68991" x="3375025" y="3336925"/>
          <p14:tracePt t="68991" x="3382963" y="3336925"/>
          <p14:tracePt t="69003" x="3406775" y="3336925"/>
          <p14:tracePt t="69008" x="3413125" y="3336925"/>
          <p14:tracePt t="69019" x="3451225" y="3336925"/>
          <p14:tracePt t="69024" x="3467100" y="3336925"/>
          <p14:tracePt t="69036" x="3513138" y="3336925"/>
          <p14:tracePt t="69041" x="3551238" y="3336925"/>
          <p14:tracePt t="69053" x="3627438" y="3330575"/>
          <p14:tracePt t="69058" x="3665538" y="3330575"/>
          <p14:tracePt t="69069" x="3749675" y="3330575"/>
          <p14:tracePt t="69074" x="3779838" y="3330575"/>
          <p14:tracePt t="69086" x="3832225" y="3330575"/>
          <p14:tracePt t="69091" x="3848100" y="3330575"/>
          <p14:tracePt t="69103" x="3870325" y="3330575"/>
          <p14:tracePt t="69112" x="3878263" y="3330575"/>
          <p14:tracePt t="69325" x="3870325" y="3330575"/>
          <p14:tracePt t="69348" x="3856038" y="3322638"/>
          <p14:tracePt t="69348" x="3832225" y="3322638"/>
          <p14:tracePt t="69372" x="3825875" y="3322638"/>
          <p14:tracePt t="69373" x="3817938" y="3314700"/>
          <p14:tracePt t="69403" x="3817938" y="3306763"/>
          <p14:tracePt t="69413" x="3810000" y="3306763"/>
          <p14:tracePt t="69429" x="3802063" y="3306763"/>
          <p14:tracePt t="69434" x="3794125" y="3306763"/>
          <p14:tracePt t="69445" x="3787775" y="3306763"/>
          <p14:tracePt t="69449" x="3779838" y="3306763"/>
          <p14:tracePt t="69457" x="3771900" y="3306763"/>
          <p14:tracePt t="69462" x="3763963" y="3314700"/>
          <p14:tracePt t="69474" x="3749675" y="3322638"/>
          <p14:tracePt t="69481" x="3741738" y="3322638"/>
          <p14:tracePt t="69491" x="3733800" y="3322638"/>
          <p14:tracePt t="69501" x="3725863" y="3322638"/>
          <p14:tracePt t="69511" x="3717925" y="3322638"/>
          <p14:tracePt t="69515" x="3717925" y="3330575"/>
          <p14:tracePt t="69524" x="3711575" y="3330575"/>
          <p14:tracePt t="69538" x="3703638" y="3330575"/>
          <p14:tracePt t="69552" x="3695700" y="3330575"/>
          <p14:tracePt t="69562" x="3687763" y="3330575"/>
          <p14:tracePt t="69579" x="3679825" y="3330575"/>
          <p14:tracePt t="69588" x="3673475" y="3330575"/>
          <p14:tracePt t="69598" x="3665538" y="3330575"/>
          <p14:tracePt t="69600" x="3665538" y="3322638"/>
          <p14:tracePt t="69605" x="3657600" y="3322638"/>
          <p14:tracePt t="69611" x="3649663" y="3322638"/>
          <p14:tracePt t="69622" x="3641725" y="3322638"/>
          <p14:tracePt t="69632" x="3635375" y="3322638"/>
          <p14:tracePt t="69636" x="3635375" y="3314700"/>
          <p14:tracePt t="69649" x="3627438" y="3314700"/>
          <p14:tracePt t="69667" x="3627438" y="3306763"/>
          <p14:tracePt t="69885" x="3635375" y="3306763"/>
          <p14:tracePt t="69977" x="3627438" y="3314700"/>
          <p14:tracePt t="70051" x="3627438" y="3322638"/>
          <p14:tracePt t="70082" x="3619500" y="3322638"/>
          <p14:tracePt t="70087" x="3619500" y="3330575"/>
          <p14:tracePt t="70115" x="3611563" y="3330575"/>
          <p14:tracePt t="70164" x="3603625" y="3330575"/>
          <p14:tracePt t="70197" x="3597275" y="3330575"/>
          <p14:tracePt t="70614" x="3603625" y="3330575"/>
          <p14:tracePt t="70625" x="3611563" y="3330575"/>
          <p14:tracePt t="70637" x="3619500" y="3330575"/>
          <p14:tracePt t="70651" x="3627438" y="3330575"/>
          <p14:tracePt t="71008" x="3619500" y="3330575"/>
          <p14:tracePt t="71025" x="3619500" y="3322638"/>
          <p14:tracePt t="71046" x="3611563" y="3322638"/>
          <p14:tracePt t="71059" x="3611563" y="3314700"/>
          <p14:tracePt t="71081" x="3603625" y="3314700"/>
          <p14:tracePt t="71098" x="3597275" y="3314700"/>
          <p14:tracePt t="71111" x="3589338" y="3314700"/>
          <p14:tracePt t="71125" x="3581400" y="3314700"/>
          <p14:tracePt t="71138" x="3573463" y="3314700"/>
          <p14:tracePt t="71146" x="3565525" y="3314700"/>
          <p14:tracePt t="71156" x="3565525" y="3322638"/>
          <p14:tracePt t="71158" x="3559175" y="3322638"/>
          <p14:tracePt t="71172" x="3551238" y="3322638"/>
          <p14:tracePt t="71178" x="3551238" y="3330575"/>
          <p14:tracePt t="71185" x="3543300" y="3330575"/>
          <p14:tracePt t="71193" x="3535363" y="3330575"/>
          <p14:tracePt t="71201" x="3527425" y="3330575"/>
          <p14:tracePt t="71208" x="3521075" y="3330575"/>
          <p14:tracePt t="71210" x="3521075" y="3336925"/>
          <p14:tracePt t="71224" x="3505200" y="3336925"/>
          <p14:tracePt t="71226" x="3497263" y="3336925"/>
          <p14:tracePt t="71240" x="3451225" y="3336925"/>
          <p14:tracePt t="71243" x="3444875" y="3336925"/>
          <p14:tracePt t="71257" x="3436938" y="3336925"/>
          <p14:tracePt t="71257" x="3413125" y="3336925"/>
          <p14:tracePt t="71261" x="3406775" y="3336925"/>
          <p14:tracePt t="71274" x="3406775" y="3330575"/>
          <p14:tracePt t="71309" x="3413125" y="3330575"/>
          <p14:tracePt t="71324" x="3421063" y="3330575"/>
          <p14:tracePt t="71348" x="3429000" y="3330575"/>
          <p14:tracePt t="71408" x="3429000" y="3322638"/>
          <p14:tracePt t="71423" x="3429000" y="3314700"/>
          <p14:tracePt t="71436" x="3429000" y="3306763"/>
          <p14:tracePt t="71446" x="3429000" y="3298825"/>
          <p14:tracePt t="71468" x="3429000" y="3292475"/>
          <p14:tracePt t="71486" x="3429000" y="3284538"/>
          <p14:tracePt t="71531" x="3429000" y="3276600"/>
          <p14:tracePt t="71710" x="3421063" y="3276600"/>
          <p14:tracePt t="71720" x="3413125" y="3276600"/>
          <p14:tracePt t="71728" x="3406775" y="3276600"/>
          <p14:tracePt t="71737" x="3398838" y="3276600"/>
          <p14:tracePt t="71743" x="3390900" y="3276600"/>
          <p14:tracePt t="71751" x="3382963" y="3276600"/>
          <p14:tracePt t="71756" x="3375025" y="3276600"/>
          <p14:tracePt t="71758" x="3368675" y="3276600"/>
          <p14:tracePt t="71771" x="3344863" y="3284538"/>
          <p14:tracePt t="71775" x="3336925" y="3284538"/>
          <p14:tracePt t="71788" x="3314700" y="3284538"/>
          <p14:tracePt t="71790" x="3306763" y="3284538"/>
          <p14:tracePt t="71807" x="3284538" y="3292475"/>
          <p14:tracePt t="71810" x="3276600" y="3292475"/>
          <p14:tracePt t="71822" x="3268663" y="3292475"/>
          <p14:tracePt t="71830" x="3268663" y="3284538"/>
          <p14:tracePt t="71838" x="3260725" y="3284538"/>
          <p14:tracePt t="71841" x="3254375" y="3284538"/>
          <p14:tracePt t="71855" x="3254375" y="3276600"/>
          <p14:tracePt t="71858" x="3246438" y="3276600"/>
          <p14:tracePt t="71872" x="3238500" y="3276600"/>
          <p14:tracePt t="71884" x="3230563" y="3268663"/>
          <p14:tracePt t="71901" x="3222625" y="3268663"/>
          <p14:tracePt t="71916" x="3216275" y="3260725"/>
          <p14:tracePt t="71924" x="3208338" y="3260725"/>
          <p14:tracePt t="71934" x="3200400" y="3260725"/>
          <p14:tracePt t="71942" x="3192463" y="3260725"/>
          <p14:tracePt t="71948" x="3184525" y="3260725"/>
          <p14:tracePt t="71958" x="3178175" y="3260725"/>
          <p14:tracePt t="71968" x="3170238" y="3260725"/>
          <p14:tracePt t="71991" x="3162300" y="3260725"/>
          <p14:tracePt t="72025" x="3154363" y="3260725"/>
          <p14:tracePt t="72028" x="3154363" y="3268663"/>
          <p14:tracePt t="72033" x="3146425" y="3268663"/>
          <p14:tracePt t="72041" x="3140075" y="3268663"/>
          <p14:tracePt t="72044" x="3140075" y="3276600"/>
          <p14:tracePt t="72059" x="3116263" y="3276600"/>
          <p14:tracePt t="72061" x="3108325" y="3284538"/>
          <p14:tracePt t="72074" x="3101975" y="3292475"/>
          <p14:tracePt t="72078" x="3094038" y="3292475"/>
          <p14:tracePt t="72093" x="3086100" y="3292475"/>
          <p14:tracePt t="72103" x="3086100" y="3298825"/>
          <p14:tracePt t="72128" x="3094038" y="3298825"/>
          <p14:tracePt t="72134" x="3101975" y="3298825"/>
          <p14:tracePt t="72139" x="3108325" y="3298825"/>
          <p14:tracePt t="72141" x="3116263" y="3298825"/>
          <p14:tracePt t="72143" x="3116263" y="3306763"/>
          <p14:tracePt t="72157" x="3146425" y="3314700"/>
          <p14:tracePt t="72161" x="3154363" y="3314700"/>
          <p14:tracePt t="72174" x="3162300" y="3322638"/>
          <p14:tracePt t="72176" x="3170238" y="3330575"/>
          <p14:tracePt t="72190" x="3178175" y="3336925"/>
          <p14:tracePt t="72200" x="3178175" y="3344863"/>
          <p14:tracePt t="72209" x="3178175" y="3352800"/>
          <p14:tracePt t="72213" x="3178175" y="3360738"/>
          <p14:tracePt t="72224" x="3154363" y="3382963"/>
          <p14:tracePt t="72226" x="3146425" y="3390900"/>
          <p14:tracePt t="72241" x="3094038" y="3429000"/>
          <p14:tracePt t="72243" x="3078163" y="3436938"/>
          <p14:tracePt t="72257" x="3017838" y="3459163"/>
          <p14:tracePt t="72260" x="3009900" y="3459163"/>
          <p14:tracePt t="72274" x="3001963" y="3459163"/>
          <p14:tracePt t="72274" x="2949575" y="3467100"/>
          <p14:tracePt t="72277" x="2941638" y="3475038"/>
          <p14:tracePt t="72291" x="2895600" y="3467100"/>
          <p14:tracePt t="72294" x="2887663" y="3467100"/>
          <p14:tracePt t="72307" x="2879725" y="3467100"/>
          <p14:tracePt t="72307" x="2857500" y="3459163"/>
          <p14:tracePt t="72310" x="2841625" y="3451225"/>
          <p14:tracePt t="72324" x="2803525" y="3429000"/>
          <p14:tracePt t="72327" x="2797175" y="3421063"/>
          <p14:tracePt t="72341" x="2765425" y="3398838"/>
          <p14:tracePt t="72344" x="2759075" y="3398838"/>
          <p14:tracePt t="72344" x="2759075" y="3390900"/>
          <p14:tracePt t="72357" x="2743200" y="3375025"/>
          <p14:tracePt t="72361" x="2743200" y="3368675"/>
          <p14:tracePt t="72374" x="2735263" y="3360738"/>
          <p14:tracePt t="72376" x="2735263" y="3352800"/>
          <p14:tracePt t="72390" x="2743200" y="3344863"/>
          <p14:tracePt t="72393" x="2751138" y="3344863"/>
          <p14:tracePt t="72407" x="2781300" y="3336925"/>
          <p14:tracePt t="72410" x="2781300" y="3330575"/>
          <p14:tracePt t="72424" x="2797175" y="3330575"/>
          <p14:tracePt t="72539" x="2789238" y="3330575"/>
          <p14:tracePt t="72545" x="2781300" y="3330575"/>
          <p14:tracePt t="72550" x="2773363" y="3330575"/>
          <p14:tracePt t="72557" x="2765425" y="3330575"/>
          <p14:tracePt t="72559" x="2759075" y="3330575"/>
          <p14:tracePt t="72574" x="2727325" y="3336925"/>
          <p14:tracePt t="72577" x="2720975" y="3336925"/>
          <p14:tracePt t="72592" x="2697163" y="3344863"/>
          <p14:tracePt t="72595" x="2689225" y="3344863"/>
          <p14:tracePt t="72609" x="2667000" y="3344863"/>
          <p14:tracePt t="72611" x="2659063" y="3344863"/>
          <p14:tracePt t="72626" x="2644775" y="3344863"/>
          <p14:tracePt t="72628" x="2636838" y="3336925"/>
          <p14:tracePt t="72643" x="2628900" y="3336925"/>
          <p14:tracePt t="72647" x="2628900" y="3330575"/>
          <p14:tracePt t="72659" x="2620963" y="3330575"/>
          <p14:tracePt t="72661" x="2620963" y="3322638"/>
          <p14:tracePt t="72676" x="2620963" y="3314700"/>
          <p14:tracePt t="72678" x="2620963" y="3306763"/>
          <p14:tracePt t="72693" x="2620963" y="3298825"/>
          <p14:tracePt t="72698" x="2620963" y="3292475"/>
          <p14:tracePt t="72711" x="2620963" y="3284538"/>
          <p14:tracePt t="72716" x="2620963" y="3276600"/>
          <p14:tracePt t="72727" x="2620963" y="3268663"/>
          <p14:tracePt t="72735" x="2620963" y="3260725"/>
          <p14:tracePt t="72744" x="2620963" y="3254375"/>
          <p14:tracePt t="72755" x="2620963" y="3246438"/>
          <p14:tracePt t="72759" x="2628900" y="3246438"/>
          <p14:tracePt t="72769" x="2628900" y="3238500"/>
          <p14:tracePt t="72777" x="2636838" y="3238500"/>
          <p14:tracePt t="72814" x="2636838" y="3230563"/>
          <p14:tracePt t="72863" x="2644775" y="3230563"/>
          <p14:tracePt t="72881" x="2644775" y="3238500"/>
          <p14:tracePt t="72895" x="2651125" y="3238500"/>
          <p14:tracePt t="72899" x="2651125" y="3246438"/>
          <p14:tracePt t="72931" x="2651125" y="3254375"/>
          <p14:tracePt t="72936" x="2644775" y="3254375"/>
          <p14:tracePt t="72946" x="2644775" y="3260725"/>
          <p14:tracePt t="72953" x="2636838" y="3260725"/>
          <p14:tracePt t="72958" x="2636838" y="3268663"/>
          <p14:tracePt t="72961" x="2628900" y="3268663"/>
          <p14:tracePt t="72964" x="2620963" y="3268663"/>
          <p14:tracePt t="72976" x="2606675" y="3276600"/>
          <p14:tracePt t="72981" x="2598738" y="3276600"/>
          <p14:tracePt t="72997" x="2590800" y="3276600"/>
          <p14:tracePt t="73037" x="2598738" y="3276600"/>
          <p14:tracePt t="73048" x="2606675" y="3276600"/>
          <p14:tracePt t="73053" x="2613025" y="3276600"/>
          <p14:tracePt t="73057" x="2620963" y="3276600"/>
          <p14:tracePt t="73070" x="2644775" y="3268663"/>
          <p14:tracePt t="73071" x="2651125" y="3268663"/>
          <p14:tracePt t="73095" x="2674938" y="3268663"/>
          <p14:tracePt t="73095" x="2697163" y="3268663"/>
          <p14:tracePt t="73118" x="2735263" y="3260725"/>
          <p14:tracePt t="73118" x="2765425" y="3260725"/>
          <p14:tracePt t="73143" x="2797175" y="3260725"/>
          <p14:tracePt t="73143" x="2827338" y="3260725"/>
          <p14:tracePt t="73160" x="2887663" y="3260725"/>
          <p14:tracePt t="73160" x="2903538" y="3260725"/>
          <p14:tracePt t="73164" x="2911475" y="3260725"/>
          <p14:tracePt t="73164" x="2917825" y="3260725"/>
          <p14:tracePt t="73165" x="2925763" y="3260725"/>
          <p14:tracePt t="73170" x="2941638" y="3260725"/>
          <p14:tracePt t="73180" x="2955925" y="3260725"/>
          <p14:tracePt t="73184" x="2979738" y="3268663"/>
          <p14:tracePt t="73195" x="2994025" y="3276600"/>
          <p14:tracePt t="73200" x="3001963" y="3276600"/>
          <p14:tracePt t="73210" x="3009900" y="3276600"/>
          <p14:tracePt t="73219" x="3017838" y="3276600"/>
          <p14:tracePt t="73321" x="3009900" y="3276600"/>
          <p14:tracePt t="73339" x="3001963" y="3276600"/>
          <p14:tracePt t="73371" x="2994025" y="3276600"/>
          <p14:tracePt t="73414" x="3001963" y="3276600"/>
          <p14:tracePt t="73418" x="3009900" y="3276600"/>
          <p14:tracePt t="73421" x="3017838" y="3276600"/>
          <p14:tracePt t="73430" x="3032125" y="3276600"/>
          <p14:tracePt t="73432" x="3040063" y="3268663"/>
          <p14:tracePt t="73446" x="3048000" y="3268663"/>
          <p14:tracePt t="73446" x="3094038" y="3260725"/>
          <p14:tracePt t="73449" x="3101975" y="3260725"/>
          <p14:tracePt t="73463" x="3108325" y="3260725"/>
          <p14:tracePt t="73463" x="3162300" y="3254375"/>
          <p14:tracePt t="73466" x="3170238" y="3254375"/>
          <p14:tracePt t="73480" x="3200400" y="3254375"/>
          <p14:tracePt t="73482" x="3208338" y="3254375"/>
          <p14:tracePt t="73496" x="3238500" y="3254375"/>
          <p14:tracePt t="73499" x="3246438" y="3254375"/>
          <p14:tracePt t="73513" x="3260725" y="3254375"/>
          <p14:tracePt t="73515" x="3268663" y="3254375"/>
          <p14:tracePt t="73530" x="3276600" y="3254375"/>
          <p14:tracePt t="73532" x="3284538" y="3254375"/>
          <p14:tracePt t="73546" x="3292475" y="3254375"/>
          <p14:tracePt t="73548" x="3298825" y="3260725"/>
          <p14:tracePt t="73563" x="3314700" y="3260725"/>
          <p14:tracePt t="73565" x="3314700" y="3268663"/>
          <p14:tracePt t="73580" x="3330575" y="3276600"/>
          <p14:tracePt t="73582" x="3336925" y="3276600"/>
          <p14:tracePt t="73596" x="3352800" y="3276600"/>
          <p14:tracePt t="73598" x="3360738" y="3284538"/>
          <p14:tracePt t="73613" x="3368675" y="3284538"/>
          <p14:tracePt t="73619" x="3375025" y="3284538"/>
          <p14:tracePt t="73631" x="3375025" y="3292475"/>
          <p14:tracePt t="73695" x="3368675" y="3292475"/>
          <p14:tracePt t="73709" x="3360738" y="3292475"/>
          <p14:tracePt t="73722" x="3352800" y="3292475"/>
          <p14:tracePt t="73739" x="3344863" y="3292475"/>
          <p14:tracePt t="73764" x="3336925" y="3292475"/>
          <p14:tracePt t="74164" x="3330575" y="3284538"/>
          <p14:tracePt t="74170" x="3330575" y="3276600"/>
          <p14:tracePt t="74175" x="3330575" y="3268663"/>
          <p14:tracePt t="74177" x="3322638" y="3268663"/>
          <p14:tracePt t="74185" x="3322638" y="3260725"/>
          <p14:tracePt t="74191" x="3322638" y="3246438"/>
          <p14:tracePt t="74202" x="3306763" y="3230563"/>
          <p14:tracePt t="74208" x="3306763" y="3222625"/>
          <p14:tracePt t="74210" x="3306763" y="3216275"/>
          <p14:tracePt t="74224" x="3292475" y="3192463"/>
          <p14:tracePt t="74228" x="3292475" y="3184525"/>
          <p14:tracePt t="74241" x="3284538" y="3178175"/>
          <p14:tracePt t="74244" x="3276600" y="3170238"/>
          <p14:tracePt t="74258" x="3268663" y="3154363"/>
          <p14:tracePt t="74261" x="3260725" y="3154363"/>
          <p14:tracePt t="74274" x="3260725" y="3140075"/>
          <p14:tracePt t="74276" x="3254375" y="3140075"/>
          <p14:tracePt t="74291" x="3254375" y="3132138"/>
          <p14:tracePt t="74293" x="3246438" y="3132138"/>
          <p14:tracePt t="74308" x="3246438" y="3124200"/>
          <p14:tracePt t="74325" x="3246438" y="3116263"/>
          <p14:tracePt t="74417" x="3238500" y="3116263"/>
          <p14:tracePt t="74420" x="3238500" y="3108325"/>
          <p14:tracePt t="74428" x="3230563" y="3108325"/>
          <p14:tracePt t="74437" x="3230563" y="3101975"/>
          <p14:tracePt t="74442" x="3222625" y="3101975"/>
          <p14:tracePt t="74450" x="3222625" y="3094038"/>
          <p14:tracePt t="74456" x="3216275" y="3094038"/>
          <p14:tracePt t="74459" x="3208338" y="3094038"/>
          <p14:tracePt t="74469" x="3200400" y="3094038"/>
          <p14:tracePt t="74474" x="3200400" y="3086100"/>
          <p14:tracePt t="74480" x="3192463" y="3086100"/>
          <p14:tracePt t="74491" x="3184525" y="3078163"/>
          <p14:tracePt t="74498" x="3184525" y="3070225"/>
          <p14:tracePt t="74507" x="3170238" y="3070225"/>
          <p14:tracePt t="74512" x="3170238" y="3063875"/>
          <p14:tracePt t="74524" x="3154363" y="3055938"/>
          <p14:tracePt t="74529" x="3146425" y="3055938"/>
          <p14:tracePt t="74540" x="3132138" y="3048000"/>
          <p14:tracePt t="74546" x="3124200" y="3048000"/>
          <p14:tracePt t="74547" x="3124200" y="3040063"/>
          <p14:tracePt t="74557" x="3116263" y="3040063"/>
          <p14:tracePt t="74562" x="3108325" y="3032125"/>
          <p14:tracePt t="74574" x="3101975" y="3032125"/>
          <p14:tracePt t="74578" x="3094038" y="3025775"/>
          <p14:tracePt t="74590" x="3086100" y="3025775"/>
          <p14:tracePt t="74596" x="3078163" y="3017838"/>
          <p14:tracePt t="74607" x="3063875" y="3009900"/>
          <p14:tracePt t="74612" x="3055938" y="3009900"/>
          <p14:tracePt t="74624" x="3040063" y="3001963"/>
          <p14:tracePt t="74630" x="3032125" y="3001963"/>
          <p14:tracePt t="74641" x="3025775" y="2994025"/>
          <p14:tracePt t="74645" x="3017838" y="2994025"/>
          <p14:tracePt t="74657" x="2987675" y="2987675"/>
          <p14:tracePt t="74662" x="2979738" y="2987675"/>
          <p14:tracePt t="74674" x="2949575" y="2987675"/>
          <p14:tracePt t="74679" x="2941638" y="2979738"/>
          <p14:tracePt t="74690" x="2903538" y="2979738"/>
          <p14:tracePt t="74696" x="2895600" y="2979738"/>
          <p14:tracePt t="74707" x="2879725" y="2971800"/>
          <p14:tracePt t="74712" x="2873375" y="2971800"/>
          <p14:tracePt t="74724" x="2857500" y="2971800"/>
          <p14:tracePt t="74729" x="2849563" y="2963863"/>
          <p14:tracePt t="74740" x="2835275" y="2963863"/>
          <p14:tracePt t="74746" x="2827338" y="2963863"/>
          <p14:tracePt t="74759" x="2819400" y="2963863"/>
          <p14:tracePt t="74769" x="2811463" y="2963863"/>
          <p14:tracePt t="74779" x="2803525" y="2963863"/>
          <p14:tracePt t="74783" x="2797175" y="2963863"/>
          <p14:tracePt t="74790" x="2789238" y="2963863"/>
          <p14:tracePt t="74795" x="2781300" y="2963863"/>
          <p14:tracePt t="74808" x="2765425" y="2955925"/>
          <p14:tracePt t="74816" x="2759075" y="2955925"/>
          <p14:tracePt t="74824" x="2751138" y="2955925"/>
          <p14:tracePt t="74829" x="2743200" y="2955925"/>
          <p14:tracePt t="74841" x="2720975" y="2949575"/>
          <p14:tracePt t="74846" x="2713038" y="2949575"/>
          <p14:tracePt t="74857" x="2697163" y="2949575"/>
          <p14:tracePt t="74862" x="2689225" y="2949575"/>
          <p14:tracePt t="74877" x="2674938" y="2941638"/>
          <p14:tracePt t="74881" x="2667000" y="2941638"/>
          <p14:tracePt t="74892" x="2659063" y="2941638"/>
          <p14:tracePt t="74898" x="2651125" y="2941638"/>
          <p14:tracePt t="74907" x="2644775" y="2941638"/>
          <p14:tracePt t="74915" x="2636838" y="2941638"/>
          <p14:tracePt t="74931" x="2613025" y="2941638"/>
          <p14:tracePt t="74934" x="2613025" y="2933700"/>
          <p14:tracePt t="74936" x="2606675" y="2933700"/>
          <p14:tracePt t="74946" x="2598738" y="2933700"/>
          <p14:tracePt t="74950" x="2590800" y="2933700"/>
          <p14:tracePt t="74957" x="2582863" y="2933700"/>
          <p14:tracePt t="74957" x="2574925" y="2933700"/>
          <p14:tracePt t="74965" x="2568575" y="2933700"/>
          <p14:tracePt t="74974" x="2552700" y="2925763"/>
          <p14:tracePt t="74981" x="2544763" y="2925763"/>
          <p14:tracePt t="74991" x="2530475" y="2925763"/>
          <p14:tracePt t="74996" x="2522538" y="2925763"/>
          <p14:tracePt t="75007" x="2506663" y="2925763"/>
          <p14:tracePt t="75016" x="2498725" y="2925763"/>
          <p14:tracePt t="75024" x="2492375" y="2925763"/>
          <p14:tracePt t="75030" x="2484438" y="2925763"/>
          <p14:tracePt t="75041" x="2468563" y="2925763"/>
          <p14:tracePt t="75049" x="2460625" y="2925763"/>
          <p14:tracePt t="75057" x="2454275" y="2925763"/>
          <p14:tracePt t="75065" x="2446338" y="2925763"/>
          <p14:tracePt t="75074" x="2438400" y="2925763"/>
          <p14:tracePt t="75082" x="2430463" y="2925763"/>
          <p14:tracePt t="75092" x="2422525" y="2925763"/>
          <p14:tracePt t="75105" x="2416175" y="2933700"/>
          <p14:tracePt t="75115" x="2408238" y="2933700"/>
          <p14:tracePt t="75130" x="2408238" y="2941638"/>
          <p14:tracePt t="75132" x="2400300" y="2941638"/>
          <p14:tracePt t="75139" x="2392363" y="2941638"/>
          <p14:tracePt t="75148" x="2384425" y="2941638"/>
          <p14:tracePt t="75164" x="2378075" y="2941638"/>
          <p14:tracePt t="75175" x="2378075" y="2949575"/>
          <p14:tracePt t="75181" x="2370138" y="2949575"/>
          <p14:tracePt t="75186" x="2362200" y="2949575"/>
          <p14:tracePt t="75190" x="2362200" y="2955925"/>
          <p14:tracePt t="75195" x="2354263" y="2955925"/>
          <p14:tracePt t="75207" x="2346325" y="2963863"/>
          <p14:tracePt t="75212" x="2339975" y="2963863"/>
          <p14:tracePt t="75224" x="2332038" y="2971800"/>
          <p14:tracePt t="75230" x="2324100" y="2971800"/>
          <p14:tracePt t="75241" x="2316163" y="2979738"/>
          <p14:tracePt t="75250" x="2308225" y="2987675"/>
          <p14:tracePt t="75264" x="2301875" y="2994025"/>
          <p14:tracePt t="75279" x="2293938" y="2994025"/>
          <p14:tracePt t="75287" x="2293938" y="3001963"/>
          <p14:tracePt t="75289" x="2286000" y="3001963"/>
          <p14:tracePt t="75304" x="2278063" y="3001963"/>
          <p14:tracePt t="75306" x="2278063" y="3009900"/>
          <p14:tracePt t="75316" x="2270125" y="3009900"/>
          <p14:tracePt t="75322" x="2270125" y="3017838"/>
          <p14:tracePt t="75332" x="2263775" y="3017838"/>
          <p14:tracePt t="75334" x="2263775" y="3025775"/>
          <p14:tracePt t="75345" x="2255838" y="3025775"/>
          <p14:tracePt t="75351" x="2255838" y="3032125"/>
          <p14:tracePt t="75362" x="2247900" y="3032125"/>
          <p14:tracePt t="75375" x="2247900" y="3040063"/>
          <p14:tracePt t="75378" x="2239963" y="3040063"/>
          <p14:tracePt t="75407" x="2232025" y="3040063"/>
          <p14:tracePt t="75418" x="2232025" y="3048000"/>
          <p14:tracePt t="75424" x="2225675" y="3048000"/>
          <p14:tracePt t="75426" x="2225675" y="3055938"/>
          <p14:tracePt t="75439" x="2225675" y="3063875"/>
          <p14:tracePt t="75447" x="2217738" y="3063875"/>
          <p14:tracePt t="75457" x="2217738" y="3070225"/>
          <p14:tracePt t="75463" x="2209800" y="3070225"/>
          <p14:tracePt t="75535" x="2201863" y="3070225"/>
          <p14:tracePt t="75548" x="2201863" y="3078163"/>
          <p14:tracePt t="75565" x="2201863" y="3086100"/>
          <p14:tracePt t="75567" x="2193925" y="3086100"/>
          <p14:tracePt t="75574" x="2193925" y="3094038"/>
          <p14:tracePt t="75581" x="2187575" y="3094038"/>
          <p14:tracePt t="75585" x="2187575" y="3101975"/>
          <p14:tracePt t="75596" x="2179638" y="3101975"/>
          <p14:tracePt t="75599" x="2179638" y="3108325"/>
          <p14:tracePt t="75613" x="2171700" y="3108325"/>
          <p14:tracePt t="75615" x="2163763" y="3116263"/>
          <p14:tracePt t="75639" x="2155825" y="3124200"/>
          <p14:tracePt t="75900" x="2155825" y="3116263"/>
          <p14:tracePt t="76277" x="2149475" y="3116263"/>
          <p14:tracePt t="76287" x="2141538" y="3116263"/>
          <p14:tracePt t="76289" x="2133600" y="3124200"/>
          <p14:tracePt t="76292" x="2125663" y="3124200"/>
          <p14:tracePt t="76302" x="2087563" y="3124200"/>
          <p14:tracePt t="76306" x="2065338" y="3124200"/>
          <p14:tracePt t="76323" x="1951038" y="3132138"/>
          <p14:tracePt t="76326" x="1935163" y="3132138"/>
          <p14:tracePt t="76326" x="1912938" y="3132138"/>
          <p14:tracePt t="76339" x="1798638" y="3132138"/>
          <p14:tracePt t="76344" x="1736725" y="3132138"/>
          <p14:tracePt t="76344" x="1730375" y="3132138"/>
          <p14:tracePt t="76360" x="1608138" y="3124200"/>
          <p14:tracePt t="76360" x="1554163" y="3124200"/>
          <p14:tracePt t="76363" x="1501775" y="3124200"/>
          <p14:tracePt t="76375" x="1387475" y="3124200"/>
          <p14:tracePt t="76378" x="1371600" y="3124200"/>
          <p14:tracePt t="76379" x="1355725" y="3124200"/>
          <p14:tracePt t="76379" x="1349375" y="3124200"/>
          <p14:tracePt t="76379" x="1341438" y="3124200"/>
          <p14:tracePt t="76392" x="1279525" y="3124200"/>
          <p14:tracePt t="76394" x="1265238" y="3124200"/>
          <p14:tracePt t="76409" x="1257300" y="3124200"/>
          <p14:tracePt t="76409" x="1227138" y="3124200"/>
          <p14:tracePt t="76419" x="1219200" y="3124200"/>
          <p14:tracePt t="76479" x="1219200" y="3132138"/>
          <p14:tracePt t="76492" x="1219200" y="3140075"/>
          <p14:tracePt t="76511" x="1219200" y="3146425"/>
          <p14:tracePt t="76515" x="1211263" y="3146425"/>
          <p14:tracePt t="76527" x="1211263" y="3154363"/>
          <p14:tracePt t="76537" x="1203325" y="3154363"/>
          <p14:tracePt t="76539" x="1203325" y="3162300"/>
          <p14:tracePt t="76549" x="1203325" y="3170238"/>
          <p14:tracePt t="76551" x="1196975" y="3170238"/>
          <p14:tracePt t="76559" x="1196975" y="3178175"/>
          <p14:tracePt t="76561" x="1189038" y="3178175"/>
          <p14:tracePt t="76575" x="1173163" y="3200400"/>
          <p14:tracePt t="76577" x="1165225" y="3208338"/>
          <p14:tracePt t="76591" x="1158875" y="3216275"/>
          <p14:tracePt t="76592" x="1143000" y="3230563"/>
          <p14:tracePt t="76595" x="1127125" y="3246438"/>
          <p14:tracePt t="76608" x="1104900" y="3260725"/>
          <p14:tracePt t="76611" x="1096963" y="3268663"/>
          <p14:tracePt t="76625" x="1074738" y="3284538"/>
          <p14:tracePt t="76628" x="1066800" y="3292475"/>
          <p14:tracePt t="76642" x="1058863" y="3298825"/>
          <p14:tracePt t="78803" x="1058863" y="3306763"/>
          <p14:tracePt t="78811" x="1082675" y="3314700"/>
          <p14:tracePt t="78811" x="1082675" y="3322638"/>
          <p14:tracePt t="78815" x="1089025" y="3330575"/>
          <p14:tracePt t="78816" x="1096963" y="3330575"/>
          <p14:tracePt t="78821" x="1104900" y="3336925"/>
          <p14:tracePt t="78827" x="1112838" y="3336925"/>
          <p14:tracePt t="78829" x="1120775" y="3352800"/>
          <p14:tracePt t="78845" x="1135063" y="3360738"/>
          <p14:tracePt t="78848" x="1135063" y="3368675"/>
          <p14:tracePt t="78862" x="1143000" y="3368675"/>
          <p14:tracePt t="78864" x="1143000" y="3375025"/>
          <p14:tracePt t="78899" x="1150938" y="3375025"/>
          <p14:tracePt t="78903" x="1150938" y="3382963"/>
          <p14:tracePt t="78930" x="1150938" y="3390900"/>
          <p14:tracePt t="78943" x="1158875" y="3390900"/>
          <p14:tracePt t="78959" x="1158875" y="3398838"/>
          <p14:tracePt t="78987" x="1165225" y="3398838"/>
          <p14:tracePt t="78997" x="1173163" y="3398838"/>
          <p14:tracePt t="79004" x="1181100" y="3398838"/>
          <p14:tracePt t="79013" x="1189038" y="3398838"/>
          <p14:tracePt t="79020" x="1196975" y="3398838"/>
          <p14:tracePt t="79030" x="1203325" y="3398838"/>
          <p14:tracePt t="79036" x="1211263" y="3398838"/>
          <p14:tracePt t="79053" x="1219200" y="3398838"/>
          <p14:tracePt t="79069" x="1227138" y="3398838"/>
          <p14:tracePt t="79077" x="1227138" y="3390900"/>
          <p14:tracePt t="79089" x="1235075" y="3390900"/>
          <p14:tracePt t="79269" x="1235075" y="3398838"/>
          <p14:tracePt t="79288" x="1241425" y="3398838"/>
          <p14:tracePt t="79291" x="1241425" y="3406775"/>
          <p14:tracePt t="79301" x="1241425" y="3413125"/>
          <p14:tracePt t="79313" x="1241425" y="3421063"/>
          <p14:tracePt t="79336" x="1241425" y="3429000"/>
          <p14:tracePt t="79403" x="1249363" y="3421063"/>
          <p14:tracePt t="79420" x="1249363" y="3413125"/>
          <p14:tracePt t="79422" x="1257300" y="3413125"/>
          <p14:tracePt t="79457" x="1257300" y="3406775"/>
          <p14:tracePt t="79471" x="1265238" y="3406775"/>
          <p14:tracePt t="79475" x="1265238" y="3398838"/>
          <p14:tracePt t="79491" x="1273175" y="3398838"/>
          <p14:tracePt t="79535" x="1279525" y="3398838"/>
          <p14:tracePt t="79572" x="1287463" y="3398838"/>
          <p14:tracePt t="79591" x="1295400" y="3398838"/>
          <p14:tracePt t="79595" x="1303338" y="3398838"/>
          <p14:tracePt t="79601" x="1317625" y="3398838"/>
          <p14:tracePt t="79606" x="1341438" y="3390900"/>
          <p14:tracePt t="79609" x="1363663" y="3390900"/>
          <p14:tracePt t="79623" x="1379538" y="3390900"/>
          <p14:tracePt t="79623" x="1546225" y="3375025"/>
          <p14:tracePt t="79626" x="1600200" y="3375025"/>
          <p14:tracePt t="79626" x="1616075" y="3375025"/>
          <p14:tracePt t="79640" x="1851025" y="3360738"/>
          <p14:tracePt t="79642" x="1889125" y="3360738"/>
          <p14:tracePt t="79642" x="1912938" y="3360738"/>
          <p14:tracePt t="79656" x="2179638" y="3360738"/>
          <p14:tracePt t="79658" x="2217738" y="3360738"/>
          <p14:tracePt t="79673" x="2232025" y="3360738"/>
          <p14:tracePt t="79673" x="2446338" y="3360738"/>
          <p14:tracePt t="79675" x="2484438" y="3360738"/>
          <p14:tracePt t="79690" x="2628900" y="3360738"/>
          <p14:tracePt t="79692" x="2636838" y="3360738"/>
          <p14:tracePt t="79707" x="2705100" y="3368675"/>
          <p14:tracePt t="79709" x="2720975" y="3375025"/>
          <p14:tracePt t="79723" x="2751138" y="3382963"/>
          <p14:tracePt t="79726" x="2759075" y="3382963"/>
          <p14:tracePt t="79740" x="2781300" y="3398838"/>
          <p14:tracePt t="79743" x="2789238" y="3406775"/>
          <p14:tracePt t="79757" x="2819400" y="3429000"/>
          <p14:tracePt t="79759" x="2827338" y="3429000"/>
          <p14:tracePt t="79759" x="2827338" y="3436938"/>
          <p14:tracePt t="79773" x="2873375" y="3451225"/>
          <p14:tracePt t="79776" x="2879725" y="3459163"/>
          <p14:tracePt t="79776" x="2887663" y="3459163"/>
          <p14:tracePt t="79790" x="2941638" y="3482975"/>
          <p14:tracePt t="79792" x="2955925" y="3489325"/>
          <p14:tracePt t="79812" x="3032125" y="3505200"/>
          <p14:tracePt t="79816" x="3040063" y="3513138"/>
          <p14:tracePt t="79817" x="3048000" y="3513138"/>
          <p14:tracePt t="79824" x="3063875" y="3513138"/>
          <p14:tracePt t="79826" x="3070225" y="3513138"/>
          <p14:tracePt t="79840" x="3086100" y="3521075"/>
          <p14:tracePt t="80214" x="3078163" y="3521075"/>
          <p14:tracePt t="80279" x="3070225" y="3521075"/>
          <p14:tracePt t="82165" x="3063875" y="3521075"/>
          <p14:tracePt t="82171" x="3055938" y="3521075"/>
          <p14:tracePt t="82178" x="3055938" y="3527425"/>
          <p14:tracePt t="82178" x="3040063" y="3527425"/>
          <p14:tracePt t="82181" x="3032125" y="3535363"/>
          <p14:tracePt t="82189" x="3017838" y="3543300"/>
          <p14:tracePt t="82192" x="3009900" y="3543300"/>
          <p14:tracePt t="82206" x="2979738" y="3551238"/>
          <p14:tracePt t="82209" x="2979738" y="3559175"/>
          <p14:tracePt t="82223" x="2963863" y="3565525"/>
          <p14:tracePt t="82225" x="2955925" y="3565525"/>
          <p14:tracePt t="82253" x="2949575" y="3565525"/>
          <p14:tracePt t="82264" x="2941638" y="3565525"/>
          <p14:tracePt t="82269" x="2933700" y="3565525"/>
          <p14:tracePt t="82271" x="2933700" y="3573463"/>
          <p14:tracePt t="82280" x="2911475" y="3581400"/>
          <p14:tracePt t="82282" x="2895600" y="3581400"/>
          <p14:tracePt t="82296" x="2835275" y="3603625"/>
          <p14:tracePt t="82299" x="2811463" y="3611563"/>
          <p14:tracePt t="82299" x="2803525" y="3611563"/>
          <p14:tracePt t="82313" x="2697163" y="3635375"/>
          <p14:tracePt t="82315" x="2651125" y="3641725"/>
          <p14:tracePt t="82330" x="2514600" y="3657600"/>
          <p14:tracePt t="82333" x="2506663" y="3657600"/>
          <p14:tracePt t="82333" x="2476500" y="3657600"/>
          <p14:tracePt t="82346" x="2468563" y="3657600"/>
          <p14:tracePt t="82347" x="2324100" y="3657600"/>
          <p14:tracePt t="82349" x="2286000" y="3657600"/>
          <p14:tracePt t="82363" x="2270125" y="3657600"/>
          <p14:tracePt t="82363" x="2149475" y="3657600"/>
          <p14:tracePt t="82365" x="2117725" y="3657600"/>
          <p14:tracePt t="82379" x="2111375" y="3657600"/>
          <p14:tracePt t="82380" x="2035175" y="3657600"/>
          <p14:tracePt t="82382" x="2019300" y="3657600"/>
          <p14:tracePt t="82397" x="1997075" y="3657600"/>
          <p14:tracePt t="82467" x="1989138" y="3657600"/>
          <p14:tracePt t="82481" x="1981200" y="3657600"/>
          <p14:tracePt t="82487" x="1973263" y="3657600"/>
          <p14:tracePt t="82499" x="1965325" y="3657600"/>
          <p14:tracePt t="82513" x="1958975" y="3657600"/>
          <p14:tracePt t="82521" x="1951038" y="3657600"/>
          <p14:tracePt t="82531" x="1943100" y="3657600"/>
          <p14:tracePt t="82535" x="1943100" y="3665538"/>
          <p14:tracePt t="82539" x="1935163" y="3665538"/>
          <p14:tracePt t="82542" x="1927225" y="3665538"/>
          <p14:tracePt t="82556" x="1912938" y="3673475"/>
          <p14:tracePt t="82562" x="1905000" y="3673475"/>
          <p14:tracePt t="82572" x="1889125" y="3679825"/>
          <p14:tracePt t="82575" x="1882775" y="3679825"/>
          <p14:tracePt t="82589" x="1851025" y="3687763"/>
          <p14:tracePt t="82592" x="1844675" y="3695700"/>
          <p14:tracePt t="82606" x="1812925" y="3703638"/>
          <p14:tracePt t="82609" x="1806575" y="3703638"/>
          <p14:tracePt t="82623" x="1782763" y="3717925"/>
          <p14:tracePt t="82625" x="1768475" y="3733800"/>
          <p14:tracePt t="82640" x="1692275" y="3771900"/>
          <p14:tracePt t="82642" x="1660525" y="3787775"/>
          <p14:tracePt t="82656" x="1570038" y="3825875"/>
          <p14:tracePt t="82658" x="1539875" y="3832225"/>
          <p14:tracePt t="82672" x="1447800" y="3856038"/>
          <p14:tracePt t="82675" x="1431925" y="3863975"/>
          <p14:tracePt t="82675" x="1425575" y="3863975"/>
          <p14:tracePt t="82689" x="1379538" y="3870325"/>
          <p14:tracePt t="82692" x="1371600" y="3870325"/>
          <p14:tracePt t="82706" x="1371600" y="3878263"/>
          <p14:tracePt t="82706" x="1355725" y="3878263"/>
          <p14:tracePt t="82990" x="1355725" y="3870325"/>
          <p14:tracePt t="82994" x="1349375" y="3870325"/>
          <p14:tracePt t="83007" x="1349375" y="3863975"/>
          <p14:tracePt t="83016" x="1341438" y="3863975"/>
          <p14:tracePt t="83021" x="1341438" y="3856038"/>
          <p14:tracePt t="83034" x="1341438" y="3848100"/>
          <p14:tracePt t="83046" x="1341438" y="3840163"/>
          <p14:tracePt t="83049" x="1333500" y="3840163"/>
          <p14:tracePt t="83051" x="1333500" y="3832225"/>
          <p14:tracePt t="83056" x="1325563" y="3817938"/>
          <p14:tracePt t="83058" x="1325563" y="3810000"/>
          <p14:tracePt t="83073" x="1311275" y="3787775"/>
          <p14:tracePt t="83076" x="1311275" y="3779838"/>
          <p14:tracePt t="83089" x="1303338" y="3756025"/>
          <p14:tracePt t="83097" x="1303338" y="3749675"/>
          <p14:tracePt t="83106" x="1295400" y="3749675"/>
          <p14:tracePt t="83109" x="1295400" y="3741738"/>
          <p14:tracePt t="83197" x="1303338" y="3741738"/>
          <p14:tracePt t="83311" x="1303338" y="3733800"/>
          <p14:tracePt t="83316" x="1295400" y="3733800"/>
          <p14:tracePt t="83330" x="1287463" y="3733800"/>
          <p14:tracePt t="83343" x="1279525" y="3725863"/>
          <p14:tracePt t="83362" x="1273175" y="3725863"/>
          <p14:tracePt t="83418" x="1265238" y="3725863"/>
          <p14:tracePt t="83437" x="1257300" y="3725863"/>
          <p14:tracePt t="83447" x="1249363" y="3725863"/>
          <p14:tracePt t="83479" x="1241425" y="3725863"/>
          <p14:tracePt t="83500" x="1235075" y="3725863"/>
          <p14:tracePt t="83532" x="1227138" y="3725863"/>
          <p14:tracePt t="83845" x="1235075" y="3725863"/>
          <p14:tracePt t="83849" x="1241425" y="3725863"/>
          <p14:tracePt t="83853" x="1249363" y="3725863"/>
          <p14:tracePt t="83856" x="1257300" y="3725863"/>
          <p14:tracePt t="83858" x="1265238" y="3733800"/>
          <p14:tracePt t="83861" x="1273175" y="3733800"/>
          <p14:tracePt t="83863" x="1279525" y="3733800"/>
          <p14:tracePt t="83866" x="1295400" y="3733800"/>
          <p14:tracePt t="83866" x="1303338" y="3733800"/>
          <p14:tracePt t="83869" x="1311275" y="3733800"/>
          <p14:tracePt t="83880" x="1317625" y="3733800"/>
          <p14:tracePt t="83881" x="1379538" y="3733800"/>
          <p14:tracePt t="83883" x="1393825" y="3733800"/>
          <p14:tracePt t="83884" x="1409700" y="3733800"/>
          <p14:tracePt t="83901" x="1524000" y="3741738"/>
          <p14:tracePt t="83904" x="1539875" y="3741738"/>
          <p14:tracePt t="83904" x="1546225" y="3741738"/>
          <p14:tracePt t="83918" x="1616075" y="3741738"/>
          <p14:tracePt t="83920" x="1630363" y="3741738"/>
          <p14:tracePt t="83935" x="1684338" y="3741738"/>
          <p14:tracePt t="83936" x="1692275" y="3741738"/>
          <p14:tracePt t="83951" x="1752600" y="3741738"/>
          <p14:tracePt t="83953" x="1760538" y="3741738"/>
          <p14:tracePt t="83968" x="1836738" y="3733800"/>
          <p14:tracePt t="83971" x="1866900" y="3733800"/>
          <p14:tracePt t="83984" x="1874838" y="3733800"/>
          <p14:tracePt t="83985" x="1951038" y="3733800"/>
          <p14:tracePt t="83988" x="1973263" y="3733800"/>
          <p14:tracePt t="83988" x="1981200" y="3733800"/>
          <p14:tracePt t="84001" x="2035175" y="3733800"/>
          <p14:tracePt t="84004" x="2041525" y="3733800"/>
          <p14:tracePt t="84018" x="2073275" y="3733800"/>
          <p14:tracePt t="84020" x="2079625" y="3733800"/>
          <p14:tracePt t="84035" x="2087563" y="3725863"/>
          <p14:tracePt t="84037" x="2095500" y="3725863"/>
          <p14:tracePt t="84173" x="2087563" y="3725863"/>
          <p14:tracePt t="84179" x="2087563" y="3733800"/>
          <p14:tracePt t="84181" x="2079625" y="3733800"/>
          <p14:tracePt t="84189" x="2065338" y="3741738"/>
          <p14:tracePt t="84192" x="2057400" y="3741738"/>
          <p14:tracePt t="84192" x="2049463" y="3741738"/>
          <p14:tracePt t="84206" x="2011363" y="3756025"/>
          <p14:tracePt t="84209" x="1997075" y="3763963"/>
          <p14:tracePt t="84224" x="1965325" y="3771900"/>
          <p14:tracePt t="84226" x="1951038" y="3771900"/>
          <p14:tracePt t="84227" x="1943100" y="3771900"/>
          <p14:tracePt t="84240" x="1943100" y="3779838"/>
          <p14:tracePt t="84241" x="1920875" y="3779838"/>
          <p14:tracePt t="84243" x="1905000" y="3787775"/>
          <p14:tracePt t="84257" x="1889125" y="3787775"/>
          <p14:tracePt t="84259" x="1882775" y="3787775"/>
          <p14:tracePt t="84274" x="1866900" y="3787775"/>
          <p14:tracePt t="84276" x="1858963" y="3787775"/>
          <p14:tracePt t="84291" x="1844675" y="3787775"/>
          <p14:tracePt t="84296" x="1836738" y="3787775"/>
          <p14:tracePt t="84317" x="1828800" y="3787775"/>
          <p14:tracePt t="84385" x="1836738" y="3787775"/>
          <p14:tracePt t="84391" x="1844675" y="3787775"/>
          <p14:tracePt t="84394" x="1851025" y="3787775"/>
          <p14:tracePt t="84396" x="1858963" y="3787775"/>
          <p14:tracePt t="84407" x="1874838" y="3787775"/>
          <p14:tracePt t="84409" x="1882775" y="3787775"/>
          <p14:tracePt t="84410" x="1889125" y="3787775"/>
          <p14:tracePt t="84426" x="1920875" y="3787775"/>
          <p14:tracePt t="84428" x="1927225" y="3787775"/>
          <p14:tracePt t="84442" x="1943100" y="3787775"/>
          <p14:tracePt t="84445" x="1951038" y="3787775"/>
          <p14:tracePt t="84459" x="1965325" y="3787775"/>
          <p14:tracePt t="84467" x="1973263" y="3787775"/>
          <p14:tracePt t="84482" x="1981200" y="3787775"/>
          <p14:tracePt t="84490" x="1981200" y="3794125"/>
          <p14:tracePt t="84513" x="1989138" y="3794125"/>
          <p14:tracePt t="84533" x="1989138" y="3802063"/>
          <p14:tracePt t="84557" x="1989138" y="3810000"/>
          <p14:tracePt t="84577" x="1981200" y="3810000"/>
          <p14:tracePt t="84607" x="1973263" y="3810000"/>
          <p14:tracePt t="84726" x="1981200" y="3810000"/>
          <p14:tracePt t="84733" x="1989138" y="3810000"/>
          <p14:tracePt t="84744" x="1997075" y="3810000"/>
          <p14:tracePt t="84749" x="2003425" y="3810000"/>
          <p14:tracePt t="84767" x="2011363" y="3810000"/>
          <p14:tracePt t="84782" x="2019300" y="3810000"/>
          <p14:tracePt t="84792" x="2027238" y="3810000"/>
          <p14:tracePt t="84803" x="2035175" y="3810000"/>
          <p14:tracePt t="84831" x="2041525" y="3810000"/>
          <p14:tracePt t="84891" x="2049463" y="3810000"/>
          <p14:tracePt t="85351" x="2049463" y="3817938"/>
          <p14:tracePt t="85364" x="2049463" y="3825875"/>
          <p14:tracePt t="86526" x="2057400" y="3825875"/>
          <p14:tracePt t="86528" x="2065338" y="3825875"/>
          <p14:tracePt t="86531" x="2073275" y="3825875"/>
          <p14:tracePt t="86535" x="2095500" y="3817938"/>
          <p14:tracePt t="86537" x="2111375" y="3817938"/>
          <p14:tracePt t="86537" x="2125663" y="3817938"/>
          <p14:tracePt t="86540" x="2133600" y="3817938"/>
          <p14:tracePt t="86540" x="2155825" y="3810000"/>
          <p14:tracePt t="86543" x="2163763" y="3810000"/>
          <p14:tracePt t="86546" x="2217738" y="3802063"/>
          <p14:tracePt t="86559" x="2225675" y="3802063"/>
          <p14:tracePt t="86560" x="2378075" y="3794125"/>
          <p14:tracePt t="86562" x="2400300" y="3794125"/>
          <p14:tracePt t="86563" x="2422525" y="3794125"/>
          <p14:tracePt t="86580" x="2430463" y="3794125"/>
          <p14:tracePt t="86580" x="2568575" y="3794125"/>
          <p14:tracePt t="86582" x="2590800" y="3802063"/>
          <p14:tracePt t="86582" x="2598738" y="3802063"/>
          <p14:tracePt t="86597" x="2644775" y="3802063"/>
          <p14:tracePt t="86598" x="2651125" y="3802063"/>
          <p14:tracePt t="86613" x="2659063" y="3802063"/>
          <p14:tracePt t="86682" x="2651125" y="3802063"/>
          <p14:tracePt t="86688" x="2644775" y="3802063"/>
          <p14:tracePt t="86692" x="2636838" y="3794125"/>
          <p14:tracePt t="86698" x="2628900" y="3794125"/>
          <p14:tracePt t="86705" x="2613025" y="3787775"/>
          <p14:tracePt t="86713" x="2598738" y="3779838"/>
          <p14:tracePt t="86722" x="2574925" y="3771900"/>
          <p14:tracePt t="86733" x="2560638" y="3763963"/>
          <p14:tracePt t="86739" x="2552700" y="3756025"/>
          <p14:tracePt t="86750" x="2536825" y="3749675"/>
          <p14:tracePt t="86755" x="2530475" y="3749675"/>
          <p14:tracePt t="86767" x="2514600" y="3741738"/>
          <p14:tracePt t="86772" x="2506663" y="3741738"/>
          <p14:tracePt t="86784" x="2492375" y="3741738"/>
          <p14:tracePt t="86789" x="2484438" y="3741738"/>
          <p14:tracePt t="86800" x="2468563" y="3741738"/>
          <p14:tracePt t="86805" x="2460625" y="3741738"/>
          <p14:tracePt t="86818" x="2438400" y="3741738"/>
          <p14:tracePt t="86822" x="2430463" y="3741738"/>
          <p14:tracePt t="86834" x="2408238" y="3741738"/>
          <p14:tracePt t="86839" x="2392363" y="3741738"/>
          <p14:tracePt t="86850" x="2362200" y="3741738"/>
          <p14:tracePt t="86855" x="2339975" y="3741738"/>
          <p14:tracePt t="86867" x="2286000" y="3741738"/>
          <p14:tracePt t="86872" x="2255838" y="3741738"/>
          <p14:tracePt t="86884" x="2217738" y="3733800"/>
          <p14:tracePt t="86889" x="2201863" y="3733800"/>
          <p14:tracePt t="86900" x="2171700" y="3725863"/>
          <p14:tracePt t="86906" x="2163763" y="3725863"/>
          <p14:tracePt t="86907" x="2163763" y="3717925"/>
          <p14:tracePt t="87189" x="2171700" y="3717925"/>
          <p14:tracePt t="87191" x="2179638" y="3717925"/>
          <p14:tracePt t="87195" x="2187575" y="3717925"/>
          <p14:tracePt t="87198" x="2193925" y="3717925"/>
          <p14:tracePt t="87198" x="2209800" y="3717925"/>
          <p14:tracePt t="87200" x="2232025" y="3717925"/>
          <p14:tracePt t="87202" x="2239963" y="3717925"/>
          <p14:tracePt t="87207" x="2278063" y="3717925"/>
          <p14:tracePt t="87209" x="2286000" y="3717925"/>
          <p14:tracePt t="87209" x="2293938" y="3717925"/>
          <p14:tracePt t="87209" x="2301875" y="3717925"/>
          <p14:tracePt t="87220" x="2362200" y="3717925"/>
          <p14:tracePt t="87225" x="2384425" y="3717925"/>
          <p14:tracePt t="87225" x="2392363" y="3717925"/>
          <p14:tracePt t="87225" x="2400300" y="3717925"/>
          <p14:tracePt t="87241" x="2454275" y="3717925"/>
          <p14:tracePt t="87243" x="2460625" y="3717925"/>
          <p14:tracePt t="87257" x="2468563" y="3717925"/>
          <p14:tracePt t="87257" x="2498725" y="3717925"/>
          <p14:tracePt t="87259" x="2506663" y="3717925"/>
          <p14:tracePt t="87274" x="2522538" y="3725863"/>
          <p14:tracePt t="87284" x="2530475" y="3725863"/>
          <p14:tracePt t="87460" x="2522538" y="3725863"/>
          <p14:tracePt t="87616" x="2514600" y="3725863"/>
          <p14:tracePt t="87702" x="2514600" y="3733800"/>
          <p14:tracePt t="87708" x="2522538" y="3733800"/>
          <p14:tracePt t="87710" x="2522538" y="3741738"/>
          <p14:tracePt t="87715" x="2530475" y="3741738"/>
          <p14:tracePt t="87722" x="2560638" y="3741738"/>
          <p14:tracePt t="87731" x="2590800" y="3741738"/>
          <p14:tracePt t="87739" x="2620963" y="3741738"/>
          <p14:tracePt t="87752" x="2682875" y="3733800"/>
          <p14:tracePt t="87755" x="2697163" y="3733800"/>
          <p14:tracePt t="87769" x="2751138" y="3725863"/>
          <p14:tracePt t="87772" x="2759075" y="3717925"/>
          <p14:tracePt t="87785" x="2789238" y="3711575"/>
          <p14:tracePt t="87789" x="2797175" y="3711575"/>
          <p14:tracePt t="87802" x="2819400" y="3703638"/>
          <p14:tracePt t="87806" x="2827338" y="3703638"/>
          <p14:tracePt t="87847" x="2827338" y="3695700"/>
          <p14:tracePt t="87854" x="2827338" y="3687763"/>
          <p14:tracePt t="87861" x="2827338" y="3679825"/>
          <p14:tracePt t="87870" x="2827338" y="3673475"/>
          <p14:tracePt t="87874" x="2827338" y="3665538"/>
          <p14:tracePt t="87880" x="2827338" y="3657600"/>
          <p14:tracePt t="87890" x="2827338" y="3649663"/>
          <p14:tracePt t="87896" x="2827338" y="3641725"/>
          <p14:tracePt t="87905" x="2835275" y="3635375"/>
          <p14:tracePt t="87908" x="2835275" y="3627438"/>
          <p14:tracePt t="87922" x="2835275" y="3619500"/>
          <p14:tracePt t="87922" x="2849563" y="3589338"/>
          <p14:tracePt t="87925" x="2857500" y="3581400"/>
          <p14:tracePt t="87925" x="2865438" y="3573463"/>
          <p14:tracePt t="87939" x="2895600" y="3535363"/>
          <p14:tracePt t="87941" x="2903538" y="3527425"/>
          <p14:tracePt t="87955" x="2963863" y="3482975"/>
          <p14:tracePt t="87958" x="2987675" y="3467100"/>
          <p14:tracePt t="87972" x="3001963" y="3467100"/>
          <p14:tracePt t="87972" x="3101975" y="3406775"/>
          <p14:tracePt t="87975" x="3124200" y="3398838"/>
          <p14:tracePt t="87989" x="3132138" y="3390900"/>
          <p14:tracePt t="87989" x="3222625" y="3336925"/>
          <p14:tracePt t="87993" x="3238500" y="3330575"/>
          <p14:tracePt t="87994" x="3276600" y="3306763"/>
          <p14:tracePt t="88006" x="3375025" y="3260725"/>
          <p14:tracePt t="88008" x="3421063" y="3246438"/>
          <p14:tracePt t="88022" x="3551238" y="3200400"/>
          <p14:tracePt t="88025" x="3573463" y="3192463"/>
          <p14:tracePt t="88039" x="3581400" y="3192463"/>
          <p14:tracePt t="88039" x="3635375" y="3178175"/>
          <p14:tracePt t="88042" x="3641725" y="3178175"/>
          <p14:tracePt t="88042" x="3649663" y="3178175"/>
          <p14:tracePt t="88055" x="3657600" y="3178175"/>
          <p14:tracePt t="88108" x="3649663" y="3178175"/>
          <p14:tracePt t="88112" x="3649663" y="3184525"/>
          <p14:tracePt t="88114" x="3641725" y="3184525"/>
          <p14:tracePt t="88122" x="3635375" y="3192463"/>
          <p14:tracePt t="88124" x="3627438" y="3192463"/>
          <p14:tracePt t="88139" x="3589338" y="3216275"/>
          <p14:tracePt t="88141" x="3581400" y="3222625"/>
          <p14:tracePt t="88155" x="3543300" y="3238500"/>
          <p14:tracePt t="88158" x="3535363" y="3246438"/>
          <p14:tracePt t="88172" x="3527425" y="3246438"/>
          <p14:tracePt t="88172" x="3489325" y="3254375"/>
          <p14:tracePt t="88175" x="3482975" y="3260725"/>
          <p14:tracePt t="88189" x="3451225" y="3268663"/>
          <p14:tracePt t="88191" x="3444875" y="3268663"/>
          <p14:tracePt t="88205" x="3429000" y="3268663"/>
          <p14:tracePt t="88209" x="3429000" y="3260725"/>
          <p14:tracePt t="88222" x="3413125" y="3254375"/>
          <p14:tracePt t="88227" x="3406775" y="3254375"/>
          <p14:tracePt t="88239" x="3406775" y="3238500"/>
          <p14:tracePt t="88241" x="3406775" y="3230563"/>
          <p14:tracePt t="88255" x="3390900" y="3216275"/>
          <p14:tracePt t="88258" x="3390900" y="3208338"/>
          <p14:tracePt t="88272" x="3382963" y="3200400"/>
          <p14:tracePt t="88277" x="3382963" y="3192463"/>
          <p14:tracePt t="88289" x="3375025" y="3184525"/>
          <p14:tracePt t="88291" x="3375025" y="3178175"/>
          <p14:tracePt t="88305" x="3375025" y="3162300"/>
          <p14:tracePt t="88308" x="3375025" y="3154363"/>
          <p14:tracePt t="88323" x="3406775" y="3140075"/>
          <p14:tracePt t="88326" x="3421063" y="3132138"/>
          <p14:tracePt t="88326" x="3429000" y="3132138"/>
          <p14:tracePt t="88339" x="3444875" y="3124200"/>
          <p14:tracePt t="88343" x="3459163" y="3116263"/>
          <p14:tracePt t="88356" x="3482975" y="3116263"/>
          <p14:tracePt t="88358" x="3489325" y="3116263"/>
          <p14:tracePt t="88372" x="3521075" y="3116263"/>
          <p14:tracePt t="88374" x="3527425" y="3116263"/>
          <p14:tracePt t="88389" x="3551238" y="3132138"/>
          <p14:tracePt t="88391" x="3559175" y="3140075"/>
          <p14:tracePt t="88405" x="3573463" y="3146425"/>
          <p14:tracePt t="88408" x="3573463" y="3154363"/>
          <p14:tracePt t="88423" x="3581400" y="3178175"/>
          <p14:tracePt t="88426" x="3581400" y="3184525"/>
          <p14:tracePt t="88439" x="3589338" y="3208338"/>
          <p14:tracePt t="88443" x="3589338" y="3216275"/>
          <p14:tracePt t="88455" x="3573463" y="3246438"/>
          <p14:tracePt t="88459" x="3565525" y="3254375"/>
          <p14:tracePt t="88472" x="3543300" y="3284538"/>
          <p14:tracePt t="88475" x="3535363" y="3292475"/>
          <p14:tracePt t="88475" x="3527425" y="3292475"/>
          <p14:tracePt t="88489" x="3505200" y="3314700"/>
          <p14:tracePt t="88491" x="3497263" y="3322638"/>
          <p14:tracePt t="88506" x="3444875" y="3344863"/>
          <p14:tracePt t="88507" x="3429000" y="3352800"/>
          <p14:tracePt t="88510" x="3406775" y="3360738"/>
          <p14:tracePt t="88510" x="3398838" y="3360738"/>
          <p14:tracePt t="88522" x="3360738" y="3368675"/>
          <p14:tracePt t="88524" x="3352800" y="3368675"/>
          <p14:tracePt t="88539" x="3292475" y="3368675"/>
          <p14:tracePt t="88541" x="3284538" y="3368675"/>
          <p14:tracePt t="88541" x="3276600" y="3368675"/>
          <p14:tracePt t="88555" x="3200400" y="3360738"/>
          <p14:tracePt t="88558" x="3178175" y="3360738"/>
          <p14:tracePt t="88573" x="3124200" y="3330575"/>
          <p14:tracePt t="88576" x="3116263" y="3322638"/>
          <p14:tracePt t="88589" x="3108325" y="3322638"/>
          <p14:tracePt t="88589" x="3094038" y="3292475"/>
          <p14:tracePt t="88592" x="3094038" y="3284538"/>
          <p14:tracePt t="88605" x="3086100" y="3284538"/>
          <p14:tracePt t="88605" x="3078163" y="3254375"/>
          <p14:tracePt t="88608" x="3078163" y="3238500"/>
          <p14:tracePt t="88622" x="3078163" y="3216275"/>
          <p14:tracePt t="88624" x="3078163" y="3208338"/>
          <p14:tracePt t="88639" x="3094038" y="3178175"/>
          <p14:tracePt t="88642" x="3094038" y="3170238"/>
          <p14:tracePt t="88642" x="3101975" y="3170238"/>
          <p14:tracePt t="88642" x="3101975" y="3162300"/>
          <p14:tracePt t="88655" x="3132138" y="3140075"/>
          <p14:tracePt t="88658" x="3140075" y="3132138"/>
          <p14:tracePt t="88672" x="3178175" y="3101975"/>
          <p14:tracePt t="88675" x="3192463" y="3094038"/>
          <p14:tracePt t="88689" x="3246438" y="3070225"/>
          <p14:tracePt t="88692" x="3260725" y="3070225"/>
          <p14:tracePt t="88706" x="3298825" y="3048000"/>
          <p14:tracePt t="88708" x="3306763" y="3048000"/>
          <p14:tracePt t="88709" x="3314700" y="3048000"/>
          <p14:tracePt t="88722" x="3322638" y="3048000"/>
          <p14:tracePt t="88722" x="3352800" y="3040063"/>
          <p14:tracePt t="88725" x="3360738" y="3040063"/>
          <p14:tracePt t="88725" x="3368675" y="3040063"/>
          <p14:tracePt t="88739" x="3398838" y="3040063"/>
          <p14:tracePt t="88741" x="3406775" y="3040063"/>
          <p14:tracePt t="88755" x="3436938" y="3048000"/>
          <p14:tracePt t="88758" x="3444875" y="3055938"/>
          <p14:tracePt t="88772" x="3467100" y="3063875"/>
          <p14:tracePt t="88775" x="3475038" y="3078163"/>
          <p14:tracePt t="88789" x="3497263" y="3108325"/>
          <p14:tracePt t="88791" x="3497263" y="3116263"/>
          <p14:tracePt t="88792" x="3497263" y="3124200"/>
          <p14:tracePt t="88792" x="3505200" y="3124200"/>
          <p14:tracePt t="88806" x="3505200" y="3170238"/>
          <p14:tracePt t="88808" x="3505200" y="3178175"/>
          <p14:tracePt t="88823" x="3505200" y="3184525"/>
          <p14:tracePt t="88823" x="3505200" y="3222625"/>
          <p14:tracePt t="88826" x="3497263" y="3246438"/>
          <p14:tracePt t="88827" x="3489325" y="3254375"/>
          <p14:tracePt t="88839" x="3489325" y="3260725"/>
          <p14:tracePt t="88839" x="3459163" y="3298825"/>
          <p14:tracePt t="88843" x="3451225" y="3306763"/>
          <p14:tracePt t="88855" x="3444875" y="3314700"/>
          <p14:tracePt t="88856" x="3413125" y="3336925"/>
          <p14:tracePt t="88860" x="3413125" y="3344863"/>
          <p14:tracePt t="88860" x="3398838" y="3352800"/>
          <p14:tracePt t="88872" x="3360738" y="3375025"/>
          <p14:tracePt t="88875" x="3352800" y="3375025"/>
          <p14:tracePt t="88889" x="3314700" y="3390900"/>
          <p14:tracePt t="88892" x="3306763" y="3390900"/>
          <p14:tracePt t="88892" x="3298825" y="3390900"/>
          <p14:tracePt t="88906" x="3260725" y="3390900"/>
          <p14:tracePt t="88908" x="3254375" y="3390900"/>
          <p14:tracePt t="88922" x="3208338" y="3382963"/>
          <p14:tracePt t="88925" x="3200400" y="3375025"/>
          <p14:tracePt t="88939" x="3162300" y="3352800"/>
          <p14:tracePt t="88942" x="3154363" y="3344863"/>
          <p14:tracePt t="88955" x="3154363" y="3336925"/>
          <p14:tracePt t="88955" x="3124200" y="3306763"/>
          <p14:tracePt t="88959" x="3116263" y="3298825"/>
          <p14:tracePt t="88972" x="3116263" y="3292475"/>
          <p14:tracePt t="88973" x="3101975" y="3268663"/>
          <p14:tracePt t="88976" x="3094038" y="3260725"/>
          <p14:tracePt t="88976" x="3094038" y="3246438"/>
          <p14:tracePt t="88990" x="3094038" y="3208338"/>
          <p14:tracePt t="88993" x="3101975" y="3200400"/>
          <p14:tracePt t="88993" x="3101975" y="3192463"/>
          <p14:tracePt t="89006" x="3154363" y="3146425"/>
          <p14:tracePt t="89008" x="3178175" y="3132138"/>
          <p14:tracePt t="89022" x="3230563" y="3108325"/>
          <p14:tracePt t="89025" x="3246438" y="3101975"/>
          <p14:tracePt t="89039" x="3292475" y="3078163"/>
          <p14:tracePt t="89042" x="3298825" y="3078163"/>
          <p14:tracePt t="89055" x="3336925" y="3070225"/>
          <p14:tracePt t="89058" x="3344863" y="3070225"/>
          <p14:tracePt t="89073" x="3375025" y="3070225"/>
          <p14:tracePt t="89075" x="3390900" y="3070225"/>
          <p14:tracePt t="89089" x="3429000" y="3094038"/>
          <p14:tracePt t="89092" x="3436938" y="3094038"/>
          <p14:tracePt t="89105" x="3444875" y="3101975"/>
          <p14:tracePt t="89105" x="3489325" y="3140075"/>
          <p14:tracePt t="89109" x="3505200" y="3154363"/>
          <p14:tracePt t="89109" x="3513138" y="3154363"/>
          <p14:tracePt t="89122" x="3535363" y="3200400"/>
          <p14:tracePt t="89125" x="3535363" y="3208338"/>
          <p14:tracePt t="89139" x="3535363" y="3238500"/>
          <p14:tracePt t="89141" x="3535363" y="3246438"/>
          <p14:tracePt t="89156" x="3527425" y="3268663"/>
          <p14:tracePt t="89158" x="3521075" y="3276600"/>
          <p14:tracePt t="89172" x="3497263" y="3292475"/>
          <p14:tracePt t="89174" x="3489325" y="3292475"/>
          <p14:tracePt t="89189" x="3489325" y="3298825"/>
          <p14:tracePt t="89189" x="3467100" y="3306763"/>
          <p14:tracePt t="89192" x="3459163" y="3306763"/>
          <p14:tracePt t="89205" x="3444875" y="3314700"/>
          <p14:tracePt t="89208" x="3436938" y="3314700"/>
          <p14:tracePt t="89222" x="3429000" y="3322638"/>
          <p14:tracePt t="89225" x="3421063" y="3322638"/>
          <p14:tracePt t="89401" x="3421063" y="3314700"/>
          <p14:tracePt t="89412" x="3429000" y="3314700"/>
          <p14:tracePt t="89425" x="3436938" y="3314700"/>
          <p14:tracePt t="89433" x="3436938" y="3306763"/>
          <p14:tracePt t="91478" x="3436938" y="3314700"/>
          <p14:tracePt t="91481" x="3429000" y="3314700"/>
          <p14:tracePt t="91484" x="3421063" y="3314700"/>
          <p14:tracePt t="91488" x="3413125" y="3322638"/>
          <p14:tracePt t="91493" x="3398838" y="3322638"/>
          <p14:tracePt t="91495" x="3382963" y="3330575"/>
          <p14:tracePt t="91508" x="3336925" y="3344863"/>
          <p14:tracePt t="91511" x="3322638" y="3352800"/>
          <p14:tracePt t="91525" x="3284538" y="3375025"/>
          <p14:tracePt t="91527" x="3276600" y="3382963"/>
          <p14:tracePt t="91542" x="3230563" y="3406775"/>
          <p14:tracePt t="91544" x="3222625" y="3413125"/>
          <p14:tracePt t="91559" x="3192463" y="3429000"/>
          <p14:tracePt t="91562" x="3184525" y="3436938"/>
          <p14:tracePt t="91575" x="3178175" y="3436938"/>
          <p14:tracePt t="91582" x="3178175" y="3444875"/>
          <p14:tracePt t="91609" x="3170238" y="3444875"/>
          <p14:tracePt t="91620" x="3162300" y="3444875"/>
          <p14:tracePt t="91627" x="3154363" y="3444875"/>
          <p14:tracePt t="91629" x="3154363" y="3451225"/>
          <p14:tracePt t="91639" x="3140075" y="3459163"/>
          <p14:tracePt t="91641" x="3132138" y="3459163"/>
          <p14:tracePt t="91655" x="3094038" y="3475038"/>
          <p14:tracePt t="91658" x="3086100" y="3482975"/>
          <p14:tracePt t="91671" x="3055938" y="3497263"/>
          <p14:tracePt t="91676" x="3048000" y="3505200"/>
          <p14:tracePt t="91688" x="3009900" y="3513138"/>
          <p14:tracePt t="91692" x="3001963" y="3513138"/>
          <p14:tracePt t="91705" x="2979738" y="3513138"/>
          <p14:tracePt t="91708" x="2971800" y="3513138"/>
          <p14:tracePt t="91721" x="2941638" y="3513138"/>
          <p14:tracePt t="91725" x="2933700" y="3513138"/>
          <p14:tracePt t="91738" x="2903538" y="3513138"/>
          <p14:tracePt t="91742" x="2895600" y="3513138"/>
          <p14:tracePt t="91755" x="2865438" y="3521075"/>
          <p14:tracePt t="91758" x="2857500" y="3521075"/>
          <p14:tracePt t="91771" x="2819400" y="3535363"/>
          <p14:tracePt t="91775" x="2811463" y="3535363"/>
          <p14:tracePt t="91788" x="2781300" y="3559175"/>
          <p14:tracePt t="91792" x="2773363" y="3559175"/>
          <p14:tracePt t="91805" x="2743200" y="3581400"/>
          <p14:tracePt t="91808" x="2735263" y="3581400"/>
          <p14:tracePt t="91822" x="2713038" y="3603625"/>
          <p14:tracePt t="91825" x="2705100" y="3611563"/>
          <p14:tracePt t="91838" x="2682875" y="3627438"/>
          <p14:tracePt t="91842" x="2674938" y="3635375"/>
          <p14:tracePt t="91855" x="2651125" y="3641725"/>
          <p14:tracePt t="91858" x="2651125" y="3649663"/>
          <p14:tracePt t="91871" x="2613025" y="3673475"/>
          <p14:tracePt t="91875" x="2606675" y="3673475"/>
          <p14:tracePt t="91888" x="2568575" y="3703638"/>
          <p14:tracePt t="91891" x="2560638" y="3711575"/>
          <p14:tracePt t="91905" x="2506663" y="3741738"/>
          <p14:tracePt t="91908" x="2498725" y="3749675"/>
          <p14:tracePt t="91921" x="2446338" y="3779838"/>
          <p14:tracePt t="91925" x="2438400" y="3787775"/>
          <p14:tracePt t="91938" x="2392363" y="3817938"/>
          <p14:tracePt t="91942" x="2384425" y="3817938"/>
          <p14:tracePt t="91955" x="2346325" y="3840163"/>
          <p14:tracePt t="91958" x="2339975" y="3848100"/>
          <p14:tracePt t="91972" x="2316163" y="3863975"/>
          <p14:tracePt t="91975" x="2316163" y="3870325"/>
          <p14:tracePt t="91989" x="2293938" y="3878263"/>
          <p14:tracePt t="91994" x="2293938" y="3886200"/>
          <p14:tracePt t="92005" x="2278063" y="3886200"/>
          <p14:tracePt t="92008" x="2278063" y="3894138"/>
          <p14:tracePt t="92026" x="2270125" y="3894138"/>
          <p14:tracePt t="92042" x="2270125" y="3902075"/>
          <p14:tracePt t="92056" x="2263775" y="3902075"/>
          <p14:tracePt t="92075" x="2255838" y="3902075"/>
          <p14:tracePt t="92087" x="2255838" y="3908425"/>
          <p14:tracePt t="92090" x="2247900" y="3908425"/>
          <p14:tracePt t="92100" x="2239963" y="3908425"/>
          <p14:tracePt t="92106" x="2239963" y="3916363"/>
          <p14:tracePt t="92118" x="2232025" y="3916363"/>
          <p14:tracePt t="92142" x="2225675" y="3916363"/>
          <p14:tracePt t="92172" x="2217738" y="3916363"/>
          <p14:tracePt t="92262" x="2217738" y="3924300"/>
          <p14:tracePt t="92284" x="2225675" y="3924300"/>
          <p14:tracePt t="92294" x="2232025" y="3924300"/>
          <p14:tracePt t="92314" x="2239963" y="3916363"/>
          <p14:tracePt t="92314" x="2247900" y="3916363"/>
          <p14:tracePt t="92327" x="2255838" y="3908425"/>
          <p14:tracePt t="92340" x="2263775" y="3908425"/>
          <p14:tracePt t="92359" x="2263775" y="3902075"/>
          <p14:tracePt t="92364" x="2270125" y="3902075"/>
          <p14:tracePt t="92383" x="2270125" y="3894138"/>
          <p14:tracePt t="92393" x="2278063" y="3894138"/>
          <p14:tracePt t="92413" x="2278063" y="3886200"/>
          <p14:tracePt t="92425" x="2278063" y="3878263"/>
          <p14:tracePt t="92446" x="2278063" y="3870325"/>
          <p14:tracePt t="93120" x="2286000" y="3870325"/>
          <p14:tracePt t="93127" x="2293938" y="3870325"/>
          <p14:tracePt t="93137" x="2301875" y="3870325"/>
          <p14:tracePt t="93140" x="2308225" y="3870325"/>
          <p14:tracePt t="93146" x="2316163" y="3870325"/>
          <p14:tracePt t="93156" x="2324100" y="3870325"/>
          <p14:tracePt t="93160" x="2324100" y="3878263"/>
          <p14:tracePt t="93174" x="2339975" y="3878263"/>
          <p14:tracePt t="93176" x="2346325" y="3878263"/>
          <p14:tracePt t="93191" x="2354263" y="3878263"/>
          <p14:tracePt t="93193" x="2362200" y="3878263"/>
          <p14:tracePt t="93207" x="2370138" y="3878263"/>
          <p14:tracePt t="93213" x="2378075" y="3878263"/>
          <p14:tracePt t="93225" x="2384425" y="3878263"/>
          <p14:tracePt t="93232" x="2392363" y="3878263"/>
          <p14:tracePt t="93243" x="2400300" y="3878263"/>
          <p14:tracePt t="93275" x="2408238" y="3878263"/>
          <p14:tracePt t="93390" x="2408238" y="3886200"/>
          <p14:tracePt t="93399" x="2408238" y="3894138"/>
          <p14:tracePt t="93408" x="2408238" y="3902075"/>
          <p14:tracePt t="93412" x="2408238" y="3908425"/>
          <p14:tracePt t="93418" x="2408238" y="3916363"/>
          <p14:tracePt t="93426" x="2408238" y="3924300"/>
          <p14:tracePt t="93437" x="2408238" y="3932238"/>
          <p14:tracePt t="93548" x="2416175" y="3940175"/>
          <p14:tracePt t="93559" x="2416175" y="3946525"/>
          <p14:tracePt t="93619" x="2422525" y="3946525"/>
          <p14:tracePt t="93624" x="2422525" y="3940175"/>
          <p14:tracePt t="93630" x="2430463" y="3932238"/>
          <p14:tracePt t="93639" x="2438400" y="3932238"/>
          <p14:tracePt t="93641" x="2438400" y="3924300"/>
          <p14:tracePt t="93655" x="2454275" y="3916363"/>
          <p14:tracePt t="93659" x="2460625" y="3916363"/>
          <p14:tracePt t="93671" x="2468563" y="3908425"/>
          <p14:tracePt t="93678" x="2476500" y="3908425"/>
          <p14:tracePt t="93693" x="2484438" y="3908425"/>
          <p14:tracePt t="93701" x="2484438" y="3902075"/>
          <p14:tracePt t="93728" x="2484438" y="3894138"/>
          <p14:tracePt t="93741" x="2484438" y="3886200"/>
          <p14:tracePt t="93756" x="2484438" y="3878263"/>
          <p14:tracePt t="93764" x="2484438" y="3870325"/>
          <p14:tracePt t="93772" x="2492375" y="3870325"/>
          <p14:tracePt t="93781" x="2498725" y="3863975"/>
          <p14:tracePt t="93791" x="2498725" y="3856038"/>
          <p14:tracePt t="93798" x="2506663" y="3856038"/>
          <p14:tracePt t="93808" x="2514600" y="3856038"/>
          <p14:tracePt t="93814" x="2514600" y="3848100"/>
          <p14:tracePt t="93824" x="2514600" y="3840163"/>
          <p14:tracePt t="93832" x="2514600" y="3832225"/>
          <p14:tracePt t="93844" x="2514600" y="3825875"/>
          <p14:tracePt t="93853" x="2514600" y="3817938"/>
          <p14:tracePt t="93865" x="2522538" y="3810000"/>
          <p14:tracePt t="93884" x="2530475" y="3810000"/>
          <p14:tracePt t="93889" x="2530475" y="3802063"/>
          <p14:tracePt t="93891" x="2536825" y="3802063"/>
          <p14:tracePt t="93900" x="2544763" y="3802063"/>
          <p14:tracePt t="93906" x="2544763" y="3794125"/>
          <p14:tracePt t="93913" x="2552700" y="3794125"/>
          <p14:tracePt t="93923" x="2560638" y="3794125"/>
          <p14:tracePt t="93960" x="2568575" y="3794125"/>
          <p14:tracePt t="93982" x="2568575" y="3787775"/>
          <p14:tracePt t="94003" x="2574925" y="3787775"/>
          <p14:tracePt t="94027" x="2574925" y="3779838"/>
          <p14:tracePt t="94035" x="2582863" y="3779838"/>
          <p14:tracePt t="94052" x="2582863" y="3771900"/>
          <p14:tracePt t="94064" x="2582863" y="3763963"/>
          <p14:tracePt t="94070" x="2582863" y="3756025"/>
          <p14:tracePt t="94077" x="2582863" y="3749675"/>
          <p14:tracePt t="94085" x="2582863" y="3741738"/>
          <p14:tracePt t="94091" x="2582863" y="3733800"/>
          <p14:tracePt t="94099" x="2582863" y="3725863"/>
          <p14:tracePt t="94107" x="2582863" y="3717925"/>
          <p14:tracePt t="94120" x="2582863" y="3711575"/>
          <p14:tracePt t="94204" x="2590800" y="3711575"/>
          <p14:tracePt t="94214" x="2598738" y="3711575"/>
          <p14:tracePt t="94218" x="2598738" y="3717925"/>
          <p14:tracePt t="94226" x="2606675" y="3717925"/>
          <p14:tracePt t="94233" x="2613025" y="3717925"/>
          <p14:tracePt t="94238" x="2613025" y="3725863"/>
          <p14:tracePt t="94249" x="2620963" y="3733800"/>
          <p14:tracePt t="94255" x="2628900" y="3733800"/>
          <p14:tracePt t="94266" x="2636838" y="3733800"/>
          <p14:tracePt t="94284" x="2644775" y="3733800"/>
          <p14:tracePt t="94307" x="2651125" y="3733800"/>
          <p14:tracePt t="94317" x="2659063" y="3733800"/>
          <p14:tracePt t="94324" x="2667000" y="3733800"/>
          <p14:tracePt t="94330" x="2674938" y="3733800"/>
          <p14:tracePt t="94336" x="2682875" y="3733800"/>
          <p14:tracePt t="94343" x="2689225" y="3733800"/>
          <p14:tracePt t="94350" x="2697163" y="3733800"/>
          <p14:tracePt t="94355" x="2713038" y="3733800"/>
          <p14:tracePt t="94366" x="2735263" y="3749675"/>
          <p14:tracePt t="94372" x="2743200" y="3749675"/>
          <p14:tracePt t="94383" x="2759075" y="3763963"/>
          <p14:tracePt t="94388" x="2765425" y="3771900"/>
          <p14:tracePt t="94399" x="2773363" y="3794125"/>
          <p14:tracePt t="94405" x="2773363" y="3802063"/>
          <p14:tracePt t="94417" x="2781300" y="3810000"/>
          <p14:tracePt t="94422" x="2781300" y="3825875"/>
          <p14:tracePt t="94433" x="2781300" y="3848100"/>
          <p14:tracePt t="94438" x="2789238" y="3856038"/>
          <p14:tracePt t="94450" x="2789238" y="3886200"/>
          <p14:tracePt t="94455" x="2797175" y="3902075"/>
          <p14:tracePt t="94466" x="2797175" y="3932238"/>
          <p14:tracePt t="94471" x="2803525" y="3940175"/>
          <p14:tracePt t="94483" x="2803525" y="3970338"/>
          <p14:tracePt t="94488" x="2811463" y="3984625"/>
          <p14:tracePt t="94500" x="2811463" y="4008438"/>
          <p14:tracePt t="94505" x="2819400" y="4022725"/>
          <p14:tracePt t="94516" x="2819400" y="4030663"/>
          <p14:tracePt t="94521" x="2819400" y="4038600"/>
          <p14:tracePt t="94533" x="2819400" y="4054475"/>
          <p14:tracePt t="94538" x="2819400" y="4060825"/>
          <p14:tracePt t="94572" x="2811463" y="4060825"/>
          <p14:tracePt t="94574" x="2811463" y="4054475"/>
          <p14:tracePt t="94580" x="2803525" y="4046538"/>
          <p14:tracePt t="94588" x="2803525" y="4038600"/>
          <p14:tracePt t="94590" x="2803525" y="4030663"/>
          <p14:tracePt t="94605" x="2781300" y="3992563"/>
          <p14:tracePt t="94607" x="2781300" y="3978275"/>
          <p14:tracePt t="94621" x="2773363" y="3954463"/>
          <p14:tracePt t="94625" x="2773363" y="3946525"/>
          <p14:tracePt t="94638" x="2765425" y="3946525"/>
          <p14:tracePt t="94720" x="2765425" y="3954463"/>
          <p14:tracePt t="94735" x="2765425" y="3962400"/>
          <p14:tracePt t="94742" x="2765425" y="3970338"/>
          <p14:tracePt t="94751" x="2765425" y="3978275"/>
          <p14:tracePt t="94760" x="2765425" y="3984625"/>
          <p14:tracePt t="94768" x="2765425" y="3992563"/>
          <p14:tracePt t="94780" x="2765425" y="4000500"/>
          <p14:tracePt t="94790" x="2765425" y="4008438"/>
          <p14:tracePt t="94804" x="2765425" y="4016375"/>
          <p14:tracePt t="94814" x="2765425" y="4022725"/>
          <p14:tracePt t="94823" x="2765425" y="4030663"/>
          <p14:tracePt t="94828" x="2765425" y="4038600"/>
          <p14:tracePt t="94834" x="2765425" y="4046538"/>
          <p14:tracePt t="94840" x="2765425" y="4054475"/>
          <p14:tracePt t="94846" x="2765425" y="4060825"/>
          <p14:tracePt t="94856" x="2765425" y="4076700"/>
          <p14:tracePt t="94861" x="2765425" y="4084638"/>
          <p14:tracePt t="94872" x="2765425" y="4106863"/>
          <p14:tracePt t="94874" x="2765425" y="4130675"/>
          <p14:tracePt t="94874" x="2765425" y="4137025"/>
          <p14:tracePt t="94889" x="2773363" y="4175125"/>
          <p14:tracePt t="94891" x="2773363" y="4191000"/>
          <p14:tracePt t="94905" x="2773363" y="4229100"/>
          <p14:tracePt t="94907" x="2781300" y="4237038"/>
          <p14:tracePt t="94922" x="2781300" y="4259263"/>
          <p14:tracePt t="94924" x="2781300" y="4267200"/>
          <p14:tracePt t="94938" x="2789238" y="4275138"/>
          <p14:tracePt t="94941" x="2789238" y="4283075"/>
          <p14:tracePt t="94996" x="2789238" y="4275138"/>
          <p14:tracePt t="95010" x="2781300" y="4275138"/>
          <p14:tracePt t="95012" x="2781300" y="4267200"/>
          <p14:tracePt t="95198" x="2789238" y="4267200"/>
          <p14:tracePt t="95230" x="2797175" y="4267200"/>
          <p14:tracePt t="95262" x="2803525" y="4267200"/>
          <p14:tracePt t="95298" x="2811463" y="4267200"/>
          <p14:tracePt t="95317" x="2819400" y="4267200"/>
          <p14:tracePt t="95348" x="2827338" y="4267200"/>
          <p14:tracePt t="95372" x="2835275" y="4267200"/>
          <p14:tracePt t="95403" x="2841625" y="4267200"/>
          <p14:tracePt t="95427" x="2849563" y="4267200"/>
          <p14:tracePt t="95455" x="2849563" y="4259263"/>
          <p14:tracePt t="95472" x="2857500" y="4259263"/>
          <p14:tracePt t="95531" x="2865438" y="4259263"/>
          <p14:tracePt t="95581" x="2873375" y="4259263"/>
          <p14:tracePt t="95641" x="2879725" y="4259263"/>
          <p14:tracePt t="95718" x="2879725" y="4267200"/>
          <p14:tracePt t="95722" x="2873375" y="4267200"/>
          <p14:tracePt t="95732" x="2865438" y="4267200"/>
          <p14:tracePt t="95747" x="2865438" y="4275138"/>
          <p14:tracePt t="95749" x="2857500" y="4275138"/>
          <p14:tracePt t="95762" x="2857500" y="4283075"/>
          <p14:tracePt t="95767" x="2849563" y="4283075"/>
          <p14:tracePt t="104898" x="2849563" y="4275138"/>
          <p14:tracePt t="104901" x="2841625" y="4275138"/>
          <p14:tracePt t="104912" x="2835275" y="4275138"/>
          <p14:tracePt t="104925" x="2827338" y="4275138"/>
          <p14:tracePt t="104958" x="2819400" y="4275138"/>
          <p14:tracePt t="105071" x="2819400" y="4267200"/>
          <p14:tracePt t="105083" x="2811463" y="4267200"/>
          <p14:tracePt t="105088" x="2811463" y="4259263"/>
          <p14:tracePt t="105096" x="2811463" y="4251325"/>
          <p14:tracePt t="105099" x="2803525" y="4251325"/>
          <p14:tracePt t="105112" x="2803525" y="4244975"/>
          <p14:tracePt t="105161" x="2803525" y="4237038"/>
          <p14:tracePt t="105172" x="2803525" y="4229100"/>
          <p14:tracePt t="105179" x="2803525" y="4221163"/>
          <p14:tracePt t="105184" x="2803525" y="4213225"/>
          <p14:tracePt t="105189" x="2803525" y="4206875"/>
          <p14:tracePt t="105196" x="2803525" y="4198938"/>
          <p14:tracePt t="105204" x="2803525" y="4191000"/>
          <p14:tracePt t="105211" x="2803525" y="4183063"/>
          <p14:tracePt t="105220" x="2803525" y="4168775"/>
          <p14:tracePt t="105229" x="2803525" y="4160838"/>
          <p14:tracePt t="105237" x="2811463" y="4144963"/>
          <p14:tracePt t="105247" x="2819400" y="4137025"/>
          <p14:tracePt t="105255" x="2827338" y="4137025"/>
          <p14:tracePt t="105262" x="2827338" y="4130675"/>
          <p14:tracePt t="105271" x="2835275" y="4130675"/>
          <p14:tracePt t="105281" x="2835275" y="4122738"/>
          <p14:tracePt t="105287" x="2841625" y="4122738"/>
          <p14:tracePt t="105296" x="2849563" y="4114800"/>
          <p14:tracePt t="105304" x="2857500" y="4106863"/>
          <p14:tracePt t="105312" x="2865438" y="4106863"/>
          <p14:tracePt t="105321" x="2873375" y="4106863"/>
          <p14:tracePt t="105329" x="2879725" y="4106863"/>
          <p14:tracePt t="105337" x="2887663" y="4098925"/>
          <p14:tracePt t="105347" x="2887663" y="4092575"/>
          <p14:tracePt t="105355" x="2895600" y="4092575"/>
          <p14:tracePt t="105374" x="2903538" y="4092575"/>
          <p14:tracePt t="105417" x="2903538" y="4098925"/>
          <p14:tracePt t="106561" x="2895600" y="4098925"/>
          <p14:tracePt t="106565" x="2895600" y="4106863"/>
          <p14:tracePt t="106568" x="2887663" y="4106863"/>
          <p14:tracePt t="106575" x="2879725" y="4114800"/>
          <p14:tracePt t="106579" x="2873375" y="4114800"/>
          <p14:tracePt t="106585" x="2865438" y="4122738"/>
          <p14:tracePt t="106592" x="2857500" y="4122738"/>
          <p14:tracePt t="106595" x="2857500" y="4130675"/>
          <p14:tracePt t="106610" x="2841625" y="4137025"/>
          <p14:tracePt t="106613" x="2835275" y="4137025"/>
          <p14:tracePt t="106613" x="2835275" y="4144963"/>
          <p14:tracePt t="106627" x="2819400" y="4152900"/>
          <p14:tracePt t="106630" x="2811463" y="4152900"/>
          <p14:tracePt t="106644" x="2803525" y="4160838"/>
          <p14:tracePt t="106646" x="2797175" y="4160838"/>
          <p14:tracePt t="106660" x="2781300" y="4168775"/>
          <p14:tracePt t="106663" x="2773363" y="4168775"/>
          <p14:tracePt t="106677" x="2765425" y="4168775"/>
          <p14:tracePt t="106679" x="2759075" y="4168775"/>
          <p14:tracePt t="106693" x="2743200" y="4175125"/>
          <p14:tracePt t="106699" x="2735263" y="4175125"/>
          <p14:tracePt t="106710" x="2727325" y="4175125"/>
          <p14:tracePt t="106718" x="2720975" y="4175125"/>
          <p14:tracePt t="106727" x="2720975" y="4168775"/>
          <p14:tracePt t="106732" x="2713038" y="4168775"/>
          <p14:tracePt t="106743" x="2713038" y="4160838"/>
          <p14:tracePt t="107070" x="2705100" y="4160838"/>
          <p14:tracePt t="107090" x="2697163" y="4160838"/>
          <p14:tracePt t="107100" x="2689225" y="4160838"/>
          <p14:tracePt t="107113" x="2682875" y="4160838"/>
          <p14:tracePt t="107117" x="2682875" y="4152900"/>
          <p14:tracePt t="107133" x="2674938" y="4152900"/>
          <p14:tracePt t="107143" x="2667000" y="4152900"/>
          <p14:tracePt t="107149" x="2667000" y="4144963"/>
          <p14:tracePt t="107157" x="2659063" y="4144963"/>
          <p14:tracePt t="107180" x="2651125" y="4144963"/>
          <p14:tracePt t="107211" x="2644775" y="4144963"/>
          <p14:tracePt t="107248" x="2636838" y="4144963"/>
          <p14:tracePt t="107266" x="2628900" y="4144963"/>
          <p14:tracePt t="107299" x="2620963" y="4144963"/>
          <p14:tracePt t="107349" x="2613025" y="4144963"/>
          <p14:tracePt t="107660" x="2620963" y="4144963"/>
          <p14:tracePt t="107754" x="2628900" y="4144963"/>
          <p14:tracePt t="107758" x="2628900" y="4152900"/>
          <p14:tracePt t="107766" x="2636838" y="4152900"/>
          <p14:tracePt t="107776" x="2636838" y="4160838"/>
          <p14:tracePt t="107787" x="2644775" y="4160838"/>
          <p14:tracePt t="107808" x="2651125" y="4160838"/>
          <p14:tracePt t="107843" x="2659063" y="4160838"/>
          <p14:tracePt t="107858" x="2667000" y="4160838"/>
          <p14:tracePt t="107863" x="2674938" y="4160838"/>
          <p14:tracePt t="107866" x="2682875" y="4160838"/>
          <p14:tracePt t="107874" x="2689225" y="4160838"/>
          <p14:tracePt t="107877" x="2697163" y="4160838"/>
          <p14:tracePt t="107890" x="2713038" y="4160838"/>
          <p14:tracePt t="107894" x="2720975" y="4160838"/>
          <p14:tracePt t="107916" x="2727325" y="4160838"/>
          <p14:tracePt t="107958" x="2727325" y="4152900"/>
          <p14:tracePt t="107968" x="2727325" y="4144963"/>
          <p14:tracePt t="107976" x="2735263" y="4144963"/>
          <p14:tracePt t="107979" x="2735263" y="4137025"/>
          <p14:tracePt t="107988" x="2735263" y="4130675"/>
          <p14:tracePt t="107998" x="2735263" y="4122738"/>
          <p14:tracePt t="108153" x="2735263" y="4114800"/>
          <p14:tracePt t="108782" x="2743200" y="4114800"/>
          <p14:tracePt t="108788" x="2751138" y="4114800"/>
          <p14:tracePt t="108790" x="2759075" y="4114800"/>
          <p14:tracePt t="108793" x="2765425" y="4114800"/>
          <p14:tracePt t="108803" x="2803525" y="4114800"/>
          <p14:tracePt t="108805" x="2819400" y="4114800"/>
          <p14:tracePt t="108820" x="2887663" y="4114800"/>
          <p14:tracePt t="108822" x="2895600" y="4114800"/>
          <p14:tracePt t="108822" x="2903538" y="4114800"/>
          <p14:tracePt t="108839" x="2941638" y="4106863"/>
          <p14:tracePt t="108843" x="2949575" y="4106863"/>
          <p14:tracePt t="108843" x="2963863" y="4106863"/>
          <p14:tracePt t="108843" x="2971800" y="4106863"/>
          <p14:tracePt t="108855" x="2987675" y="4106863"/>
          <p14:tracePt t="108857" x="2994025" y="4106863"/>
          <p14:tracePt t="108871" x="3009900" y="4106863"/>
          <p14:tracePt t="108873" x="3017838" y="4106863"/>
          <p14:tracePt t="108888" x="3025775" y="4106863"/>
          <p14:tracePt t="108890" x="3032125" y="4106863"/>
          <p14:tracePt t="108905" x="3055938" y="4106863"/>
          <p14:tracePt t="108907" x="3070225" y="4106863"/>
          <p14:tracePt t="108922" x="3108325" y="4106863"/>
          <p14:tracePt t="108924" x="3124200" y="4106863"/>
          <p14:tracePt t="108938" x="3170238" y="4106863"/>
          <p14:tracePt t="108941" x="3200400" y="4106863"/>
          <p14:tracePt t="108955" x="3208338" y="4106863"/>
          <p14:tracePt t="108955" x="3306763" y="4106863"/>
          <p14:tracePt t="108957" x="3382963" y="4106863"/>
          <p14:tracePt t="108973" x="3497263" y="4106863"/>
          <p14:tracePt t="108976" x="3513138" y="4106863"/>
          <p14:tracePt t="108989" x="3543300" y="4106863"/>
          <p14:tracePt t="108990" x="3559175" y="4106863"/>
          <p14:tracePt t="108992" x="3565525" y="4106863"/>
          <p14:tracePt t="108993" x="3573463" y="4106863"/>
          <p14:tracePt t="109005" x="3603625" y="4106863"/>
          <p14:tracePt t="109008" x="3611563" y="4106863"/>
          <p14:tracePt t="109008" x="3619500" y="4106863"/>
          <p14:tracePt t="109021" x="3649663" y="4106863"/>
          <p14:tracePt t="109024" x="3657600" y="4106863"/>
          <p14:tracePt t="109038" x="3687763" y="4106863"/>
          <p14:tracePt t="109040" x="3695700" y="4106863"/>
          <p14:tracePt t="109054" x="3711575" y="4106863"/>
          <p14:tracePt t="109119" x="3711575" y="4114800"/>
          <p14:tracePt t="109122" x="3703638" y="4114800"/>
          <p14:tracePt t="109125" x="3695700" y="4114800"/>
          <p14:tracePt t="109125" x="3687763" y="4114800"/>
          <p14:tracePt t="109138" x="3635375" y="4122738"/>
          <p14:tracePt t="109141" x="3589338" y="4130675"/>
          <p14:tracePt t="109141" x="3581400" y="4130675"/>
          <p14:tracePt t="109155" x="3527425" y="4144963"/>
          <p14:tracePt t="109157" x="3513138" y="4144963"/>
          <p14:tracePt t="109157" x="3505200" y="4144963"/>
          <p14:tracePt t="109173" x="3459163" y="4152900"/>
          <p14:tracePt t="109176" x="3451225" y="4152900"/>
          <p14:tracePt t="109190" x="3429000" y="4152900"/>
          <p14:tracePt t="109198" x="3429000" y="4160838"/>
          <p14:tracePt t="109206" x="3421063" y="4160838"/>
          <p14:tracePt t="109292" x="3413125" y="4160838"/>
          <p14:tracePt t="109299" x="3413125" y="4152900"/>
          <p14:tracePt t="109317" x="3406775" y="4152900"/>
          <p14:tracePt t="109321" x="3406775" y="4144963"/>
          <p14:tracePt t="109331" x="3398838" y="4144963"/>
          <p14:tracePt t="109334" x="3398838" y="4137025"/>
          <p14:tracePt t="109342" x="3390900" y="4137025"/>
          <p14:tracePt t="109344" x="3390900" y="4130675"/>
          <p14:tracePt t="109353" x="3382963" y="4130675"/>
          <p14:tracePt t="109361" x="3375025" y="4122738"/>
          <p14:tracePt t="109370" x="3368675" y="4122738"/>
          <p14:tracePt t="109375" x="3368675" y="4114800"/>
          <p14:tracePt t="109386" x="3344863" y="4114800"/>
          <p14:tracePt t="109392" x="3336925" y="4106863"/>
          <p14:tracePt t="109403" x="3330575" y="4106863"/>
          <p14:tracePt t="109411" x="3322638" y="4106863"/>
          <p14:tracePt t="109426" x="3322638" y="4098925"/>
          <p14:tracePt t="109469" x="3314700" y="4098925"/>
          <p14:tracePt t="109504" x="3306763" y="4098925"/>
          <p14:tracePt t="109522" x="3298825" y="4098925"/>
          <p14:tracePt t="109531" x="3298825" y="4106863"/>
          <p14:tracePt t="109537" x="3292475" y="4106863"/>
          <p14:tracePt t="109549" x="3284538" y="4106863"/>
          <p14:tracePt t="109559" x="3276600" y="4106863"/>
          <p14:tracePt t="109562" x="3276600" y="4114800"/>
          <p14:tracePt t="109566" x="3268663" y="4114800"/>
          <p14:tracePt t="109576" x="3260725" y="4114800"/>
          <p14:tracePt t="109582" x="3254375" y="4114800"/>
          <p14:tracePt t="109592" x="3246438" y="4114800"/>
          <p14:tracePt t="109597" x="3238500" y="4114800"/>
          <p14:tracePt t="109607" x="3238500" y="4122738"/>
          <p14:tracePt t="109609" x="3230563" y="4122738"/>
          <p14:tracePt t="109626" x="3222625" y="4122738"/>
          <p14:tracePt t="109644" x="3216275" y="4122738"/>
          <p14:tracePt t="109664" x="3216275" y="4114800"/>
          <p14:tracePt t="109669" x="3208338" y="4114800"/>
          <p14:tracePt t="109676" x="3208338" y="4106863"/>
          <p14:tracePt t="109678" x="3200400" y="4106863"/>
          <p14:tracePt t="109686" x="3192463" y="4098925"/>
          <p14:tracePt t="109691" x="3192463" y="4092575"/>
          <p14:tracePt t="109703" x="3184525" y="4076700"/>
          <p14:tracePt t="109707" x="3178175" y="4068763"/>
          <p14:tracePt t="109720" x="3170238" y="4054475"/>
          <p14:tracePt t="109725" x="3162300" y="4054475"/>
          <p14:tracePt t="109736" x="3162300" y="4038600"/>
          <p14:tracePt t="109743" x="3154363" y="4038600"/>
          <p14:tracePt t="109753" x="3154363" y="4030663"/>
          <p14:tracePt t="109757" x="3154363" y="4022725"/>
          <p14:tracePt t="109770" x="3154363" y="4008438"/>
          <p14:tracePt t="109774" x="3154363" y="4000500"/>
          <p14:tracePt t="109786" x="3154363" y="3978275"/>
          <p14:tracePt t="109791" x="3162300" y="3970338"/>
          <p14:tracePt t="109803" x="3170238" y="3954463"/>
          <p14:tracePt t="109807" x="3170238" y="3946525"/>
          <p14:tracePt t="109820" x="3178175" y="3932238"/>
          <p14:tracePt t="109824" x="3178175" y="3924300"/>
          <p14:tracePt t="109825" x="3184525" y="3924300"/>
          <p14:tracePt t="109837" x="3192463" y="3908425"/>
          <p14:tracePt t="109841" x="3200400" y="3908425"/>
          <p14:tracePt t="109853" x="3208338" y="3894138"/>
          <p14:tracePt t="109859" x="3216275" y="3886200"/>
          <p14:tracePt t="109870" x="3222625" y="3886200"/>
          <p14:tracePt t="109874" x="3230563" y="3886200"/>
          <p14:tracePt t="109886" x="3246438" y="3878263"/>
          <p14:tracePt t="109892" x="3254375" y="3878263"/>
          <p14:tracePt t="109903" x="3268663" y="3878263"/>
          <p14:tracePt t="109907" x="3276600" y="3878263"/>
          <p14:tracePt t="109920" x="3314700" y="3878263"/>
          <p14:tracePt t="109924" x="3336925" y="3878263"/>
          <p14:tracePt t="109936" x="3451225" y="3878263"/>
          <p14:tracePt t="109941" x="3467100" y="3878263"/>
          <p14:tracePt t="109953" x="3505200" y="3886200"/>
          <p14:tracePt t="109957" x="3513138" y="3886200"/>
          <p14:tracePt t="109970" x="3543300" y="3902075"/>
          <p14:tracePt t="109974" x="3551238" y="3902075"/>
          <p14:tracePt t="109987" x="3573463" y="3924300"/>
          <p14:tracePt t="109991" x="3581400" y="3924300"/>
          <p14:tracePt t="109991" x="3581400" y="3932238"/>
          <p14:tracePt t="110003" x="3597275" y="3962400"/>
          <p14:tracePt t="110007" x="3603625" y="3970338"/>
          <p14:tracePt t="110020" x="3603625" y="4008438"/>
          <p14:tracePt t="110024" x="3603625" y="4022725"/>
          <p14:tracePt t="110036" x="3603625" y="4060825"/>
          <p14:tracePt t="110041" x="3597275" y="4076700"/>
          <p14:tracePt t="110053" x="3551238" y="4122738"/>
          <p14:tracePt t="110057" x="3535363" y="4130675"/>
          <p14:tracePt t="110070" x="3489325" y="4144963"/>
          <p14:tracePt t="110074" x="3482975" y="4144963"/>
          <p14:tracePt t="110086" x="3436938" y="4152900"/>
          <p14:tracePt t="110091" x="3413125" y="4152900"/>
          <p14:tracePt t="110103" x="3368675" y="4152900"/>
          <p14:tracePt t="110107" x="3352800" y="4152900"/>
          <p14:tracePt t="110120" x="3322638" y="4144963"/>
          <p14:tracePt t="110125" x="3314700" y="4144963"/>
          <p14:tracePt t="110136" x="3306763" y="4144963"/>
          <p14:tracePt t="110141" x="3298825" y="4144963"/>
          <p14:tracePt t="110153" x="3292475" y="4137025"/>
          <p14:tracePt t="110166" x="3284538" y="4137025"/>
          <p14:tracePt t="110365" x="3276600" y="4137025"/>
          <p14:tracePt t="110371" x="3268663" y="4137025"/>
          <p14:tracePt t="110374" x="3268663" y="4130675"/>
          <p14:tracePt t="110378" x="3260725" y="4130675"/>
          <p14:tracePt t="110386" x="3238500" y="4114800"/>
          <p14:tracePt t="110389" x="3230563" y="4106863"/>
          <p14:tracePt t="110389" x="3230563" y="4098925"/>
          <p14:tracePt t="110403" x="3208338" y="4068763"/>
          <p14:tracePt t="110406" x="3200400" y="4060825"/>
          <p14:tracePt t="110420" x="3200400" y="4054475"/>
          <p14:tracePt t="110420" x="3184525" y="4022725"/>
          <p14:tracePt t="110423" x="3184525" y="4016375"/>
          <p14:tracePt t="110436" x="3184525" y="3984625"/>
          <p14:tracePt t="110438" x="3184525" y="3978275"/>
          <p14:tracePt t="110453" x="3184525" y="3940175"/>
          <p14:tracePt t="110455" x="3184525" y="3932238"/>
          <p14:tracePt t="110470" x="3184525" y="3886200"/>
          <p14:tracePt t="110472" x="3184525" y="3878263"/>
          <p14:tracePt t="110486" x="3184525" y="3848100"/>
          <p14:tracePt t="110489" x="3184525" y="3840163"/>
          <p14:tracePt t="110503" x="3184525" y="3832225"/>
          <p14:tracePt t="110539" x="3184525" y="3825875"/>
          <p14:tracePt t="110546" x="3178175" y="3825875"/>
          <p14:tracePt t="110555" x="3170238" y="3825875"/>
          <p14:tracePt t="110565" x="3162300" y="3825875"/>
          <p14:tracePt t="110568" x="3162300" y="3817938"/>
          <p14:tracePt t="110571" x="3154363" y="3817938"/>
          <p14:tracePt t="110579" x="3146425" y="3817938"/>
          <p14:tracePt t="110586" x="3146425" y="3810000"/>
          <p14:tracePt t="110595" x="3140075" y="3810000"/>
          <p14:tracePt t="110606" x="3132138" y="3810000"/>
          <p14:tracePt t="110614" x="3132138" y="3802063"/>
          <p14:tracePt t="110621" x="3124200" y="3802063"/>
          <p14:tracePt t="110628" x="3124200" y="3787775"/>
          <p14:tracePt t="110637" x="3108325" y="3771900"/>
          <p14:tracePt t="110645" x="3108325" y="3756025"/>
          <p14:tracePt t="110652" x="3094038" y="3741738"/>
          <p14:tracePt t="110661" x="3086100" y="3725863"/>
          <p14:tracePt t="110669" x="3086100" y="3711575"/>
          <p14:tracePt t="110678" x="3086100" y="3695700"/>
          <p14:tracePt t="110686" x="3086100" y="3679825"/>
          <p14:tracePt t="110694" x="3086100" y="3673475"/>
          <p14:tracePt t="110702" x="3086100" y="3665538"/>
          <p14:tracePt t="110711" x="3086100" y="3657600"/>
          <p14:tracePt t="110719" x="3086100" y="3649663"/>
          <p14:tracePt t="110784" x="3078163" y="3649663"/>
          <p14:tracePt t="110791" x="3070225" y="3649663"/>
          <p14:tracePt t="110793" x="3070225" y="3657600"/>
          <p14:tracePt t="110802" x="3063875" y="3657600"/>
          <p14:tracePt t="110804" x="3063875" y="3665538"/>
          <p14:tracePt t="110819" x="3048000" y="3673475"/>
          <p14:tracePt t="110833" x="3040063" y="3673475"/>
          <p14:tracePt t="110838" x="3040063" y="3679825"/>
          <p14:tracePt t="110851" x="3032125" y="3679825"/>
          <p14:tracePt t="110882" x="3032125" y="3687763"/>
          <p14:tracePt t="110914" x="3032125" y="3695700"/>
          <p14:tracePt t="110923" x="3032125" y="3703638"/>
          <p14:tracePt t="110932" x="3032125" y="3711575"/>
          <p14:tracePt t="110944" x="3032125" y="3717925"/>
          <p14:tracePt t="110953" x="3032125" y="3725863"/>
          <p14:tracePt t="110961" x="3032125" y="3733800"/>
          <p14:tracePt t="110972" x="3032125" y="3741738"/>
          <p14:tracePt t="110981" x="3032125" y="3749675"/>
          <p14:tracePt t="111007" x="3032125" y="3756025"/>
          <p14:tracePt t="111039" x="3032125" y="3763963"/>
          <p14:tracePt t="111184" x="3032125" y="3756025"/>
          <p14:tracePt t="111193" x="3032125" y="3749675"/>
          <p14:tracePt t="111203" x="3032125" y="3741738"/>
          <p14:tracePt t="111214" x="3032125" y="3733800"/>
          <p14:tracePt t="111220" x="3025775" y="3733800"/>
          <p14:tracePt t="111226" x="3025775" y="3725863"/>
          <p14:tracePt t="111233" x="3017838" y="3725863"/>
          <p14:tracePt t="111236" x="3009900" y="3717925"/>
          <p14:tracePt t="111250" x="2994025" y="3703638"/>
          <p14:tracePt t="111253" x="2987675" y="3703638"/>
          <p14:tracePt t="111266" x="2963863" y="3687763"/>
          <p14:tracePt t="111269" x="2955925" y="3687763"/>
          <p14:tracePt t="111283" x="2925763" y="3679825"/>
          <p14:tracePt t="111286" x="2917825" y="3679825"/>
          <p14:tracePt t="111300" x="2873375" y="3679825"/>
          <p14:tracePt t="111303" x="2857500" y="3679825"/>
          <p14:tracePt t="111316" x="2781300" y="3679825"/>
          <p14:tracePt t="111319" x="2765425" y="3687763"/>
          <p14:tracePt t="111333" x="2651125" y="3703638"/>
          <p14:tracePt t="111336" x="2620963" y="3711575"/>
          <p14:tracePt t="111350" x="2498725" y="3733800"/>
          <p14:tracePt t="111352" x="2476500" y="3741738"/>
          <p14:tracePt t="111367" x="2400300" y="3756025"/>
          <p14:tracePt t="111369" x="2392363" y="3756025"/>
          <p14:tracePt t="111384" x="2370138" y="3763963"/>
          <p14:tracePt t="111386" x="2362200" y="3771900"/>
          <p14:tracePt t="111400" x="2354263" y="3779838"/>
          <p14:tracePt t="111405" x="2346325" y="3787775"/>
          <p14:tracePt t="111416" x="2346325" y="3794125"/>
          <p14:tracePt t="111419" x="2339975" y="3794125"/>
          <p14:tracePt t="111433" x="2332038" y="3810000"/>
          <p14:tracePt t="111437" x="2332038" y="3817938"/>
          <p14:tracePt t="111450" x="2316163" y="3832225"/>
          <p14:tracePt t="111453" x="2316163" y="3840163"/>
          <p14:tracePt t="111466" x="2308225" y="3856038"/>
          <p14:tracePt t="111471" x="2301875" y="3856038"/>
          <p14:tracePt t="111483" x="2301875" y="3870325"/>
          <p14:tracePt t="111487" x="2301875" y="3878263"/>
          <p14:tracePt t="111500" x="2301875" y="3886200"/>
          <p14:tracePt t="111514" x="2293938" y="3886200"/>
          <p14:tracePt t="111520" x="2293938" y="3894138"/>
          <p14:tracePt t="111634" x="2293938" y="3886200"/>
          <p14:tracePt t="111640" x="2293938" y="3878263"/>
          <p14:tracePt t="111644" x="2293938" y="3870325"/>
          <p14:tracePt t="111652" x="2286000" y="3863975"/>
          <p14:tracePt t="111656" x="2286000" y="3856038"/>
          <p14:tracePt t="111670" x="2278063" y="3848100"/>
          <p14:tracePt t="111673" x="2270125" y="3848100"/>
          <p14:tracePt t="111688" x="2270125" y="3832225"/>
          <p14:tracePt t="111690" x="2263775" y="3832225"/>
          <p14:tracePt t="111705" x="2255838" y="3825875"/>
          <p14:tracePt t="111710" x="2247900" y="3825875"/>
          <p14:tracePt t="111721" x="2239963" y="3825875"/>
          <p14:tracePt t="111725" x="2232025" y="3825875"/>
          <p14:tracePt t="111738" x="2225675" y="3825875"/>
          <p14:tracePt t="111740" x="2217738" y="3825875"/>
          <p14:tracePt t="111754" x="2201863" y="3825875"/>
          <p14:tracePt t="111757" x="2193925" y="3825875"/>
          <p14:tracePt t="111771" x="2187575" y="3825875"/>
          <p14:tracePt t="111773" x="2179638" y="3825875"/>
          <p14:tracePt t="111788" x="2171700" y="3832225"/>
          <p14:tracePt t="111800" x="2163763" y="3832225"/>
          <p14:tracePt t="111806" x="2163763" y="3840163"/>
          <p14:tracePt t="111816" x="2163763" y="3848100"/>
          <p14:tracePt t="111820" x="2155825" y="3848100"/>
          <p14:tracePt t="111839" x="2155825" y="3856038"/>
          <p14:tracePt t="111845" x="2155825" y="3863975"/>
          <p14:tracePt t="111856" x="2155825" y="3870325"/>
          <p14:tracePt t="111861" x="2155825" y="3878263"/>
          <p14:tracePt t="111872" x="2155825" y="3886200"/>
          <p14:tracePt t="111885" x="2155825" y="3894138"/>
          <p14:tracePt t="111898" x="2163763" y="3894138"/>
          <p14:tracePt t="111949" x="2171700" y="3894138"/>
          <p14:tracePt t="111956" x="2179638" y="3902075"/>
          <p14:tracePt t="111959" x="2187575" y="3908425"/>
          <p14:tracePt t="111964" x="2193925" y="3908425"/>
          <p14:tracePt t="111971" x="2193925" y="3916363"/>
          <p14:tracePt t="111973" x="2201863" y="3924300"/>
          <p14:tracePt t="111989" x="2217738" y="3940175"/>
          <p14:tracePt t="111993" x="2217738" y="3946525"/>
          <p14:tracePt t="112004" x="2225675" y="3946525"/>
          <p14:tracePt t="112007" x="2232025" y="3946525"/>
          <p14:tracePt t="112007" x="2232025" y="3954463"/>
          <p14:tracePt t="112074" x="2239963" y="3954463"/>
          <p14:tracePt t="112080" x="2247900" y="3954463"/>
          <p14:tracePt t="112085" x="2255838" y="3954463"/>
          <p14:tracePt t="112090" x="2263775" y="3954463"/>
          <p14:tracePt t="112093" x="2270125" y="3954463"/>
          <p14:tracePt t="112105" x="2293938" y="3954463"/>
          <p14:tracePt t="112107" x="2301875" y="3954463"/>
          <p14:tracePt t="112122" x="2339975" y="3946525"/>
          <p14:tracePt t="112124" x="2362200" y="3940175"/>
          <p14:tracePt t="112139" x="2408238" y="3932238"/>
          <p14:tracePt t="112142" x="2422525" y="3932238"/>
          <p14:tracePt t="112156" x="2430463" y="3932238"/>
          <p14:tracePt t="112156" x="2460625" y="3924300"/>
          <p14:tracePt t="112159" x="2468563" y="3924300"/>
          <p14:tracePt t="112173" x="2484438" y="3924300"/>
          <p14:tracePt t="112181" x="2492375" y="3924300"/>
          <p14:tracePt t="112246" x="2484438" y="3924300"/>
          <p14:tracePt t="112250" x="2484438" y="3932238"/>
          <p14:tracePt t="112252" x="2476500" y="3932238"/>
          <p14:tracePt t="112256" x="2468563" y="3932238"/>
          <p14:tracePt t="112257" x="2460625" y="3932238"/>
          <p14:tracePt t="112272" x="2416175" y="3954463"/>
          <p14:tracePt t="112275" x="2408238" y="3954463"/>
          <p14:tracePt t="112289" x="2370138" y="3978275"/>
          <p14:tracePt t="112292" x="2354263" y="3984625"/>
          <p14:tracePt t="112307" x="2346325" y="3984625"/>
          <p14:tracePt t="112307" x="2316163" y="3992563"/>
          <p14:tracePt t="112309" x="2308225" y="4000500"/>
          <p14:tracePt t="112310" x="2301875" y="4000500"/>
          <p14:tracePt t="112325" x="2270125" y="4016375"/>
          <p14:tracePt t="112328" x="2255838" y="4022725"/>
          <p14:tracePt t="112342" x="2239963" y="4030663"/>
          <p14:tracePt t="112345" x="2232025" y="4038600"/>
          <p14:tracePt t="112358" x="2225675" y="4046538"/>
          <p14:tracePt t="112361" x="2217738" y="4046538"/>
          <p14:tracePt t="112374" x="2217738" y="4054475"/>
          <p14:tracePt t="112376" x="2209800" y="4054475"/>
          <p14:tracePt t="112393" x="2209800" y="4060825"/>
          <p14:tracePt t="112403" x="2209800" y="4068763"/>
          <p14:tracePt t="112417" x="2209800" y="4084638"/>
          <p14:tracePt t="112420" x="2209800" y="4092575"/>
          <p14:tracePt t="112424" x="2209800" y="4098925"/>
          <p14:tracePt t="112436" x="2217738" y="4152900"/>
          <p14:tracePt t="112441" x="2225675" y="4175125"/>
          <p14:tracePt t="112453" x="2225675" y="4259263"/>
          <p14:tracePt t="112457" x="2225675" y="4283075"/>
          <p14:tracePt t="112469" x="2217738" y="4359275"/>
          <p14:tracePt t="112474" x="2217738" y="4381500"/>
          <p14:tracePt t="112486" x="2201863" y="4441825"/>
          <p14:tracePt t="112490" x="2201863" y="4457700"/>
          <p14:tracePt t="112503" x="2193925" y="4473575"/>
          <p14:tracePt t="112507" x="2187575" y="4473575"/>
          <p14:tracePt t="112520" x="2187575" y="4479925"/>
          <p14:tracePt t="112535" x="2179638" y="4479925"/>
          <p14:tracePt t="112553" x="2171700" y="4479925"/>
          <p14:tracePt t="112604" x="2179638" y="4479925"/>
          <p14:tracePt t="112623" x="2193925" y="4479925"/>
          <p14:tracePt t="112630" x="2201863" y="4479925"/>
          <p14:tracePt t="112630" x="2209800" y="4479925"/>
          <p14:tracePt t="112633" x="2217738" y="4479925"/>
          <p14:tracePt t="112641" x="2232025" y="4473575"/>
          <p14:tracePt t="112644" x="2247900" y="4473575"/>
          <p14:tracePt t="112658" x="2270125" y="4457700"/>
          <p14:tracePt t="112662" x="2278063" y="4449763"/>
          <p14:tracePt t="112662" x="2286000" y="4449763"/>
          <p14:tracePt t="112675" x="2301875" y="4435475"/>
          <p14:tracePt t="112678" x="2308225" y="4435475"/>
          <p14:tracePt t="112692" x="2316163" y="4419600"/>
          <p14:tracePt t="112695" x="2316163" y="4411663"/>
          <p14:tracePt t="112708" x="2316163" y="4403725"/>
          <p14:tracePt t="112713" x="2316163" y="4397375"/>
          <p14:tracePt t="112731" x="2316163" y="4389438"/>
          <p14:tracePt t="112739" x="2308225" y="4389438"/>
          <p14:tracePt t="112747" x="2301875" y="4389438"/>
          <p14:tracePt t="112754" x="2293938" y="4389438"/>
          <p14:tracePt t="112761" x="2278063" y="4397375"/>
          <p14:tracePt t="112764" x="2270125" y="4397375"/>
          <p14:tracePt t="112775" x="2255838" y="4403725"/>
          <p14:tracePt t="112778" x="2239963" y="4411663"/>
          <p14:tracePt t="112792" x="2217738" y="4427538"/>
          <p14:tracePt t="112796" x="2209800" y="4427538"/>
          <p14:tracePt t="112808" x="2201863" y="4441825"/>
          <p14:tracePt t="112811" x="2193925" y="4449763"/>
          <p14:tracePt t="112825" x="2193925" y="4457700"/>
          <p14:tracePt t="112840" x="2193925" y="4465638"/>
          <p14:tracePt t="112840" x="2201863" y="4473575"/>
          <p14:tracePt t="112847" x="2209800" y="4479925"/>
          <p14:tracePt t="112850" x="2217738" y="4487863"/>
          <p14:tracePt t="112858" x="2232025" y="4495800"/>
          <p14:tracePt t="112862" x="2239963" y="4503738"/>
          <p14:tracePt t="112863" x="2247900" y="4503738"/>
          <p14:tracePt t="112875" x="2270125" y="4518025"/>
          <p14:tracePt t="112878" x="2286000" y="4525963"/>
          <p14:tracePt t="112892" x="2308225" y="4541838"/>
          <p14:tracePt t="112895" x="2316163" y="4549775"/>
          <p14:tracePt t="112908" x="2339975" y="4564063"/>
          <p14:tracePt t="112912" x="2346325" y="4572000"/>
          <p14:tracePt t="112925" x="2354263" y="4579938"/>
          <p14:tracePt t="112928" x="2354263" y="4587875"/>
          <p14:tracePt t="112942" x="2354263" y="4602163"/>
          <p14:tracePt t="112948" x="2354263" y="4610100"/>
          <p14:tracePt t="112958" x="2339975" y="4618038"/>
          <p14:tracePt t="112961" x="2332038" y="4625975"/>
          <p14:tracePt t="112975" x="2316163" y="4632325"/>
          <p14:tracePt t="112979" x="2308225" y="4640263"/>
          <p14:tracePt t="112992" x="2293938" y="4648200"/>
          <p14:tracePt t="112997" x="2286000" y="4648200"/>
          <p14:tracePt t="113008" x="2278063" y="4656138"/>
          <p14:tracePt t="113011" x="2270125" y="4664075"/>
          <p14:tracePt t="113025" x="2263775" y="4670425"/>
          <p14:tracePt t="113030" x="2255838" y="4670425"/>
          <p14:tracePt t="113078" x="2263775" y="4664075"/>
          <p14:tracePt t="113084" x="2270125" y="4664075"/>
          <p14:tracePt t="113086" x="2270125" y="4656138"/>
          <p14:tracePt t="113092" x="2286000" y="4648200"/>
          <p14:tracePt t="113103" x="2316163" y="4632325"/>
          <p14:tracePt t="113108" x="2339975" y="4618038"/>
          <p14:tracePt t="113119" x="2378075" y="4602163"/>
          <p14:tracePt t="113125" x="2392363" y="4594225"/>
          <p14:tracePt t="113136" x="2408238" y="4594225"/>
          <p14:tracePt t="113149" x="2416175" y="4587875"/>
          <p14:tracePt t="113154" x="2422525" y="4587875"/>
          <p14:tracePt t="113227" x="2422525" y="4579938"/>
          <p14:tracePt t="113230" x="2430463" y="4579938"/>
          <p14:tracePt t="113233" x="2430463" y="4572000"/>
          <p14:tracePt t="113252" x="2446338" y="4556125"/>
          <p14:tracePt t="113254" x="2446338" y="4549775"/>
          <p14:tracePt t="113258" x="2454275" y="4549775"/>
          <p14:tracePt t="113269" x="2476500" y="4518025"/>
          <p14:tracePt t="113279" x="2514600" y="4479925"/>
          <p14:tracePt t="113286" x="2552700" y="4457700"/>
          <p14:tracePt t="113296" x="2590800" y="4427538"/>
          <p14:tracePt t="113302" x="2606675" y="4403725"/>
          <p14:tracePt t="113312" x="2636838" y="4381500"/>
          <p14:tracePt t="113319" x="2651125" y="4359275"/>
          <p14:tracePt t="113329" x="2674938" y="4335463"/>
          <p14:tracePt t="113336" x="2689225" y="4313238"/>
          <p14:tracePt t="113346" x="2705100" y="4297363"/>
          <p14:tracePt t="113357" x="2705100" y="4289425"/>
          <p14:tracePt t="113357" x="2713038" y="4275138"/>
          <p14:tracePt t="113411" x="2705100" y="4283075"/>
          <p14:tracePt t="113417" x="2697163" y="4289425"/>
          <p14:tracePt t="113421" x="2697163" y="4297363"/>
          <p14:tracePt t="113429" x="2689225" y="4313238"/>
          <p14:tracePt t="113436" x="2674938" y="4335463"/>
          <p14:tracePt t="113446" x="2667000" y="4365625"/>
          <p14:tracePt t="113452" x="2659063" y="4389438"/>
          <p14:tracePt t="113466" x="2659063" y="4397375"/>
          <p14:tracePt t="113466" x="2644775" y="4465638"/>
          <p14:tracePt t="113469" x="2644775" y="4479925"/>
          <p14:tracePt t="113480" x="2628900" y="4533900"/>
          <p14:tracePt t="113486" x="2628900" y="4572000"/>
          <p14:tracePt t="113497" x="2620963" y="4625975"/>
          <p14:tracePt t="113503" x="2620963" y="4648200"/>
          <p14:tracePt t="113514" x="2620963" y="4686300"/>
          <p14:tracePt t="113519" x="2620963" y="4702175"/>
          <p14:tracePt t="113530" x="2613025" y="4732338"/>
          <p14:tracePt t="113536" x="2613025" y="4740275"/>
          <p14:tracePt t="113550" x="2613025" y="4746625"/>
          <p14:tracePt t="113701" x="2620963" y="4746625"/>
          <p14:tracePt t="113705" x="2620963" y="4740275"/>
          <p14:tracePt t="113733" x="2628900" y="4740275"/>
          <p14:tracePt t="113772" x="2636838" y="4740275"/>
          <p14:tracePt t="113777" x="2636838" y="4732338"/>
          <p14:tracePt t="113821" x="2636838" y="4740275"/>
          <p14:tracePt t="113823" x="2628900" y="4740275"/>
          <p14:tracePt t="113829" x="2628900" y="4746625"/>
          <p14:tracePt t="113839" x="2628900" y="4754563"/>
          <p14:tracePt t="113842" x="2620963" y="4754563"/>
          <p14:tracePt t="113842" x="2620963" y="4762500"/>
          <p14:tracePt t="113853" x="2620963" y="4770438"/>
          <p14:tracePt t="113855" x="2620963" y="4778375"/>
          <p14:tracePt t="113876" x="2620963" y="4784725"/>
          <p14:tracePt t="113878" x="2606675" y="4816475"/>
          <p14:tracePt t="113888" x="2606675" y="4822825"/>
          <p14:tracePt t="113891" x="2598738" y="4830763"/>
          <p14:tracePt t="113904" x="2590800" y="4838700"/>
          <p14:tracePt t="113907" x="2582863" y="4846638"/>
          <p14:tracePt t="113921" x="2574925" y="4854575"/>
          <p14:tracePt t="113922" x="2568575" y="4860925"/>
          <p14:tracePt t="114088" x="2560638" y="4860925"/>
          <p14:tracePt t="114088" x="2552700" y="4860925"/>
          <p14:tracePt t="114090" x="2544763" y="4854575"/>
          <p14:tracePt t="114093" x="2522538" y="4846638"/>
          <p14:tracePt t="114104" x="2468563" y="4822825"/>
          <p14:tracePt t="114106" x="2370138" y="4762500"/>
          <p14:tracePt t="114120" x="2209800" y="4618038"/>
          <p14:tracePt t="114124" x="2179638" y="4587875"/>
          <p14:tracePt t="114124" x="2141538" y="4533900"/>
          <p14:tracePt t="114138" x="2019300" y="4289425"/>
          <p14:tracePt t="114141" x="1997075" y="4213225"/>
          <p14:tracePt t="114142" x="1981200" y="4183063"/>
          <p14:tracePt t="114155" x="1981200" y="4160838"/>
          <p14:tracePt t="114155" x="1897063" y="3863975"/>
          <p14:tracePt t="114158" x="1897063" y="3832225"/>
          <p14:tracePt t="114158" x="1874838" y="3725863"/>
          <p14:tracePt t="114172" x="1851025" y="3489325"/>
          <p14:tracePt t="114175" x="1851025" y="3436938"/>
          <p14:tracePt t="114175" x="1851025" y="3429000"/>
          <p14:tracePt t="114188" x="1866900" y="3344863"/>
          <p14:tracePt t="114192" x="1874838" y="3330575"/>
          <p14:tracePt t="114193" x="1882775" y="3322638"/>
          <p14:tracePt t="114205" x="1882775" y="3314700"/>
          <p14:tracePt t="114205" x="1912938" y="3284538"/>
          <p14:tracePt t="114208" x="1935163" y="3268663"/>
          <p14:tracePt t="114208" x="1935163" y="3260725"/>
          <p14:tracePt t="114222" x="1997075" y="3238500"/>
          <p14:tracePt t="114225" x="2011363" y="3230563"/>
          <p14:tracePt t="114225" x="2019300" y="3230563"/>
          <p14:tracePt t="114238" x="2079625" y="3222625"/>
          <p14:tracePt t="114241" x="2087563" y="3222625"/>
          <p14:tracePt t="114242" x="2103438" y="3222625"/>
          <p14:tracePt t="114255" x="2111375" y="3222625"/>
          <p14:tracePt t="114255" x="2163763" y="3222625"/>
          <p14:tracePt t="114258" x="2179638" y="3222625"/>
          <p14:tracePt t="114272" x="2217738" y="3222625"/>
          <p14:tracePt t="114275" x="2225675" y="3222625"/>
          <p14:tracePt t="114275" x="2232025" y="3222625"/>
          <p14:tracePt t="114289" x="2239963" y="3222625"/>
          <p14:tracePt t="114294" x="2247900" y="3222625"/>
          <p14:tracePt t="114326" x="2247900" y="3216275"/>
          <p14:tracePt t="114332" x="2247900" y="3208338"/>
          <p14:tracePt t="114337" x="2247900" y="3200400"/>
          <p14:tracePt t="114340" x="2247900" y="3192463"/>
          <p14:tracePt t="114343" x="2247900" y="3184525"/>
          <p14:tracePt t="114355" x="2247900" y="3178175"/>
          <p14:tracePt t="114356" x="2239963" y="3140075"/>
          <p14:tracePt t="114358" x="2239963" y="3124200"/>
          <p14:tracePt t="114372" x="2217738" y="3070225"/>
          <p14:tracePt t="114374" x="2217738" y="3040063"/>
          <p14:tracePt t="114388" x="2193925" y="2979738"/>
          <p14:tracePt t="114391" x="2193925" y="2963863"/>
          <p14:tracePt t="114405" x="2187575" y="2925763"/>
          <p14:tracePt t="114408" x="2187575" y="2911475"/>
          <p14:tracePt t="114422" x="2187575" y="2879725"/>
          <p14:tracePt t="114425" x="2187575" y="2873375"/>
          <p14:tracePt t="114438" x="2187575" y="2857500"/>
          <p14:tracePt t="114442" x="2187575" y="2849563"/>
          <p14:tracePt t="114455" x="2193925" y="2841625"/>
          <p14:tracePt t="114461" x="2201863" y="2835275"/>
          <p14:tracePt t="114472" x="2209800" y="2827338"/>
          <p14:tracePt t="114474" x="2209800" y="2819400"/>
          <p14:tracePt t="114488" x="2239963" y="2781300"/>
          <p14:tracePt t="114492" x="2255838" y="2759075"/>
          <p14:tracePt t="114505" x="2263775" y="2751138"/>
          <p14:tracePt t="114506" x="2316163" y="2636838"/>
          <p14:tracePt t="114510" x="2339975" y="2582863"/>
          <p14:tracePt t="114522" x="2362200" y="2514600"/>
          <p14:tracePt t="114525" x="2362200" y="2492375"/>
          <p14:tracePt t="114538" x="2370138" y="2492375"/>
          <p14:tracePt t="114539" x="2378075" y="2438400"/>
          <p14:tracePt t="114542" x="2378075" y="2430463"/>
          <p14:tracePt t="114555" x="2378075" y="2422525"/>
          <p14:tracePt t="114555" x="2384425" y="2400300"/>
          <p14:tracePt t="114559" x="2384425" y="2392363"/>
          <p14:tracePt t="114572" x="2384425" y="2384425"/>
          <p14:tracePt t="114577" x="2384425" y="2378075"/>
          <p14:tracePt t="114588" x="2378075" y="2378075"/>
          <p14:tracePt t="114597" x="2370138" y="2378075"/>
          <p14:tracePt t="114605" x="2362200" y="2378075"/>
          <p14:tracePt t="114608" x="2354263" y="2378075"/>
          <p14:tracePt t="114622" x="2324100" y="2370138"/>
          <p14:tracePt t="114625" x="2316163" y="2362200"/>
          <p14:tracePt t="114639" x="2286000" y="2346325"/>
          <p14:tracePt t="114642" x="2278063" y="2339975"/>
          <p14:tracePt t="114655" x="2255838" y="2324100"/>
          <p14:tracePt t="114658" x="2255838" y="2316163"/>
          <p14:tracePt t="114672" x="2239963" y="2301875"/>
          <p14:tracePt t="114675" x="2239963" y="2293938"/>
          <p14:tracePt t="114688" x="2232025" y="2278063"/>
          <p14:tracePt t="114691" x="2232025" y="2270125"/>
          <p14:tracePt t="114705" x="2217738" y="2247900"/>
          <p14:tracePt t="114709" x="2217738" y="2239963"/>
          <p14:tracePt t="114722" x="2209800" y="2217738"/>
          <p14:tracePt t="114725" x="2201863" y="2209800"/>
          <p14:tracePt t="114738" x="2201863" y="2193925"/>
          <p14:tracePt t="114740" x="2201863" y="2187575"/>
          <p14:tracePt t="114816" x="2193925" y="2187575"/>
          <p14:tracePt t="114823" x="2187575" y="2179638"/>
          <p14:tracePt t="114827" x="2179638" y="2179638"/>
          <p14:tracePt t="114829" x="2179638" y="2171700"/>
          <p14:tracePt t="114840" x="2149475" y="2155825"/>
          <p14:tracePt t="114843" x="2133600" y="2149475"/>
          <p14:tracePt t="114855" x="2125663" y="2149475"/>
          <p14:tracePt t="114855" x="2087563" y="2133600"/>
          <p14:tracePt t="114858" x="2057400" y="2117725"/>
          <p14:tracePt t="114873" x="1989138" y="2095500"/>
          <p14:tracePt t="114876" x="1965325" y="2087563"/>
          <p14:tracePt t="114889" x="1958975" y="2087563"/>
          <p14:tracePt t="114890" x="1905000" y="2073275"/>
          <p14:tracePt t="114892" x="1889125" y="2073275"/>
          <p14:tracePt t="114906" x="1851025" y="2065338"/>
          <p14:tracePt t="114909" x="1836738" y="2065338"/>
          <p14:tracePt t="114923" x="1782763" y="2057400"/>
          <p14:tracePt t="114926" x="1774825" y="2057400"/>
          <p14:tracePt t="114940" x="1768475" y="2057400"/>
          <p14:tracePt t="114940" x="1722438" y="2057400"/>
          <p14:tracePt t="114942" x="1714500" y="2057400"/>
          <p14:tracePt t="114956" x="1692275" y="2057400"/>
          <p14:tracePt t="115038" x="1698625" y="2057400"/>
          <p14:tracePt t="115055" x="1698625" y="2049463"/>
          <p14:tracePt t="115058" x="1706563" y="2049463"/>
          <p14:tracePt t="115064" x="1714500" y="2049463"/>
          <p14:tracePt t="115074" x="1722438" y="2041525"/>
          <p14:tracePt t="115081" x="1730375" y="2041525"/>
          <p14:tracePt t="115093" x="1736725" y="2041525"/>
          <p14:tracePt t="115120" x="1744663" y="2041525"/>
          <p14:tracePt t="115163" x="1752600" y="2035175"/>
          <p14:tracePt t="115179" x="1760538" y="2035175"/>
          <p14:tracePt t="115191" x="1768475" y="2035175"/>
          <p14:tracePt t="115208" x="1768475" y="2027238"/>
          <p14:tracePt t="115221" x="1774825" y="2027238"/>
          <p14:tracePt t="115303" x="1768475" y="2027238"/>
          <p14:tracePt t="115306" x="1760538" y="2027238"/>
          <p14:tracePt t="115309" x="1752600" y="2027238"/>
          <p14:tracePt t="115319" x="1698625" y="2027238"/>
          <p14:tracePt t="115322" x="1660525" y="2027238"/>
          <p14:tracePt t="115336" x="1554163" y="2027238"/>
          <p14:tracePt t="115338" x="1546225" y="2027238"/>
          <p14:tracePt t="115353" x="1493838" y="2027238"/>
          <p14:tracePt t="115355" x="1485900" y="2027238"/>
          <p14:tracePt t="115355" x="1477963" y="2027238"/>
          <p14:tracePt t="115369" x="1447800" y="2027238"/>
          <p14:tracePt t="115371" x="1439863" y="2027238"/>
          <p14:tracePt t="115386" x="1425575" y="2027238"/>
          <p14:tracePt t="115388" x="1417638" y="2027238"/>
          <p14:tracePt t="115402" x="1401763" y="2027238"/>
          <p14:tracePt t="115406" x="1393825" y="2027238"/>
          <p14:tracePt t="115419" x="1387475" y="2027238"/>
          <p14:tracePt t="115425" x="1387475" y="2019300"/>
          <p14:tracePt t="115470" x="1393825" y="2019300"/>
          <p14:tracePt t="115473" x="1401763" y="2019300"/>
          <p14:tracePt t="115477" x="1409700" y="2019300"/>
          <p14:tracePt t="115486" x="1431925" y="2019300"/>
          <p14:tracePt t="115488" x="1439863" y="2019300"/>
          <p14:tracePt t="115502" x="1501775" y="2019300"/>
          <p14:tracePt t="115505" x="1516063" y="2019300"/>
          <p14:tracePt t="115505" x="1524000" y="2019300"/>
          <p14:tracePt t="115519" x="1584325" y="2019300"/>
          <p14:tracePt t="115521" x="1600200" y="2019300"/>
          <p14:tracePt t="115535" x="1608138" y="2019300"/>
          <p14:tracePt t="115535" x="1676400" y="2027238"/>
          <p14:tracePt t="115538" x="1692275" y="2027238"/>
          <p14:tracePt t="115552" x="1698625" y="2027238"/>
          <p14:tracePt t="115552" x="1736725" y="2035175"/>
          <p14:tracePt t="115555" x="1744663" y="2035175"/>
          <p14:tracePt t="115569" x="1752600" y="2035175"/>
          <p14:tracePt t="115616" x="1744663" y="2035175"/>
          <p14:tracePt t="115621" x="1736725" y="2035175"/>
          <p14:tracePt t="115625" x="1730375" y="2035175"/>
          <p14:tracePt t="115632" x="1706563" y="2035175"/>
          <p14:tracePt t="115635" x="1684338" y="2035175"/>
          <p14:tracePt t="115648" x="1584325" y="2035175"/>
          <p14:tracePt t="115652" x="1546225" y="2035175"/>
          <p14:tracePt t="115665" x="1431925" y="2035175"/>
          <p14:tracePt t="115669" x="1387475" y="2035175"/>
          <p14:tracePt t="115683" x="1279525" y="2035175"/>
          <p14:tracePt t="115685" x="1265238" y="2035175"/>
          <p14:tracePt t="115699" x="1235075" y="2035175"/>
          <p14:tracePt t="115702" x="1227138" y="2035175"/>
          <p14:tracePt t="115716" x="1219200" y="2035175"/>
          <p14:tracePt t="115767" x="1227138" y="2035175"/>
          <p14:tracePt t="115771" x="1235075" y="2035175"/>
          <p14:tracePt t="115774" x="1241425" y="2035175"/>
          <p14:tracePt t="115785" x="1295400" y="2019300"/>
          <p14:tracePt t="115788" x="1317625" y="2019300"/>
          <p14:tracePt t="115802" x="1325563" y="2019300"/>
          <p14:tracePt t="115802" x="1417638" y="2011363"/>
          <p14:tracePt t="115805" x="1439863" y="2011363"/>
          <p14:tracePt t="115819" x="1554163" y="2003425"/>
          <p14:tracePt t="115822" x="1577975" y="2003425"/>
          <p14:tracePt t="115839" x="1592263" y="2003425"/>
          <p14:tracePt t="115840" x="1668463" y="2011363"/>
          <p14:tracePt t="115845" x="1676400" y="2011363"/>
          <p14:tracePt t="115854" x="1684338" y="2019300"/>
          <p14:tracePt t="115896" x="1676400" y="2019300"/>
          <p14:tracePt t="115903" x="1668463" y="2019300"/>
          <p14:tracePt t="115905" x="1660525" y="2019300"/>
          <p14:tracePt t="115908" x="1654175" y="2019300"/>
          <p14:tracePt t="115920" x="1622425" y="2027238"/>
          <p14:tracePt t="115923" x="1600200" y="2027238"/>
          <p14:tracePt t="115923" x="1584325" y="2027238"/>
          <p14:tracePt t="115936" x="1493838" y="2035175"/>
          <p14:tracePt t="115939" x="1455738" y="2035175"/>
          <p14:tracePt t="115953" x="1371600" y="2035175"/>
          <p14:tracePt t="115955" x="1317625" y="2035175"/>
          <p14:tracePt t="115970" x="1249363" y="2035175"/>
          <p14:tracePt t="115972" x="1227138" y="2035175"/>
          <p14:tracePt t="115988" x="1203325" y="2035175"/>
          <p14:tracePt t="115988" x="1196975" y="2035175"/>
          <p14:tracePt t="116034" x="1203325" y="2035175"/>
          <p14:tracePt t="116036" x="1211263" y="2027238"/>
          <p14:tracePt t="116039" x="1219200" y="2027238"/>
          <p14:tracePt t="116053" x="1265238" y="2019300"/>
          <p14:tracePt t="116056" x="1295400" y="2019300"/>
          <p14:tracePt t="116070" x="1303338" y="2019300"/>
          <p14:tracePt t="116070" x="1349375" y="2019300"/>
          <p14:tracePt t="116073" x="1387475" y="2011363"/>
          <p14:tracePt t="116086" x="1439863" y="2011363"/>
          <p14:tracePt t="116088" x="1455738" y="2011363"/>
          <p14:tracePt t="116089" x="1470025" y="2011363"/>
          <p14:tracePt t="116104" x="1501775" y="2011363"/>
          <p14:tracePt t="116153" x="1493838" y="2011363"/>
          <p14:tracePt t="116157" x="1485900" y="2011363"/>
          <p14:tracePt t="116159" x="1477963" y="2011363"/>
          <p14:tracePt t="116171" x="1447800" y="2011363"/>
          <p14:tracePt t="116173" x="1425575" y="2011363"/>
          <p14:tracePt t="116173" x="1417638" y="2011363"/>
          <p14:tracePt t="116187" x="1355725" y="2011363"/>
          <p14:tracePt t="116190" x="1341438" y="2011363"/>
          <p14:tracePt t="116204" x="1333500" y="2011363"/>
          <p14:tracePt t="116205" x="1287463" y="2011363"/>
          <p14:tracePt t="116207" x="1279525" y="2011363"/>
          <p14:tracePt t="116221" x="1273175" y="2003425"/>
          <p14:tracePt t="116263" x="1279525" y="2003425"/>
          <p14:tracePt t="116267" x="1287463" y="2003425"/>
          <p14:tracePt t="116272" x="1295400" y="2003425"/>
          <p14:tracePt t="116275" x="1303338" y="2003425"/>
          <p14:tracePt t="116285" x="1311275" y="2003425"/>
          <p14:tracePt t="116285" x="1349375" y="1997075"/>
          <p14:tracePt t="116289" x="1355725" y="1997075"/>
          <p14:tracePt t="116289" x="1363663" y="1997075"/>
          <p14:tracePt t="116289" x="1371600" y="1997075"/>
          <p14:tracePt t="116302" x="1379538" y="1997075"/>
          <p14:tracePt t="116302" x="1439863" y="1997075"/>
          <p14:tracePt t="116306" x="1477963" y="1997075"/>
          <p14:tracePt t="116319" x="1570038" y="1997075"/>
          <p14:tracePt t="116322" x="1584325" y="1997075"/>
          <p14:tracePt t="116335" x="1668463" y="1997075"/>
          <p14:tracePt t="116340" x="1676400" y="1997075"/>
          <p14:tracePt t="116340" x="1692275" y="1997075"/>
          <p14:tracePt t="116352" x="1722438" y="2003425"/>
          <p14:tracePt t="116364" x="1730375" y="2003425"/>
          <p14:tracePt t="116390" x="1722438" y="2003425"/>
          <p14:tracePt t="116395" x="1714500" y="2003425"/>
          <p14:tracePt t="116398" x="1706563" y="2003425"/>
          <p14:tracePt t="116404" x="1706563" y="2011363"/>
          <p14:tracePt t="116405" x="1692275" y="2011363"/>
          <p14:tracePt t="116407" x="1660525" y="2011363"/>
          <p14:tracePt t="116407" x="1660525" y="2019300"/>
          <p14:tracePt t="116421" x="1570038" y="2019300"/>
          <p14:tracePt t="116423" x="1546225" y="2019300"/>
          <p14:tracePt t="116423" x="1539875" y="2019300"/>
          <p14:tracePt t="116437" x="1439863" y="2019300"/>
          <p14:tracePt t="116439" x="1387475" y="2019300"/>
          <p14:tracePt t="116454" x="1249363" y="2019300"/>
          <p14:tracePt t="116456" x="1227138" y="2019300"/>
          <p14:tracePt t="116456" x="1219200" y="2019300"/>
          <p14:tracePt t="116471" x="1173163" y="2019300"/>
          <p14:tracePt t="116473" x="1165225" y="2019300"/>
          <p14:tracePt t="116487" x="1158875" y="2019300"/>
          <p14:tracePt t="116530" x="1165225" y="2019300"/>
          <p14:tracePt t="116533" x="1173163" y="2019300"/>
          <p14:tracePt t="116539" x="1196975" y="2019300"/>
          <p14:tracePt t="116542" x="1203325" y="2019300"/>
          <p14:tracePt t="116552" x="1211263" y="2019300"/>
          <p14:tracePt t="116552" x="1273175" y="2011363"/>
          <p14:tracePt t="116556" x="1287463" y="2011363"/>
          <p14:tracePt t="116556" x="1295400" y="2011363"/>
          <p14:tracePt t="116556" x="1303338" y="2011363"/>
          <p14:tracePt t="116569" x="1387475" y="2003425"/>
          <p14:tracePt t="116571" x="1393825" y="2003425"/>
          <p14:tracePt t="116585" x="1508125" y="2003425"/>
          <p14:tracePt t="116589" x="1539875" y="2003425"/>
          <p14:tracePt t="116602" x="1577975" y="2003425"/>
          <p14:tracePt t="116606" x="1584325" y="2003425"/>
          <p14:tracePt t="116619" x="1592263" y="2003425"/>
          <p14:tracePt t="116625" x="1600200" y="2003425"/>
          <p14:tracePt t="116654" x="1592263" y="2003425"/>
          <p14:tracePt t="116656" x="1592263" y="2011363"/>
          <p14:tracePt t="116659" x="1584325" y="2011363"/>
          <p14:tracePt t="116671" x="1546225" y="2019300"/>
          <p14:tracePt t="116673" x="1516063" y="2019300"/>
          <p14:tracePt t="116687" x="1501775" y="2019300"/>
          <p14:tracePt t="116687" x="1431925" y="2019300"/>
          <p14:tracePt t="116690" x="1393825" y="2019300"/>
          <p14:tracePt t="116704" x="1387475" y="2019300"/>
          <p14:tracePt t="116704" x="1317625" y="2019300"/>
          <p14:tracePt t="116707" x="1311275" y="2019300"/>
          <p14:tracePt t="116707" x="1287463" y="2019300"/>
          <p14:tracePt t="116708" x="1279525" y="2019300"/>
          <p14:tracePt t="116721" x="1241425" y="2019300"/>
          <p14:tracePt t="116724" x="1235075" y="2019300"/>
          <p14:tracePt t="116770" x="1241425" y="2019300"/>
          <p14:tracePt t="116774" x="1249363" y="2019300"/>
          <p14:tracePt t="116777" x="1257300" y="2019300"/>
          <p14:tracePt t="116787" x="1303338" y="2019300"/>
          <p14:tracePt t="116789" x="1341438" y="2019300"/>
          <p14:tracePt t="116804" x="1447800" y="2019300"/>
          <p14:tracePt t="116806" x="1493838" y="2019300"/>
          <p14:tracePt t="116807" x="1508125" y="2019300"/>
          <p14:tracePt t="116820" x="1516063" y="2019300"/>
          <p14:tracePt t="116821" x="1654175" y="2019300"/>
          <p14:tracePt t="116823" x="1676400" y="2019300"/>
          <p14:tracePt t="116823" x="1684338" y="2019300"/>
          <p14:tracePt t="116839" x="1722438" y="2019300"/>
          <p14:tracePt t="116842" x="1736725" y="2019300"/>
          <p14:tracePt t="116854" x="1744663" y="2019300"/>
          <p14:tracePt t="116880" x="1736725" y="2019300"/>
          <p14:tracePt t="116884" x="1730375" y="2019300"/>
          <p14:tracePt t="116890" x="1714500" y="2019300"/>
          <p14:tracePt t="116892" x="1698625" y="2019300"/>
          <p14:tracePt t="116902" x="1616075" y="2027238"/>
          <p14:tracePt t="116906" x="1600200" y="2027238"/>
          <p14:tracePt t="116906" x="1577975" y="2027238"/>
          <p14:tracePt t="116919" x="1485900" y="2027238"/>
          <p14:tracePt t="116921" x="1455738" y="2027238"/>
          <p14:tracePt t="116935" x="1355725" y="2027238"/>
          <p14:tracePt t="116939" x="1341438" y="2027238"/>
          <p14:tracePt t="116952" x="1325563" y="2027238"/>
          <p14:tracePt t="116955" x="1317625" y="2027238"/>
          <p14:tracePt t="117007" x="1325563" y="2027238"/>
          <p14:tracePt t="117031" x="1333500" y="2027238"/>
          <p14:tracePt t="117045" x="1333500" y="2035175"/>
          <p14:tracePt t="117047" x="1341438" y="2035175"/>
          <p14:tracePt t="117055" x="1341438" y="2041525"/>
          <p14:tracePt t="117058" x="1349375" y="2041525"/>
          <p14:tracePt t="117066" x="1355725" y="2049463"/>
          <p14:tracePt t="117071" x="1355725" y="2057400"/>
          <p14:tracePt t="117073" x="1363663" y="2065338"/>
          <p14:tracePt t="117088" x="1393825" y="2117725"/>
          <p14:tracePt t="117090" x="1393825" y="2133600"/>
          <p14:tracePt t="117091" x="1401763" y="2141538"/>
          <p14:tracePt t="117104" x="1401763" y="2149475"/>
          <p14:tracePt t="117104" x="1409700" y="2193925"/>
          <p14:tracePt t="117107" x="1417638" y="2225675"/>
          <p14:tracePt t="117107" x="1417638" y="2232025"/>
          <p14:tracePt t="117121" x="1417638" y="2301875"/>
          <p14:tracePt t="117123" x="1425575" y="2316163"/>
          <p14:tracePt t="117137" x="1425575" y="2324100"/>
          <p14:tracePt t="117138" x="1425575" y="2408238"/>
          <p14:tracePt t="117140" x="1417638" y="2468563"/>
          <p14:tracePt t="117154" x="1417638" y="2476500"/>
          <p14:tracePt t="117154" x="1387475" y="2659063"/>
          <p14:tracePt t="117157" x="1363663" y="2773363"/>
          <p14:tracePt t="117172" x="1355725" y="2797175"/>
          <p14:tracePt t="117172" x="1303338" y="3032125"/>
          <p14:tracePt t="117175" x="1287463" y="3124200"/>
          <p14:tracePt t="117176" x="1279525" y="3140075"/>
          <p14:tracePt t="117187" x="1279525" y="3162300"/>
          <p14:tracePt t="117188" x="1241425" y="3330575"/>
          <p14:tracePt t="117191" x="1219200" y="3436938"/>
          <p14:tracePt t="117204" x="1219200" y="3459163"/>
          <p14:tracePt t="117204" x="1189038" y="3603625"/>
          <p14:tracePt t="117209" x="1189038" y="3695700"/>
          <p14:tracePt t="117221" x="1181100" y="3771900"/>
          <p14:tracePt t="117224" x="1181100" y="3787775"/>
          <p14:tracePt t="117237" x="1189038" y="3817938"/>
          <p14:tracePt t="117240" x="1189038" y="3825875"/>
          <p14:tracePt t="117254" x="1196975" y="3832225"/>
          <p14:tracePt t="117257" x="1203325" y="3840163"/>
          <p14:tracePt t="117272" x="1211263" y="3840163"/>
          <p14:tracePt t="117282" x="1219200" y="3840163"/>
          <p14:tracePt t="117289" x="1227138" y="3840163"/>
          <p14:tracePt t="117292" x="1235075" y="3840163"/>
          <p14:tracePt t="117304" x="1241425" y="3832225"/>
          <p14:tracePt t="117307" x="1257300" y="3832225"/>
          <p14:tracePt t="117322" x="1287463" y="3832225"/>
          <p14:tracePt t="117325" x="1303338" y="3832225"/>
          <p14:tracePt t="117338" x="1341438" y="3832225"/>
          <p14:tracePt t="117340" x="1371600" y="3832225"/>
          <p14:tracePt t="117354" x="1417638" y="3840163"/>
          <p14:tracePt t="117357" x="1447800" y="3848100"/>
          <p14:tracePt t="117371" x="1508125" y="3863975"/>
          <p14:tracePt t="117374" x="1524000" y="3870325"/>
          <p14:tracePt t="117388" x="1562100" y="3894138"/>
          <p14:tracePt t="117391" x="1584325" y="3902075"/>
          <p14:tracePt t="117404" x="1608138" y="3924300"/>
          <p14:tracePt t="117407" x="1622425" y="3932238"/>
          <p14:tracePt t="117421" x="1638300" y="3954463"/>
          <p14:tracePt t="117423" x="1646238" y="3962400"/>
          <p14:tracePt t="117437" x="1646238" y="3970338"/>
          <p14:tracePt t="117439" x="1646238" y="3978275"/>
          <p14:tracePt t="117609" x="1654175" y="3978275"/>
          <p14:tracePt t="117623" x="1660525" y="3984625"/>
          <p14:tracePt t="117628" x="1668463" y="3984625"/>
          <p14:tracePt t="117632" x="1676400" y="3984625"/>
          <p14:tracePt t="117638" x="1676400" y="3992563"/>
          <p14:tracePt t="117640" x="1692275" y="3992563"/>
          <p14:tracePt t="117640" x="1698625" y="3992563"/>
          <p14:tracePt t="117654" x="1736725" y="4008438"/>
          <p14:tracePt t="117657" x="1760538" y="4016375"/>
          <p14:tracePt t="117657" x="1768475" y="4016375"/>
          <p14:tracePt t="117671" x="1874838" y="4038600"/>
          <p14:tracePt t="117674" x="1912938" y="4038600"/>
          <p14:tracePt t="117687" x="1927225" y="4046538"/>
          <p14:tracePt t="117687" x="2027238" y="4054475"/>
          <p14:tracePt t="117691" x="2103438" y="4060825"/>
          <p14:tracePt t="117705" x="2217738" y="4068763"/>
          <p14:tracePt t="117708" x="2286000" y="4068763"/>
          <p14:tracePt t="117721" x="2301875" y="4068763"/>
          <p14:tracePt t="117721" x="2430463" y="4068763"/>
          <p14:tracePt t="117724" x="2468563" y="4068763"/>
          <p14:tracePt t="117737" x="2476500" y="4068763"/>
          <p14:tracePt t="117738" x="2544763" y="4068763"/>
          <p14:tracePt t="117740" x="2568575" y="4068763"/>
          <p14:tracePt t="117754" x="2582863" y="4068763"/>
          <p14:tracePt t="117756" x="2590800" y="4068763"/>
          <p14:tracePt t="117805" x="2582863" y="4068763"/>
          <p14:tracePt t="117837" x="2574925" y="4068763"/>
          <p14:tracePt t="117963" x="2582863" y="4068763"/>
          <p14:tracePt t="117972" x="2590800" y="4068763"/>
          <p14:tracePt t="117974" x="2598738" y="4068763"/>
          <p14:tracePt t="117977" x="2606675" y="4060825"/>
          <p14:tracePt t="117989" x="2620963" y="4060825"/>
          <p14:tracePt t="117989" x="2628900" y="4054475"/>
          <p14:tracePt t="117992" x="2636838" y="4054475"/>
          <p14:tracePt t="117992" x="2644775" y="4054475"/>
          <p14:tracePt t="117992" x="2651125" y="4054475"/>
          <p14:tracePt t="118005" x="2689225" y="4046538"/>
          <p14:tracePt t="118007" x="2713038" y="4038600"/>
          <p14:tracePt t="118007" x="2720975" y="4030663"/>
          <p14:tracePt t="118021" x="2773363" y="4022725"/>
          <p14:tracePt t="118024" x="2789238" y="4022725"/>
          <p14:tracePt t="118025" x="2797175" y="4022725"/>
          <p14:tracePt t="118038" x="2827338" y="4016375"/>
          <p14:tracePt t="118041" x="2849563" y="4016375"/>
          <p14:tracePt t="118042" x="2849563" y="4008438"/>
          <p14:tracePt t="118055" x="2857500" y="4008438"/>
          <p14:tracePt t="118055" x="2879725" y="4008438"/>
          <p14:tracePt t="118057" x="2887663" y="4008438"/>
          <p14:tracePt t="118057" x="2895600" y="4008438"/>
          <p14:tracePt t="118071" x="2911475" y="4000500"/>
          <p14:tracePt t="118074" x="2917825" y="4000500"/>
          <p14:tracePt t="118087" x="2917825" y="3992563"/>
          <p14:tracePt t="118089" x="2925763" y="3992563"/>
          <p14:tracePt t="118321" x="2925763" y="3984625"/>
          <p14:tracePt t="118340" x="2925763" y="3978275"/>
          <p14:tracePt t="118347" x="2925763" y="3970338"/>
          <p14:tracePt t="118380" x="2925763" y="3962400"/>
          <p14:tracePt t="118424" x="2925763" y="3954463"/>
          <p14:tracePt t="118431" x="2925763" y="3946525"/>
          <p14:tracePt t="118439" x="2925763" y="3940175"/>
          <p14:tracePt t="118441" x="2917825" y="3940175"/>
          <p14:tracePt t="118449" x="2917825" y="3932238"/>
          <p14:tracePt t="118472" x="2917825" y="3924300"/>
          <p14:tracePt t="118637" x="2911475" y="3924300"/>
          <p14:tracePt t="118639" x="2903538" y="3924300"/>
          <p14:tracePt t="118642" x="2895600" y="3924300"/>
          <p14:tracePt t="118654" x="2849563" y="3932238"/>
          <p14:tracePt t="118657" x="2819400" y="3940175"/>
          <p14:tracePt t="118657" x="2803525" y="3940175"/>
          <p14:tracePt t="118671" x="2697163" y="3954463"/>
          <p14:tracePt t="118673" x="2682875" y="3962400"/>
          <p14:tracePt t="118673" x="2674938" y="3962400"/>
          <p14:tracePt t="118687" x="2606675" y="3970338"/>
          <p14:tracePt t="118690" x="2590800" y="3978275"/>
          <p14:tracePt t="118704" x="2552700" y="3978275"/>
          <p14:tracePt t="118707" x="2536825" y="3978275"/>
          <p14:tracePt t="118721" x="2498725" y="3978275"/>
          <p14:tracePt t="118723" x="2492375" y="3978275"/>
          <p14:tracePt t="118723" x="2484438" y="3978275"/>
          <p14:tracePt t="118737" x="2454275" y="3978275"/>
          <p14:tracePt t="118740" x="2446338" y="3978275"/>
          <p14:tracePt t="118754" x="2438400" y="3978275"/>
          <p14:tracePt t="118754" x="2430463" y="3978275"/>
          <p14:tracePt t="118766" x="2422525" y="3978275"/>
          <p14:tracePt t="118825" x="2430463" y="3970338"/>
          <p14:tracePt t="118897" x="2438400" y="3970338"/>
          <p14:tracePt t="118932" x="2446338" y="3970338"/>
          <p14:tracePt t="118949" x="2454275" y="3970338"/>
          <p14:tracePt t="119067" x="2446338" y="3970338"/>
          <p14:tracePt t="119073" x="2438400" y="3970338"/>
          <p14:tracePt t="119088" x="2430463" y="3970338"/>
          <p14:tracePt t="119137" x="2422525" y="3970338"/>
          <p14:tracePt t="119150" x="2416175" y="3970338"/>
          <p14:tracePt t="119160" x="2408238" y="3970338"/>
          <p14:tracePt t="119164" x="2408238" y="3962400"/>
          <p14:tracePt t="119169" x="2400300" y="3962400"/>
          <p14:tracePt t="119173" x="2392363" y="3962400"/>
          <p14:tracePt t="119185" x="2378075" y="3954463"/>
          <p14:tracePt t="119190" x="2362200" y="3946525"/>
          <p14:tracePt t="119202" x="2354263" y="3946525"/>
          <p14:tracePt t="119202" x="2301875" y="3932238"/>
          <p14:tracePt t="119206" x="2278063" y="3924300"/>
          <p14:tracePt t="119219" x="2225675" y="3916363"/>
          <p14:tracePt t="119221" x="2209800" y="3908425"/>
          <p14:tracePt t="119235" x="2171700" y="3902075"/>
          <p14:tracePt t="119239" x="2163763" y="3894138"/>
          <p14:tracePt t="119252" x="2155825" y="3894138"/>
          <p14:tracePt t="119264" x="2155825" y="3886200"/>
          <p14:tracePt t="119328" x="2163763" y="3886200"/>
          <p14:tracePt t="119440" x="2155825" y="3886200"/>
          <p14:tracePt t="119455" x="2149475" y="3886200"/>
          <p14:tracePt t="119464" x="2141538" y="3886200"/>
          <p14:tracePt t="119486" x="2133600" y="3886200"/>
          <p14:tracePt t="119516" x="2125663" y="3886200"/>
          <p14:tracePt t="119526" x="2125663" y="3878263"/>
          <p14:tracePt t="119588" x="2125663" y="3870325"/>
          <p14:tracePt t="119612" x="2125663" y="3878263"/>
          <p14:tracePt t="119616" x="2117725" y="3878263"/>
          <p14:tracePt t="119620" x="2117725" y="3886200"/>
          <p14:tracePt t="119623" x="2111375" y="3894138"/>
          <p14:tracePt t="119626" x="2111375" y="3902075"/>
          <p14:tracePt t="119637" x="2103438" y="3902075"/>
          <p14:tracePt t="119638" x="2095500" y="3916363"/>
          <p14:tracePt t="119641" x="2079625" y="3924300"/>
          <p14:tracePt t="119654" x="2049463" y="3946525"/>
          <p14:tracePt t="119657" x="2035175" y="3954463"/>
          <p14:tracePt t="119658" x="2027238" y="3954463"/>
          <p14:tracePt t="119671" x="1973263" y="3978275"/>
          <p14:tracePt t="119674" x="1951038" y="3984625"/>
          <p14:tracePt t="119688" x="1905000" y="4000500"/>
          <p14:tracePt t="119690" x="1882775" y="4000500"/>
          <p14:tracePt t="119705" x="1851025" y="4008438"/>
          <p14:tracePt t="119708" x="1844675" y="4008438"/>
          <p14:tracePt t="119721" x="1836738" y="4008438"/>
          <p14:tracePt t="119721" x="1828800" y="4008438"/>
          <p14:tracePt t="119723" x="1820863" y="4008438"/>
          <p14:tracePt t="119737" x="1806575" y="4008438"/>
          <p14:tracePt t="119739" x="1798638" y="4008438"/>
          <p14:tracePt t="119754" x="1790700" y="4008438"/>
          <p14:tracePt t="119757" x="1782763" y="4008438"/>
          <p14:tracePt t="119771" x="1768475" y="4008438"/>
          <p14:tracePt t="119773" x="1760538" y="4008438"/>
          <p14:tracePt t="119788" x="1736725" y="4008438"/>
          <p14:tracePt t="119790" x="1730375" y="4008438"/>
          <p14:tracePt t="119804" x="1722438" y="4008438"/>
          <p14:tracePt t="119804" x="1706563" y="4008438"/>
          <p14:tracePt t="119806" x="1698625" y="4008438"/>
          <p14:tracePt t="119821" x="1684338" y="4008438"/>
          <p14:tracePt t="119823" x="1676400" y="4008438"/>
          <p14:tracePt t="119839" x="1668463" y="4008438"/>
          <p14:tracePt t="119843" x="1660525" y="4008438"/>
          <p14:tracePt t="119856" x="1660525" y="4000500"/>
          <p14:tracePt t="119879" x="1668463" y="3992563"/>
          <p14:tracePt t="119891" x="1676400" y="3992563"/>
          <p14:tracePt t="119893" x="1676400" y="3984625"/>
          <p14:tracePt t="119896" x="1684338" y="3984625"/>
          <p14:tracePt t="119904" x="1692275" y="3984625"/>
          <p14:tracePt t="119906" x="1698625" y="3984625"/>
          <p14:tracePt t="119921" x="1736725" y="3984625"/>
          <p14:tracePt t="119923" x="1752600" y="3984625"/>
          <p14:tracePt t="119937" x="1812925" y="3992563"/>
          <p14:tracePt t="119940" x="1836738" y="3992563"/>
          <p14:tracePt t="119954" x="1844675" y="3992563"/>
          <p14:tracePt t="119954" x="1905000" y="4016375"/>
          <p14:tracePt t="119957" x="1920875" y="4022725"/>
          <p14:tracePt t="119971" x="1951038" y="4046538"/>
          <p14:tracePt t="119973" x="1958975" y="4054475"/>
          <p14:tracePt t="119988" x="1973263" y="4076700"/>
          <p14:tracePt t="119989" x="1973263" y="4084638"/>
          <p14:tracePt t="119992" x="1973263" y="4092575"/>
          <p14:tracePt t="120004" x="1973263" y="4122738"/>
          <p14:tracePt t="120006" x="1965325" y="4137025"/>
          <p14:tracePt t="120021" x="1951038" y="4183063"/>
          <p14:tracePt t="120023" x="1943100" y="4191000"/>
          <p14:tracePt t="120023" x="1935163" y="4191000"/>
          <p14:tracePt t="120037" x="1897063" y="4229100"/>
          <p14:tracePt t="120040" x="1882775" y="4244975"/>
          <p14:tracePt t="120054" x="1874838" y="4251325"/>
          <p14:tracePt t="120054" x="1820863" y="4283075"/>
          <p14:tracePt t="120058" x="1790700" y="4289425"/>
          <p14:tracePt t="120071" x="1782763" y="4297363"/>
          <p14:tracePt t="120071" x="1714500" y="4313238"/>
          <p14:tracePt t="120074" x="1684338" y="4313238"/>
          <p14:tracePt t="120075" x="1668463" y="4313238"/>
          <p14:tracePt t="120087" x="1660525" y="4313238"/>
          <p14:tracePt t="120087" x="1584325" y="4313238"/>
          <p14:tracePt t="120090" x="1546225" y="4313238"/>
          <p14:tracePt t="120104" x="1539875" y="4313238"/>
          <p14:tracePt t="120104" x="1463675" y="4313238"/>
          <p14:tracePt t="120107" x="1425575" y="4305300"/>
          <p14:tracePt t="120121" x="1417638" y="4305300"/>
          <p14:tracePt t="120121" x="1333500" y="4275138"/>
          <p14:tracePt t="120124" x="1311275" y="4267200"/>
          <p14:tracePt t="120138" x="1303338" y="4267200"/>
          <p14:tracePt t="120138" x="1265238" y="4244975"/>
          <p14:tracePt t="120141" x="1249363" y="4229100"/>
          <p14:tracePt t="120154" x="1227138" y="4198938"/>
          <p14:tracePt t="120157" x="1227138" y="4183063"/>
          <p14:tracePt t="120171" x="1227138" y="4144963"/>
          <p14:tracePt t="120173" x="1227138" y="4137025"/>
          <p14:tracePt t="120187" x="1235075" y="4137025"/>
          <p14:tracePt t="120188" x="1257300" y="4098925"/>
          <p14:tracePt t="120190" x="1265238" y="4084638"/>
          <p14:tracePt t="120204" x="1303338" y="4054475"/>
          <p14:tracePt t="120207" x="1325563" y="4038600"/>
          <p14:tracePt t="120221" x="1387475" y="4008438"/>
          <p14:tracePt t="120224" x="1401763" y="4000500"/>
          <p14:tracePt t="120225" x="1409700" y="4000500"/>
          <p14:tracePt t="120237" x="1417638" y="4000500"/>
          <p14:tracePt t="120237" x="1470025" y="3984625"/>
          <p14:tracePt t="120240" x="1508125" y="3984625"/>
          <p14:tracePt t="120254" x="1600200" y="3984625"/>
          <p14:tracePt t="120256" x="1638300" y="3984625"/>
          <p14:tracePt t="120256" x="1646238" y="3984625"/>
          <p14:tracePt t="120270" x="1660525" y="3984625"/>
          <p14:tracePt t="120271" x="1782763" y="3984625"/>
          <p14:tracePt t="120273" x="1820863" y="3984625"/>
          <p14:tracePt t="120273" x="1828800" y="3984625"/>
          <p14:tracePt t="120287" x="1920875" y="4000500"/>
          <p14:tracePt t="120290" x="1943100" y="4016375"/>
          <p14:tracePt t="120304" x="1951038" y="4016375"/>
          <p14:tracePt t="120304" x="1981200" y="4038600"/>
          <p14:tracePt t="120307" x="1997075" y="4054475"/>
          <p14:tracePt t="120321" x="1997075" y="4084638"/>
          <p14:tracePt t="120323" x="1989138" y="4098925"/>
          <p14:tracePt t="120337" x="1989138" y="4106863"/>
          <p14:tracePt t="120338" x="1951038" y="4144963"/>
          <p14:tracePt t="120341" x="1920875" y="4160838"/>
          <p14:tracePt t="120354" x="1912938" y="4168775"/>
          <p14:tracePt t="120355" x="1858963" y="4191000"/>
          <p14:tracePt t="120358" x="1812925" y="4198938"/>
          <p14:tracePt t="120359" x="1806575" y="4198938"/>
          <p14:tracePt t="120371" x="1692275" y="4213225"/>
          <p14:tracePt t="120374" x="1646238" y="4213225"/>
          <p14:tracePt t="120387" x="1630363" y="4213225"/>
          <p14:tracePt t="120387" x="1539875" y="4213225"/>
          <p14:tracePt t="120390" x="1493838" y="4206875"/>
          <p14:tracePt t="120404" x="1485900" y="4206875"/>
          <p14:tracePt t="120404" x="1417638" y="4183063"/>
          <p14:tracePt t="120407" x="1401763" y="4168775"/>
          <p14:tracePt t="120407" x="1393825" y="4168775"/>
          <p14:tracePt t="120421" x="1371600" y="4144963"/>
          <p14:tracePt t="120423" x="1363663" y="4137025"/>
          <p14:tracePt t="120437" x="1363663" y="4130675"/>
          <p14:tracePt t="120439" x="1363663" y="4122738"/>
          <p14:tracePt t="120455" x="1363663" y="4106863"/>
          <p14:tracePt t="120457" x="1371600" y="4098925"/>
          <p14:tracePt t="120471" x="1401763" y="4084638"/>
          <p14:tracePt t="120474" x="1417638" y="4076700"/>
          <p14:tracePt t="120487" x="1477963" y="4054475"/>
          <p14:tracePt t="120490" x="1516063" y="4046538"/>
          <p14:tracePt t="120491" x="1524000" y="4046538"/>
          <p14:tracePt t="120504" x="1531938" y="4046538"/>
          <p14:tracePt t="120505" x="1608138" y="4038600"/>
          <p14:tracePt t="120508" x="1660525" y="4030663"/>
          <p14:tracePt t="120521" x="1668463" y="4030663"/>
          <p14:tracePt t="120521" x="1736725" y="4030663"/>
          <p14:tracePt t="120523" x="1752600" y="4030663"/>
          <p14:tracePt t="120523" x="1760538" y="4038600"/>
          <p14:tracePt t="120537" x="1790700" y="4046538"/>
          <p14:tracePt t="120540" x="1798638" y="4054475"/>
          <p14:tracePt t="120553" x="1798638" y="4068763"/>
          <p14:tracePt t="120556" x="1798638" y="4076700"/>
          <p14:tracePt t="120571" x="1798638" y="4092575"/>
          <p14:tracePt t="120573" x="1782763" y="4098925"/>
          <p14:tracePt t="120587" x="1752600" y="4114800"/>
          <p14:tracePt t="120589" x="1736725" y="4122738"/>
          <p14:tracePt t="120589" x="1730375" y="4122738"/>
          <p14:tracePt t="120603" x="1722438" y="4122738"/>
          <p14:tracePt t="120604" x="1654175" y="4130675"/>
          <p14:tracePt t="120607" x="1600200" y="4137025"/>
          <p14:tracePt t="120620" x="1592263" y="4137025"/>
          <p14:tracePt t="120620" x="1485900" y="4137025"/>
          <p14:tracePt t="120623" x="1425575" y="4137025"/>
          <p14:tracePt t="120637" x="1417638" y="4137025"/>
          <p14:tracePt t="120637" x="1287463" y="4137025"/>
          <p14:tracePt t="120639" x="1241425" y="4137025"/>
          <p14:tracePt t="120640" x="1235075" y="4137025"/>
          <p14:tracePt t="120653" x="1219200" y="4137025"/>
          <p14:tracePt t="120654" x="1158875" y="4130675"/>
          <p14:tracePt t="120657" x="1127125" y="4122738"/>
          <p14:tracePt t="120670" x="1104900" y="4114800"/>
          <p14:tracePt t="120673" x="1096963" y="4114800"/>
          <p14:tracePt t="120687" x="1096963" y="4106863"/>
          <p14:tracePt t="120687" x="1089025" y="4098925"/>
          <p14:tracePt t="120690" x="1096963" y="4098925"/>
          <p14:tracePt t="120703" x="1120775" y="4084638"/>
          <p14:tracePt t="120707" x="1143000" y="4076700"/>
          <p14:tracePt t="120720" x="1150938" y="4076700"/>
          <p14:tracePt t="120720" x="1211263" y="4068763"/>
          <p14:tracePt t="120723" x="1241425" y="4068763"/>
          <p14:tracePt t="120724" x="1249363" y="4068763"/>
          <p14:tracePt t="120737" x="1257300" y="4068763"/>
          <p14:tracePt t="120737" x="1341438" y="4060825"/>
          <p14:tracePt t="120739" x="1393825" y="4060825"/>
          <p14:tracePt t="120753" x="1546225" y="4060825"/>
          <p14:tracePt t="120755" x="1608138" y="4068763"/>
          <p14:tracePt t="120770" x="1692275" y="4084638"/>
          <p14:tracePt t="120773" x="1706563" y="4092575"/>
          <p14:tracePt t="120787" x="1722438" y="4106863"/>
          <p14:tracePt t="120790" x="1722438" y="4114800"/>
          <p14:tracePt t="120804" x="1714500" y="4122738"/>
          <p14:tracePt t="120807" x="1714500" y="4130675"/>
          <p14:tracePt t="120820" x="1692275" y="4137025"/>
          <p14:tracePt t="120823" x="1660525" y="4144963"/>
          <p14:tracePt t="120843" x="1646238" y="4144963"/>
          <p14:tracePt t="120843" x="1431925" y="4183063"/>
          <p14:tracePt t="120844" x="1425575" y="4183063"/>
          <p14:tracePt t="120846" x="1417638" y="4183063"/>
          <p14:tracePt t="120847" x="1409700" y="4183063"/>
          <p14:tracePt t="120847" x="1401763" y="4183063"/>
          <p14:tracePt t="120847" x="1393825" y="4183063"/>
          <p14:tracePt t="120854" x="1387475" y="4183063"/>
          <p14:tracePt t="120854" x="1371600" y="4183063"/>
          <p14:tracePt t="120857" x="1333500" y="4183063"/>
          <p14:tracePt t="120870" x="1325563" y="4183063"/>
          <p14:tracePt t="120870" x="1287463" y="4183063"/>
          <p14:tracePt t="120873" x="1273175" y="4183063"/>
          <p14:tracePt t="120887" x="1257300" y="4183063"/>
          <p14:tracePt t="121102" x="1249363" y="4183063"/>
          <p14:tracePt t="121111" x="1249363" y="4191000"/>
          <p14:tracePt t="121143" x="1249363" y="4198938"/>
          <p14:tracePt t="121486" x="1249363" y="4191000"/>
          <p14:tracePt t="121494" x="1249363" y="4183063"/>
          <p14:tracePt t="121506" x="1257300" y="4183063"/>
          <p14:tracePt t="121510" x="1265238" y="4183063"/>
          <p14:tracePt t="121512" x="1273175" y="4191000"/>
          <p14:tracePt t="121521" x="1295400" y="4206875"/>
          <p14:tracePt t="121524" x="1341438" y="4251325"/>
          <p14:tracePt t="121524" x="1349375" y="4259263"/>
          <p14:tracePt t="121537" x="1455738" y="4359275"/>
          <p14:tracePt t="121539" x="1485900" y="4373563"/>
          <p14:tracePt t="121539" x="1493838" y="4373563"/>
          <p14:tracePt t="121553" x="1516063" y="4389438"/>
          <p14:tracePt t="122107" x="1508125" y="4389438"/>
          <p14:tracePt t="122110" x="1501775" y="4389438"/>
          <p14:tracePt t="122112" x="1493838" y="4381500"/>
          <p14:tracePt t="122117" x="1477963" y="4373563"/>
          <p14:tracePt t="122118" x="1470025" y="4373563"/>
          <p14:tracePt t="122125" x="1431925" y="4343400"/>
          <p14:tracePt t="122129" x="1409700" y="4321175"/>
          <p14:tracePt t="122135" x="1401763" y="4313238"/>
          <p14:tracePt t="122135" x="1387475" y="4289425"/>
          <p14:tracePt t="122138" x="1379538" y="4283075"/>
          <p14:tracePt t="122151" x="1349375" y="4221163"/>
          <p14:tracePt t="122155" x="1341438" y="4221163"/>
          <p14:tracePt t="122155" x="1341438" y="4213225"/>
          <p14:tracePt t="122168" x="1349375" y="4206875"/>
          <p14:tracePt t="122172" x="1355725" y="4198938"/>
          <p14:tracePt t="122185" x="1379538" y="4198938"/>
          <p14:tracePt t="122188" x="1387475" y="4206875"/>
          <p14:tracePt t="122228" x="1379538" y="4206875"/>
          <p14:tracePt t="122232" x="1371600" y="4206875"/>
          <p14:tracePt t="122236" x="1363663" y="4206875"/>
          <p14:tracePt t="122239" x="1363663" y="4213225"/>
          <p14:tracePt t="122239" x="1355725" y="4213225"/>
          <p14:tracePt t="122243" x="1349375" y="4213225"/>
          <p14:tracePt t="122253" x="1325563" y="4229100"/>
          <p14:tracePt t="122256" x="1311275" y="4237038"/>
          <p14:tracePt t="122272" x="1273175" y="4267200"/>
          <p14:tracePt t="122275" x="1241425" y="4283075"/>
          <p14:tracePt t="122276" x="1235075" y="4289425"/>
          <p14:tracePt t="122287" x="1189038" y="4313238"/>
          <p14:tracePt t="122290" x="1173163" y="4321175"/>
          <p14:tracePt t="122291" x="1165225" y="4321175"/>
          <p14:tracePt t="122303" x="1165225" y="4327525"/>
          <p14:tracePt t="122304" x="1135063" y="4335463"/>
          <p14:tracePt t="122307" x="1127125" y="4335463"/>
          <p14:tracePt t="122322" x="1112838" y="4343400"/>
          <p14:tracePt t="122339" x="1104900" y="4343400"/>
          <p14:tracePt t="122374" x="1096963" y="4351338"/>
          <p14:tracePt t="122383" x="1096963" y="4359275"/>
          <p14:tracePt t="122385" x="1089025" y="4359275"/>
          <p14:tracePt t="122392" x="1089025" y="4365625"/>
          <p14:tracePt t="122401" x="1082675" y="4373563"/>
          <p14:tracePt t="122405" x="1074738" y="4381500"/>
          <p14:tracePt t="122418" x="1074738" y="4389438"/>
          <p14:tracePt t="122422" x="1066800" y="4397375"/>
          <p14:tracePt t="122435" x="1066800" y="4403725"/>
          <p14:tracePt t="122438" x="1058863" y="4411663"/>
          <p14:tracePt t="122451" x="1050925" y="4411663"/>
          <p14:tracePt t="122455" x="1050925" y="4419600"/>
          <p14:tracePt t="122468" x="1044575" y="4419600"/>
          <p14:tracePt t="122475" x="1036638" y="4419600"/>
          <p14:tracePt t="122485" x="1028700" y="4419600"/>
          <p14:tracePt t="122494" x="1020763" y="4419600"/>
          <p14:tracePt t="122502" x="1020763" y="4427538"/>
          <p14:tracePt t="122505" x="1012825" y="4427538"/>
          <p14:tracePt t="122518" x="1006475" y="4427538"/>
          <p14:tracePt t="122522" x="998538" y="4435475"/>
          <p14:tracePt t="122535" x="982663" y="4435475"/>
          <p14:tracePt t="122539" x="974725" y="4435475"/>
          <p14:tracePt t="122552" x="968375" y="4435475"/>
          <p14:tracePt t="122566" x="960438" y="4441825"/>
          <p14:tracePt t="122584" x="952500" y="4441825"/>
          <p14:tracePt t="122589" x="952500" y="4449763"/>
          <p14:tracePt t="122593" x="952500" y="4457700"/>
          <p14:tracePt t="122601" x="952500" y="4465638"/>
          <p14:tracePt t="122605" x="952500" y="4473575"/>
          <p14:tracePt t="122618" x="952500" y="4495800"/>
          <p14:tracePt t="122622" x="952500" y="4503738"/>
          <p14:tracePt t="122635" x="952500" y="4518025"/>
          <p14:tracePt t="122638" x="960438" y="4525963"/>
          <p14:tracePt t="122651" x="968375" y="4533900"/>
          <p14:tracePt t="122655" x="968375" y="4541838"/>
          <p14:tracePt t="122885" x="968375" y="4533900"/>
          <p14:tracePt t="122895" x="960438" y="4533900"/>
          <p14:tracePt t="123010" x="960438" y="4525963"/>
          <p14:tracePt t="123013" x="968375" y="4525963"/>
          <p14:tracePt t="123022" x="974725" y="4525963"/>
          <p14:tracePt t="123024" x="974725" y="4518025"/>
          <p14:tracePt t="123027" x="982663" y="4518025"/>
          <p14:tracePt t="123036" x="990600" y="4518025"/>
          <p14:tracePt t="123037" x="1012825" y="4511675"/>
          <p14:tracePt t="123039" x="1020763" y="4503738"/>
          <p14:tracePt t="123053" x="1028700" y="4503738"/>
          <p14:tracePt t="123054" x="1044575" y="4495800"/>
          <p14:tracePt t="123056" x="1050925" y="4495800"/>
          <p14:tracePt t="123070" x="1058863" y="4495800"/>
          <p14:tracePt t="123072" x="1066800" y="4495800"/>
          <p14:tracePt t="123087" x="1082675" y="4495800"/>
          <p14:tracePt t="123089" x="1089025" y="4495800"/>
          <p14:tracePt t="123104" x="1096963" y="4495800"/>
          <p14:tracePt t="123106" x="1104900" y="4495800"/>
          <p14:tracePt t="123120" x="1112838" y="4495800"/>
          <p14:tracePt t="123122" x="1120775" y="4495800"/>
          <p14:tracePt t="123137" x="1135063" y="4495800"/>
          <p14:tracePt t="123139" x="1143000" y="4495800"/>
          <p14:tracePt t="123153" x="1150938" y="4495800"/>
          <p14:tracePt t="123171" x="1158875" y="4495800"/>
          <p14:tracePt t="123179" x="1165225" y="4495800"/>
          <p14:tracePt t="123181" x="1165225" y="4487863"/>
          <p14:tracePt t="123191" x="1173163" y="4487863"/>
          <p14:tracePt t="123205" x="1173163" y="4479925"/>
          <p14:tracePt t="123207" x="1181100" y="4479925"/>
          <p14:tracePt t="123221" x="1189038" y="4479925"/>
          <p14:tracePt t="123230" x="1196975" y="4479925"/>
          <p14:tracePt t="123233" x="1196975" y="4473575"/>
          <p14:tracePt t="123247" x="1203325" y="4473575"/>
          <p14:tracePt t="123257" x="1211263" y="4473575"/>
          <p14:tracePt t="123264" x="1211263" y="4465638"/>
          <p14:tracePt t="123274" x="1219200" y="4465638"/>
          <p14:tracePt t="123282" x="1227138" y="4457700"/>
          <p14:tracePt t="123289" x="1235075" y="4457700"/>
          <p14:tracePt t="123296" x="1241425" y="4457700"/>
          <p14:tracePt t="123304" x="1249363" y="4449763"/>
          <p14:tracePt t="123307" x="1257300" y="4449763"/>
          <p14:tracePt t="123310" x="1265238" y="4449763"/>
          <p14:tracePt t="123320" x="1287463" y="4435475"/>
          <p14:tracePt t="123323" x="1303338" y="4427538"/>
          <p14:tracePt t="123337" x="1349375" y="4411663"/>
          <p14:tracePt t="123340" x="1363663" y="4411663"/>
          <p14:tracePt t="123354" x="1371600" y="4403725"/>
          <p14:tracePt t="123354" x="1409700" y="4397375"/>
          <p14:tracePt t="123358" x="1431925" y="4397375"/>
          <p14:tracePt t="123370" x="1439863" y="4397375"/>
          <p14:tracePt t="123371" x="1463675" y="4389438"/>
          <p14:tracePt t="123373" x="1477963" y="4381500"/>
          <p14:tracePt t="123387" x="1501775" y="4373563"/>
          <p14:tracePt t="123389" x="1508125" y="4373563"/>
          <p14:tracePt t="123403" x="1524000" y="4373563"/>
          <p14:tracePt t="123406" x="1531938" y="4373563"/>
          <p14:tracePt t="123421" x="1554163" y="4365625"/>
          <p14:tracePt t="123424" x="1562100" y="4359275"/>
          <p14:tracePt t="123436" x="1570038" y="4359275"/>
          <p14:tracePt t="123437" x="1600200" y="4359275"/>
          <p14:tracePt t="123439" x="1608138" y="4351338"/>
          <p14:tracePt t="123439" x="1616075" y="4351338"/>
          <p14:tracePt t="123453" x="1668463" y="4343400"/>
          <p14:tracePt t="123456" x="1692275" y="4335463"/>
          <p14:tracePt t="123470" x="1698625" y="4335463"/>
          <p14:tracePt t="123471" x="1752600" y="4327525"/>
          <p14:tracePt t="123474" x="1790700" y="4321175"/>
          <p14:tracePt t="123487" x="1798638" y="4321175"/>
          <p14:tracePt t="123487" x="1844675" y="4313238"/>
          <p14:tracePt t="123490" x="1858963" y="4313238"/>
          <p14:tracePt t="123503" x="1866900" y="4313238"/>
          <p14:tracePt t="123504" x="1897063" y="4305300"/>
          <p14:tracePt t="123507" x="1905000" y="4305300"/>
          <p14:tracePt t="123520" x="1920875" y="4305300"/>
          <p14:tracePt t="123523" x="1927225" y="4305300"/>
          <p14:tracePt t="123537" x="1935163" y="4305300"/>
          <p14:tracePt t="123539" x="1943100" y="4305300"/>
          <p14:tracePt t="123554" x="1951038" y="4305300"/>
          <p14:tracePt t="123562" x="1958975" y="4305300"/>
          <p14:tracePt t="123571" x="1965325" y="4313238"/>
          <p14:tracePt t="123579" x="1973263" y="4313238"/>
          <p14:tracePt t="123587" x="1973263" y="4321175"/>
          <p14:tracePt t="123589" x="1981200" y="4321175"/>
          <p14:tracePt t="123604" x="1989138" y="4321175"/>
          <p14:tracePt t="123606" x="1997075" y="4321175"/>
          <p14:tracePt t="123606" x="1997075" y="4327525"/>
          <p14:tracePt t="123621" x="2011363" y="4327525"/>
          <p14:tracePt t="123623" x="2019300" y="4327525"/>
          <p14:tracePt t="123637" x="2035175" y="4327525"/>
          <p14:tracePt t="123639" x="2035175" y="4335463"/>
          <p14:tracePt t="123653" x="2049463" y="4335463"/>
          <p14:tracePt t="123658" x="2057400" y="4335463"/>
          <p14:tracePt t="123671" x="2065338" y="4343400"/>
          <p14:tracePt t="123677" x="2073275" y="4343400"/>
          <p14:tracePt t="123691" x="2073275" y="4351338"/>
          <p14:tracePt t="123700" x="2079625" y="4351338"/>
          <p14:tracePt t="123713" x="2087563" y="4351338"/>
          <p14:tracePt t="123723" x="2095500" y="4351338"/>
          <p14:tracePt t="123731" x="2103438" y="4351338"/>
          <p14:tracePt t="123738" x="2103438" y="4359275"/>
          <p14:tracePt t="123740" x="2111375" y="4359275"/>
          <p14:tracePt t="123743" x="2117725" y="4359275"/>
          <p14:tracePt t="123753" x="2149475" y="4359275"/>
          <p14:tracePt t="123755" x="2171700" y="4359275"/>
          <p14:tracePt t="123770" x="2239963" y="4359275"/>
          <p14:tracePt t="123772" x="2270125" y="4359275"/>
          <p14:tracePt t="123787" x="2278063" y="4359275"/>
          <p14:tracePt t="123787" x="2378075" y="4359275"/>
          <p14:tracePt t="123789" x="2416175" y="4359275"/>
          <p14:tracePt t="123789" x="2422525" y="4359275"/>
          <p14:tracePt t="123803" x="2484438" y="4359275"/>
          <p14:tracePt t="123806" x="2506663" y="4359275"/>
          <p14:tracePt t="123821" x="2574925" y="4359275"/>
          <p14:tracePt t="123823" x="2598738" y="4359275"/>
          <p14:tracePt t="123824" x="2606675" y="4359275"/>
          <p14:tracePt t="123845" x="2674938" y="4359275"/>
          <p14:tracePt t="123850" x="2682875" y="4359275"/>
          <p14:tracePt t="123903" x="2689225" y="4359275"/>
          <p14:tracePt t="123911" x="2689225" y="4351338"/>
          <p14:tracePt t="123913" x="2697163" y="4351338"/>
          <p14:tracePt t="123922" x="2697163" y="4343400"/>
          <p14:tracePt t="123927" x="2705100" y="4343400"/>
          <p14:tracePt t="123937" x="2705100" y="4335463"/>
          <p14:tracePt t="123939" x="2713038" y="4327525"/>
          <p14:tracePt t="123953" x="2720975" y="4313238"/>
          <p14:tracePt t="123956" x="2727325" y="4313238"/>
          <p14:tracePt t="123956" x="2727325" y="4305300"/>
          <p14:tracePt t="123970" x="2735263" y="4297363"/>
          <p14:tracePt t="123973" x="2735263" y="4289425"/>
          <p14:tracePt t="123986" x="2743200" y="4289425"/>
          <p14:tracePt t="123987" x="2743200" y="4283075"/>
          <p14:tracePt t="124155" x="2743200" y="4275138"/>
          <p14:tracePt t="124543" x="2735263" y="4275138"/>
          <p14:tracePt t="124549" x="2727325" y="4275138"/>
          <p14:tracePt t="124551" x="2727325" y="4283075"/>
          <p14:tracePt t="124556" x="2713038" y="4283075"/>
          <p14:tracePt t="124558" x="2697163" y="4283075"/>
          <p14:tracePt t="124568" x="2620963" y="4289425"/>
          <p14:tracePt t="124573" x="2598738" y="4289425"/>
          <p14:tracePt t="124573" x="2552700" y="4297363"/>
          <p14:tracePt t="124573" x="2536825" y="4297363"/>
          <p14:tracePt t="124585" x="2354263" y="4335463"/>
          <p14:tracePt t="124589" x="2301875" y="4351338"/>
          <p14:tracePt t="124589" x="2263775" y="4365625"/>
          <p14:tracePt t="124601" x="2079625" y="4403725"/>
          <p14:tracePt t="124605" x="2011363" y="4419600"/>
          <p14:tracePt t="124618" x="1905000" y="4435475"/>
          <p14:tracePt t="124622" x="1889125" y="4435475"/>
          <p14:tracePt t="124635" x="1882775" y="4435475"/>
          <p14:tracePt t="124635" x="1851025" y="4441825"/>
          <p14:tracePt t="124638" x="1844675" y="4441825"/>
          <p14:tracePt t="124651" x="1828800" y="4441825"/>
          <p14:tracePt t="124655" x="1820863" y="4441825"/>
          <p14:tracePt t="124668" x="1790700" y="4441825"/>
          <p14:tracePt t="124672" x="1782763" y="4441825"/>
          <p14:tracePt t="124685" x="1774825" y="4441825"/>
          <p14:tracePt t="124685" x="1744663" y="4441825"/>
          <p14:tracePt t="124688" x="1736725" y="4441825"/>
          <p14:tracePt t="124689" x="1730375" y="4441825"/>
          <p14:tracePt t="124701" x="1722438" y="4441825"/>
          <p14:tracePt t="124702" x="1668463" y="4449763"/>
          <p14:tracePt t="124706" x="1660525" y="4449763"/>
          <p14:tracePt t="124706" x="1646238" y="4457700"/>
          <p14:tracePt t="124718" x="1616075" y="4465638"/>
          <p14:tracePt t="124722" x="1608138" y="4465638"/>
          <p14:tracePt t="124735" x="1600200" y="4473575"/>
          <p14:tracePt t="124808" x="1608138" y="4473575"/>
          <p14:tracePt t="124815" x="1616075" y="4473575"/>
          <p14:tracePt t="124822" x="1622425" y="4473575"/>
          <p14:tracePt t="124825" x="1630363" y="4473575"/>
          <p14:tracePt t="124830" x="1638300" y="4473575"/>
          <p14:tracePt t="124837" x="1646238" y="4473575"/>
          <p14:tracePt t="124847" x="1660525" y="4473575"/>
          <p14:tracePt t="124855" x="1668463" y="4473575"/>
          <p14:tracePt t="124857" x="1676400" y="4473575"/>
          <p14:tracePt t="124870" x="1692275" y="4473575"/>
          <p14:tracePt t="124873" x="1698625" y="4479925"/>
          <p14:tracePt t="124887" x="1706563" y="4479925"/>
          <p14:tracePt t="124887" x="1722438" y="4479925"/>
          <p14:tracePt t="124889" x="1730375" y="4479925"/>
          <p14:tracePt t="124904" x="1744663" y="4479925"/>
          <p14:tracePt t="124906" x="1752600" y="4479925"/>
          <p14:tracePt t="124921" x="1760538" y="4479925"/>
          <p14:tracePt t="124923" x="1768475" y="4487863"/>
          <p14:tracePt t="124937" x="1774825" y="4487863"/>
          <p14:tracePt t="124937" x="1790700" y="4487863"/>
          <p14:tracePt t="124939" x="1798638" y="4495800"/>
          <p14:tracePt t="124953" x="1812925" y="4511675"/>
          <p14:tracePt t="124956" x="1820863" y="4511675"/>
          <p14:tracePt t="124971" x="1836738" y="4518025"/>
          <p14:tracePt t="124974" x="1851025" y="4518025"/>
          <p14:tracePt t="124987" x="1866900" y="4525963"/>
          <p14:tracePt t="124989" x="1874838" y="4525963"/>
          <p14:tracePt t="124992" x="1874838" y="4533900"/>
          <p14:tracePt t="125004" x="1889125" y="4533900"/>
          <p14:tracePt t="125006" x="1897063" y="4533900"/>
          <p14:tracePt t="125021" x="1912938" y="4533900"/>
          <p14:tracePt t="125023" x="1920875" y="4533900"/>
          <p14:tracePt t="125037" x="1943100" y="4533900"/>
          <p14:tracePt t="125039" x="1951038" y="4533900"/>
          <p14:tracePt t="125053" x="1958975" y="4533900"/>
          <p14:tracePt t="125054" x="2019300" y="4525963"/>
          <p14:tracePt t="125057" x="2065338" y="4525963"/>
          <p14:tracePt t="125070" x="2073275" y="4525963"/>
          <p14:tracePt t="125071" x="2125663" y="4518025"/>
          <p14:tracePt t="125074" x="2155825" y="4518025"/>
          <p14:tracePt t="125087" x="2155825" y="4511675"/>
          <p14:tracePt t="125087" x="2201863" y="4511675"/>
          <p14:tracePt t="125089" x="2225675" y="4511675"/>
          <p14:tracePt t="125104" x="2278063" y="4511675"/>
          <p14:tracePt t="125106" x="2301875" y="4511675"/>
          <p14:tracePt t="125120" x="2339975" y="4511675"/>
          <p14:tracePt t="125123" x="2354263" y="4511675"/>
          <p14:tracePt t="125137" x="2400300" y="4511675"/>
          <p14:tracePt t="125139" x="2408238" y="4511675"/>
          <p14:tracePt t="125139" x="2416175" y="4511675"/>
          <p14:tracePt t="125153" x="2460625" y="4511675"/>
          <p14:tracePt t="125156" x="2484438" y="4518025"/>
          <p14:tracePt t="125171" x="2530475" y="4525963"/>
          <p14:tracePt t="125174" x="2552700" y="4533900"/>
          <p14:tracePt t="125187" x="2590800" y="4549775"/>
          <p14:tracePt t="125190" x="2606675" y="4556125"/>
          <p14:tracePt t="125204" x="2636838" y="4572000"/>
          <p14:tracePt t="125207" x="2651125" y="4579938"/>
          <p14:tracePt t="125220" x="2659063" y="4579938"/>
          <p14:tracePt t="125220" x="2682875" y="4587875"/>
          <p14:tracePt t="125223" x="2689225" y="4587875"/>
          <p14:tracePt t="125237" x="2697163" y="4594225"/>
          <p14:tracePt t="125237" x="2713038" y="4602163"/>
          <p14:tracePt t="125240" x="2720975" y="4602163"/>
          <p14:tracePt t="125255" x="2720975" y="4610100"/>
          <p14:tracePt t="125329" x="2713038" y="4610100"/>
          <p14:tracePt t="125333" x="2705100" y="4610100"/>
          <p14:tracePt t="125340" x="2697163" y="4618038"/>
          <p14:tracePt t="125345" x="2689225" y="4618038"/>
          <p14:tracePt t="125431" x="2682875" y="4618038"/>
          <p14:tracePt t="125481" x="2674938" y="4618038"/>
          <p14:tracePt t="125498" x="2667000" y="4618038"/>
          <p14:tracePt t="125506" x="2659063" y="4618038"/>
          <p14:tracePt t="125517" x="2651125" y="4618038"/>
          <p14:tracePt t="125522" x="2651125" y="4625975"/>
          <p14:tracePt t="125526" x="2644775" y="4625975"/>
          <p14:tracePt t="125538" x="2636838" y="4625975"/>
          <p14:tracePt t="125546" x="2628900" y="4625975"/>
          <p14:tracePt t="125554" x="2628900" y="4632325"/>
          <p14:tracePt t="125556" x="2620963" y="4632325"/>
          <p14:tracePt t="125571" x="2613025" y="4632325"/>
          <p14:tracePt t="125592" x="2606675" y="4632325"/>
          <p14:tracePt t="125609" x="2598738" y="4632325"/>
          <p14:tracePt t="125745" x="2598738" y="4625975"/>
          <p14:tracePt t="125777" x="2598738" y="4618038"/>
          <p14:tracePt t="125781" x="2590800" y="4618038"/>
          <p14:tracePt t="125799" x="2590800" y="4610100"/>
          <p14:tracePt t="125801" x="2582863" y="4610100"/>
          <p14:tracePt t="125809" x="2582863" y="4602163"/>
          <p14:tracePt t="125931" x="2590800" y="4602163"/>
          <p14:tracePt t="128540" x="2582863" y="4602163"/>
          <p14:tracePt t="128545" x="2574925" y="4602163"/>
          <p14:tracePt t="128548" x="2574925" y="4594225"/>
          <p14:tracePt t="128551" x="2568575" y="4594225"/>
          <p14:tracePt t="128563" x="2492375" y="4556125"/>
          <p14:tracePt t="128566" x="2460625" y="4541838"/>
          <p14:tracePt t="128567" x="2454275" y="4533900"/>
          <p14:tracePt t="128584" x="2201863" y="4427538"/>
          <p14:tracePt t="128588" x="2155825" y="4411663"/>
          <p14:tracePt t="128588" x="2103438" y="4397375"/>
          <p14:tracePt t="128600" x="1943100" y="4359275"/>
          <p14:tracePt t="128602" x="1920875" y="4351338"/>
          <p14:tracePt t="128617" x="1851025" y="4351338"/>
          <p14:tracePt t="128620" x="1844675" y="4351338"/>
          <p14:tracePt t="128791" x="1836738" y="4351338"/>
          <p14:tracePt t="128796" x="1828800" y="4351338"/>
          <p14:tracePt t="128799" x="1820863" y="4351338"/>
          <p14:tracePt t="128803" x="1812925" y="4359275"/>
          <p14:tracePt t="128805" x="1798638" y="4365625"/>
          <p14:tracePt t="128819" x="1706563" y="4403725"/>
          <p14:tracePt t="128821" x="1646238" y="4427538"/>
          <p14:tracePt t="128822" x="1630363" y="4427538"/>
          <p14:tracePt t="128837" x="1616075" y="4435475"/>
          <p14:tracePt t="128838" x="1401763" y="4525963"/>
          <p14:tracePt t="128849" x="1295400" y="4587875"/>
          <p14:tracePt t="128850" x="1287463" y="4587875"/>
          <p14:tracePt t="128854" x="1279525" y="4587875"/>
          <p14:tracePt t="128855" x="1273175" y="4594225"/>
          <p14:tracePt t="128858" x="1257300" y="4610100"/>
          <p14:tracePt t="128871" x="1235075" y="4640263"/>
          <p14:tracePt t="128874" x="1227138" y="4648200"/>
          <p14:tracePt t="128888" x="1219200" y="4664075"/>
          <p14:tracePt t="128897" x="1211263" y="4664075"/>
          <p14:tracePt t="129018" x="1211263" y="4670425"/>
          <p14:tracePt t="129022" x="1203325" y="4670425"/>
          <p14:tracePt t="129036" x="1203325" y="4678363"/>
          <p14:tracePt t="129045" x="1196975" y="4678363"/>
          <p14:tracePt t="129059" x="1196975" y="4686300"/>
          <p14:tracePt t="129062" x="1189038" y="4686300"/>
          <p14:tracePt t="129130" x="1189038" y="4678363"/>
          <p14:tracePt t="129135" x="1189038" y="4670425"/>
          <p14:tracePt t="129138" x="1189038" y="4664075"/>
          <p14:tracePt t="129143" x="1189038" y="4656138"/>
          <p14:tracePt t="129151" x="1189038" y="4640263"/>
          <p14:tracePt t="129157" x="1196975" y="4625975"/>
          <p14:tracePt t="129168" x="1196975" y="4610100"/>
          <p14:tracePt t="129178" x="1196975" y="4594225"/>
          <p14:tracePt t="129184" x="1196975" y="4587875"/>
          <p14:tracePt t="129195" x="1196975" y="4579938"/>
          <p14:tracePt t="129203" x="1196975" y="4572000"/>
          <p14:tracePt t="129213" x="1196975" y="4564063"/>
          <p14:tracePt t="129222" x="1196975" y="4556125"/>
          <p14:tracePt t="129242" x="1196975" y="4549775"/>
          <p14:tracePt t="129321" x="1196975" y="4556125"/>
          <p14:tracePt t="129331" x="1189038" y="4564063"/>
          <p14:tracePt t="129332" x="1189038" y="4572000"/>
          <p14:tracePt t="129337" x="1189038" y="4579938"/>
          <p14:tracePt t="129340" x="1189038" y="4587875"/>
          <p14:tracePt t="129351" x="1181100" y="4602163"/>
          <p14:tracePt t="129354" x="1181100" y="4610100"/>
          <p14:tracePt t="129369" x="1181100" y="4618038"/>
          <p14:tracePt t="129369" x="1181100" y="4632325"/>
          <p14:tracePt t="129372" x="1181100" y="4640263"/>
          <p14:tracePt t="129385" x="1181100" y="4648200"/>
          <p14:tracePt t="129450" x="1181100" y="4640263"/>
          <p14:tracePt t="129460" x="1181100" y="4632325"/>
          <p14:tracePt t="129470" x="1181100" y="4625975"/>
          <p14:tracePt t="129472" x="1173163" y="4625975"/>
          <p14:tracePt t="129490" x="1173163" y="4618038"/>
          <p14:tracePt t="129503" x="1173163" y="4610100"/>
          <p14:tracePt t="129516" x="1165225" y="4610100"/>
          <p14:tracePt t="129521" x="1165225" y="4602163"/>
          <p14:tracePt t="129527" x="1165225" y="4594225"/>
          <p14:tracePt t="129534" x="1165225" y="4587875"/>
          <p14:tracePt t="129539" x="1165225" y="4579938"/>
          <p14:tracePt t="129551" x="1165225" y="4572000"/>
          <p14:tracePt t="129554" x="1165225" y="4564063"/>
          <p14:tracePt t="129568" x="1165225" y="4541838"/>
          <p14:tracePt t="129571" x="1165225" y="4533900"/>
          <p14:tracePt t="129584" x="1165225" y="4518025"/>
          <p14:tracePt t="129586" x="1165225" y="4511675"/>
          <p14:tracePt t="129601" x="1165225" y="4495800"/>
          <p14:tracePt t="129604" x="1165225" y="4487863"/>
          <p14:tracePt t="129743" x="1165225" y="4495800"/>
          <p14:tracePt t="129753" x="1158875" y="4495800"/>
          <p14:tracePt t="129765" x="1158875" y="4503738"/>
          <p14:tracePt t="129774" x="1150938" y="4503738"/>
          <p14:tracePt t="129778" x="1150938" y="4511675"/>
          <p14:tracePt t="129789" x="1150938" y="4518025"/>
          <p14:tracePt t="129793" x="1143000" y="4518025"/>
          <p14:tracePt t="130094" x="1150938" y="4518025"/>
          <p14:tracePt t="130126" x="1158875" y="4518025"/>
          <p14:tracePt t="130204" x="1165225" y="4525963"/>
          <p14:tracePt t="130236" x="1173163" y="4533900"/>
          <p14:tracePt t="130260" x="1173163" y="4541838"/>
          <p14:tracePt t="130263" x="1181100" y="4541838"/>
          <p14:tracePt t="130267" x="1181100" y="4549775"/>
          <p14:tracePt t="130270" x="1181100" y="4556125"/>
          <p14:tracePt t="130276" x="1181100" y="4564063"/>
          <p14:tracePt t="130284" x="1181100" y="4572000"/>
          <p14:tracePt t="130289" x="1181100" y="4579938"/>
          <p14:tracePt t="130301" x="1173163" y="4579938"/>
          <p14:tracePt t="130303" x="1173163" y="4587875"/>
          <p14:tracePt t="130318" x="1165225" y="4587875"/>
          <p14:tracePt t="130329" x="1158875" y="4587875"/>
          <p14:tracePt t="130398" x="1150938" y="4587875"/>
          <p14:tracePt t="130406" x="1143000" y="4587875"/>
          <p14:tracePt t="130416" x="1135063" y="4587875"/>
          <p14:tracePt t="130420" x="1127125" y="4587875"/>
          <p14:tracePt t="130422" x="1127125" y="4594225"/>
          <p14:tracePt t="130434" x="1112838" y="4602163"/>
          <p14:tracePt t="130437" x="1104900" y="4602163"/>
          <p14:tracePt t="130453" x="1096963" y="4610100"/>
          <p14:tracePt t="130455" x="1089025" y="4610100"/>
          <p14:tracePt t="130470" x="1082675" y="4618038"/>
          <p14:tracePt t="130472" x="1074738" y="4625975"/>
          <p14:tracePt t="130486" x="1074738" y="4632325"/>
          <p14:tracePt t="130486" x="1066800" y="4640263"/>
          <p14:tracePt t="130490" x="1058863" y="4648200"/>
          <p14:tracePt t="130503" x="1058863" y="4656138"/>
          <p14:tracePt t="130509" x="1058863" y="4664075"/>
          <p14:tracePt t="130529" x="1058863" y="4670425"/>
          <p14:tracePt t="130574" x="1058863" y="4678363"/>
          <p14:tracePt t="130619" x="1050925" y="4686300"/>
          <p14:tracePt t="130628" x="1050925" y="4694238"/>
          <p14:tracePt t="130632" x="1044575" y="4694238"/>
          <p14:tracePt t="130637" x="1044575" y="4702175"/>
          <p14:tracePt t="130640" x="1036638" y="4702175"/>
          <p14:tracePt t="130652" x="1028700" y="4724400"/>
          <p14:tracePt t="130655" x="1020763" y="4740275"/>
          <p14:tracePt t="130670" x="1012825" y="4762500"/>
          <p14:tracePt t="130677" x="1012825" y="4770438"/>
          <p14:tracePt t="130688" x="1006475" y="4770438"/>
          <p14:tracePt t="130737" x="1006475" y="4762500"/>
          <p14:tracePt t="130746" x="998538" y="4762500"/>
          <p14:tracePt t="130753" x="998538" y="4754563"/>
          <p14:tracePt t="130760" x="998538" y="4746625"/>
          <p14:tracePt t="130774" x="998538" y="4740275"/>
          <p14:tracePt t="130959" x="1006475" y="4740275"/>
          <p14:tracePt t="131021" x="1006475" y="4732338"/>
          <p14:tracePt t="131030" x="1012825" y="4732338"/>
          <p14:tracePt t="131037" x="1012825" y="4724400"/>
          <p14:tracePt t="131047" x="1020763" y="4724400"/>
          <p14:tracePt t="131049" x="1020763" y="4716463"/>
          <p14:tracePt t="131060" x="1028700" y="4716463"/>
          <p14:tracePt t="131066" x="1028700" y="4708525"/>
          <p14:tracePt t="131069" x="1036638" y="4708525"/>
          <p14:tracePt t="131084" x="1044575" y="4702175"/>
          <p14:tracePt t="131096" x="1050925" y="4702175"/>
          <p14:tracePt t="131104" x="1058863" y="4702175"/>
          <p14:tracePt t="131106" x="1058863" y="4694238"/>
          <p14:tracePt t="131116" x="1066800" y="4694238"/>
          <p14:tracePt t="131134" x="1074738" y="4694238"/>
          <p14:tracePt t="131138" x="1074738" y="4686300"/>
          <p14:tracePt t="131178" x="1082675" y="4686300"/>
          <p14:tracePt t="131181" x="1082675" y="4678363"/>
          <p14:tracePt t="131348" x="1089025" y="4678363"/>
          <p14:tracePt t="131353" x="1096963" y="4686300"/>
          <p14:tracePt t="131362" x="1104900" y="4694238"/>
          <p14:tracePt t="131368" x="1104900" y="4702175"/>
          <p14:tracePt t="131380" x="1112838" y="4708525"/>
          <p14:tracePt t="131386" x="1112838" y="4716463"/>
          <p14:tracePt t="131394" x="1112838" y="4724400"/>
          <p14:tracePt t="131414" x="1112838" y="4732338"/>
          <p14:tracePt t="131424" x="1112838" y="4740275"/>
          <p14:tracePt t="131427" x="1104900" y="4740275"/>
          <p14:tracePt t="131439" x="1096963" y="4740275"/>
          <p14:tracePt t="131487" x="1089025" y="4740275"/>
          <p14:tracePt t="131620" x="1096963" y="4740275"/>
          <p14:tracePt t="131626" x="1104900" y="4740275"/>
          <p14:tracePt t="131631" x="1112838" y="4740275"/>
          <p14:tracePt t="131635" x="1120775" y="4740275"/>
          <p14:tracePt t="131639" x="1127125" y="4740275"/>
          <p14:tracePt t="131650" x="1143000" y="4740275"/>
          <p14:tracePt t="131652" x="1150938" y="4740275"/>
          <p14:tracePt t="131668" x="1181100" y="4740275"/>
          <p14:tracePt t="131670" x="1189038" y="4740275"/>
          <p14:tracePt t="131685" x="1211263" y="4740275"/>
          <p14:tracePt t="131687" x="1219200" y="4740275"/>
          <p14:tracePt t="131701" x="1241425" y="4740275"/>
          <p14:tracePt t="131704" x="1249363" y="4740275"/>
          <p14:tracePt t="131704" x="1257300" y="4740275"/>
          <p14:tracePt t="131718" x="1287463" y="4740275"/>
          <p14:tracePt t="131720" x="1303338" y="4740275"/>
          <p14:tracePt t="131735" x="1341438" y="4732338"/>
          <p14:tracePt t="131738" x="1371600" y="4732338"/>
          <p14:tracePt t="131751" x="1387475" y="4732338"/>
          <p14:tracePt t="131751" x="1516063" y="4732338"/>
          <p14:tracePt t="131754" x="1616075" y="4732338"/>
          <p14:tracePt t="131768" x="1630363" y="4732338"/>
          <p14:tracePt t="131768" x="1828800" y="4732338"/>
          <p14:tracePt t="131771" x="1951038" y="4732338"/>
          <p14:tracePt t="131784" x="1973263" y="4732338"/>
          <p14:tracePt t="131785" x="2193925" y="4732338"/>
          <p14:tracePt t="131787" x="2286000" y="4732338"/>
          <p14:tracePt t="131787" x="2316163" y="4732338"/>
          <p14:tracePt t="131787" x="2339975" y="4732338"/>
          <p14:tracePt t="131801" x="2560638" y="4732338"/>
          <p14:tracePt t="131803" x="2606675" y="4732338"/>
          <p14:tracePt t="131803" x="2620963" y="4732338"/>
          <p14:tracePt t="131818" x="2689225" y="4732338"/>
          <p14:tracePt t="131820" x="2705100" y="4732338"/>
          <p14:tracePt t="131835" x="2713038" y="4732338"/>
          <p14:tracePt t="131908" x="2713038" y="4724400"/>
          <p14:tracePt t="131921" x="2705100" y="4724400"/>
          <p14:tracePt t="131935" x="2697163" y="4724400"/>
          <p14:tracePt t="131942" x="2689225" y="4724400"/>
          <p14:tracePt t="131951" x="2682875" y="4724400"/>
          <p14:tracePt t="131959" x="2674938" y="4724400"/>
          <p14:tracePt t="131966" x="2667000" y="4724400"/>
          <p14:tracePt t="131971" x="2659063" y="4724400"/>
          <p14:tracePt t="131973" x="2651125" y="4724400"/>
          <p14:tracePt t="131987" x="2590800" y="4732338"/>
          <p14:tracePt t="131990" x="2568575" y="4732338"/>
          <p14:tracePt t="131990" x="2536825" y="4732338"/>
          <p14:tracePt t="132003" x="2408238" y="4732338"/>
          <p14:tracePt t="132005" x="2354263" y="4732338"/>
          <p14:tracePt t="132019" x="2339975" y="4732338"/>
          <p14:tracePt t="132019" x="2035175" y="4732338"/>
          <p14:tracePt t="132021" x="1989138" y="4732338"/>
          <p14:tracePt t="132022" x="1965325" y="4732338"/>
          <p14:tracePt t="132036" x="1943100" y="4732338"/>
          <p14:tracePt t="132036" x="1654175" y="4732338"/>
          <p14:tracePt t="132038" x="1592263" y="4732338"/>
          <p14:tracePt t="132039" x="1570038" y="4732338"/>
          <p14:tracePt t="132053" x="1546225" y="4732338"/>
          <p14:tracePt t="132053" x="1401763" y="4732338"/>
          <p14:tracePt t="132055" x="1387475" y="4732338"/>
          <p14:tracePt t="132069" x="1379538" y="4732338"/>
          <p14:tracePt t="132069" x="1341438" y="4740275"/>
          <p14:tracePt t="132072" x="1333500" y="4740275"/>
          <p14:tracePt t="132086" x="1311275" y="4740275"/>
          <p14:tracePt t="132093" x="1303338" y="4740275"/>
          <p14:tracePt t="132102" x="1295400" y="4740275"/>
          <p14:tracePt t="132106" x="1287463" y="4740275"/>
          <p14:tracePt t="132119" x="1273175" y="4740275"/>
          <p14:tracePt t="132122" x="1265238" y="4740275"/>
          <p14:tracePt t="132136" x="1241425" y="4740275"/>
          <p14:tracePt t="132139" x="1235075" y="4740275"/>
          <p14:tracePt t="132153" x="1227138" y="4740275"/>
          <p14:tracePt t="132160" x="1219200" y="4740275"/>
          <p14:tracePt t="132259" x="1211263" y="4740275"/>
          <p14:tracePt t="132266" x="1203325" y="4740275"/>
          <p14:tracePt t="132271" x="1196975" y="4740275"/>
          <p14:tracePt t="132274" x="1189038" y="4740275"/>
          <p14:tracePt t="132284" x="1165225" y="4740275"/>
          <p14:tracePt t="132286" x="1158875" y="4740275"/>
          <p14:tracePt t="132300" x="1127125" y="4746625"/>
          <p14:tracePt t="132308" x="1120775" y="4746625"/>
          <p14:tracePt t="132319" x="1112838" y="4746625"/>
          <p14:tracePt t="132341" x="1104900" y="4746625"/>
          <p14:tracePt t="132358" x="1096963" y="4746625"/>
          <p14:tracePt t="132375" x="1089025" y="4746625"/>
          <p14:tracePt t="132385" x="1082675" y="4746625"/>
          <p14:tracePt t="132394" x="1074738" y="4746625"/>
          <p14:tracePt t="132403" x="1066800" y="4746625"/>
          <p14:tracePt t="132414" x="1058863" y="4746625"/>
          <p14:tracePt t="132437" x="1050925" y="4746625"/>
          <p14:tracePt t="132578" x="1058863" y="4746625"/>
          <p14:tracePt t="132585" x="1066800" y="4746625"/>
          <p14:tracePt t="132587" x="1066800" y="4740275"/>
          <p14:tracePt t="132590" x="1074738" y="4740275"/>
          <p14:tracePt t="132600" x="1096963" y="4740275"/>
          <p14:tracePt t="132607" x="1104900" y="4740275"/>
          <p14:tracePt t="132617" x="1127125" y="4732338"/>
          <p14:tracePt t="132623" x="1135063" y="4732338"/>
          <p14:tracePt t="132634" x="1143000" y="4732338"/>
          <p14:tracePt t="132636" x="1150938" y="4732338"/>
          <p14:tracePt t="132650" x="1165225" y="4732338"/>
          <p14:tracePt t="132652" x="1173163" y="4732338"/>
          <p14:tracePt t="132667" x="1196975" y="4732338"/>
          <p14:tracePt t="132670" x="1203325" y="4732338"/>
          <p14:tracePt t="132684" x="1235075" y="4732338"/>
          <p14:tracePt t="132686" x="1241425" y="4732338"/>
          <p14:tracePt t="132700" x="1249363" y="4732338"/>
          <p14:tracePt t="132700" x="1279525" y="4732338"/>
          <p14:tracePt t="132703" x="1295400" y="4732338"/>
          <p14:tracePt t="132717" x="1317625" y="4732338"/>
          <p14:tracePt t="132720" x="1325563" y="4732338"/>
          <p14:tracePt t="132734" x="1333500" y="4732338"/>
          <p14:tracePt t="132799" x="1341438" y="4732338"/>
          <p14:tracePt t="132807" x="1349375" y="4732338"/>
          <p14:tracePt t="132812" x="1355725" y="4732338"/>
          <p14:tracePt t="132817" x="1363663" y="4740275"/>
          <p14:tracePt t="132820" x="1379538" y="4740275"/>
          <p14:tracePt t="132834" x="1431925" y="4754563"/>
          <p14:tracePt t="132837" x="1447800" y="4754563"/>
          <p14:tracePt t="132851" x="1508125" y="4754563"/>
          <p14:tracePt t="132854" x="1524000" y="4754563"/>
          <p14:tracePt t="132867" x="1570038" y="4754563"/>
          <p14:tracePt t="132869" x="1577975" y="4754563"/>
          <p14:tracePt t="132884" x="1630363" y="4754563"/>
          <p14:tracePt t="132886" x="1638300" y="4754563"/>
          <p14:tracePt t="132900" x="1646238" y="4754563"/>
          <p14:tracePt t="132901" x="1714500" y="4746625"/>
          <p14:tracePt t="132904" x="1744663" y="4740275"/>
          <p14:tracePt t="132917" x="1844675" y="4724400"/>
          <p14:tracePt t="132920" x="1882775" y="4724400"/>
          <p14:tracePt t="132920" x="1889125" y="4724400"/>
          <p14:tracePt t="132934" x="2065338" y="4702175"/>
          <p14:tracePt t="132937" x="2133600" y="4686300"/>
          <p14:tracePt t="132950" x="2149475" y="4686300"/>
          <p14:tracePt t="132950" x="2378075" y="4670425"/>
          <p14:tracePt t="132953" x="2438400" y="4670425"/>
          <p14:tracePt t="132967" x="2460625" y="4664075"/>
          <p14:tracePt t="132967" x="2743200" y="4664075"/>
          <p14:tracePt t="132971" x="2811463" y="4664075"/>
          <p14:tracePt t="132985" x="2911475" y="4670425"/>
          <p14:tracePt t="132985" x="2917825" y="4670425"/>
          <p14:tracePt t="133001" x="2917825" y="4678363"/>
          <p14:tracePt t="133096" x="2911475" y="4678363"/>
          <p14:tracePt t="133102" x="2911475" y="4686300"/>
          <p14:tracePt t="133106" x="2903538" y="4686300"/>
          <p14:tracePt t="133117" x="2887663" y="4694238"/>
          <p14:tracePt t="133127" x="2879725" y="4694238"/>
          <p14:tracePt t="133128" x="2873375" y="4694238"/>
          <p14:tracePt t="133134" x="2857500" y="4702175"/>
          <p14:tracePt t="133138" x="2849563" y="4702175"/>
          <p14:tracePt t="133153" x="2827338" y="4702175"/>
          <p14:tracePt t="133156" x="2819400" y="4702175"/>
          <p14:tracePt t="133170" x="2789238" y="4702175"/>
          <p14:tracePt t="133173" x="2781300" y="4702175"/>
          <p14:tracePt t="133186" x="2765425" y="4708525"/>
          <p14:tracePt t="133189" x="2759075" y="4708525"/>
          <p14:tracePt t="133202" x="2751138" y="4708525"/>
          <p14:tracePt t="133205" x="2751138" y="4716463"/>
          <p14:tracePt t="133218" x="2735263" y="4716463"/>
          <p14:tracePt t="133221" x="2727325" y="4716463"/>
          <p14:tracePt t="133235" x="2727325" y="4724400"/>
          <p14:tracePt t="133236" x="2713038" y="4724400"/>
          <p14:tracePt t="133238" x="2697163" y="4732338"/>
          <p14:tracePt t="133252" x="2667000" y="4746625"/>
          <p14:tracePt t="133255" x="2651125" y="4754563"/>
          <p14:tracePt t="133268" x="2644775" y="4754563"/>
          <p14:tracePt t="133268" x="2606675" y="4754563"/>
          <p14:tracePt t="133271" x="2590800" y="4762500"/>
          <p14:tracePt t="133285" x="2582863" y="4762500"/>
          <p14:tracePt t="133285" x="2552700" y="4770438"/>
          <p14:tracePt t="133288" x="2536825" y="4770438"/>
          <p14:tracePt t="133289" x="2530475" y="4770438"/>
          <p14:tracePt t="133302" x="2514600" y="4778375"/>
          <p14:tracePt t="133304" x="2506663" y="4778375"/>
          <p14:tracePt t="133319" x="2498725" y="4778375"/>
          <p14:tracePt t="133321" x="2498725" y="4784725"/>
          <p14:tracePt t="133336" x="2492375" y="4784725"/>
          <p14:tracePt t="133338" x="2484438" y="4784725"/>
          <p14:tracePt t="133352" x="2468563" y="4792663"/>
          <p14:tracePt t="133355" x="2460625" y="4792663"/>
          <p14:tracePt t="133355" x="2454275" y="4792663"/>
          <p14:tracePt t="133368" x="2416175" y="4792663"/>
          <p14:tracePt t="133370" x="2400300" y="4792663"/>
          <p14:tracePt t="133385" x="2339975" y="4792663"/>
          <p14:tracePt t="133387" x="2316163" y="4792663"/>
          <p14:tracePt t="133388" x="2301875" y="4792663"/>
          <p14:tracePt t="133402" x="2293938" y="4792663"/>
          <p14:tracePt t="133402" x="2232025" y="4792663"/>
          <p14:tracePt t="133404" x="2201863" y="4792663"/>
          <p14:tracePt t="133404" x="2193925" y="4792663"/>
          <p14:tracePt t="133404" x="2187575" y="4792663"/>
          <p14:tracePt t="133419" x="2125663" y="4792663"/>
          <p14:tracePt t="133421" x="2117725" y="4792663"/>
          <p14:tracePt t="133436" x="2095500" y="4792663"/>
          <p14:tracePt t="133438" x="2087563" y="4792663"/>
          <p14:tracePt t="133452" x="2079625" y="4792663"/>
          <p14:tracePt t="133454" x="2073275" y="4792663"/>
          <p14:tracePt t="133469" x="2065338" y="4792663"/>
          <p14:tracePt t="133471" x="2057400" y="4792663"/>
          <p14:tracePt t="133486" x="2041525" y="4792663"/>
          <p14:tracePt t="133488" x="2027238" y="4792663"/>
          <p14:tracePt t="133502" x="1997075" y="4792663"/>
          <p14:tracePt t="133505" x="1989138" y="4792663"/>
          <p14:tracePt t="133505" x="1981200" y="4792663"/>
          <p14:tracePt t="133519" x="1951038" y="4792663"/>
          <p14:tracePt t="133521" x="1935163" y="4792663"/>
          <p14:tracePt t="133535" x="1927225" y="4792663"/>
          <p14:tracePt t="133535" x="1897063" y="4792663"/>
          <p14:tracePt t="133537" x="1874838" y="4792663"/>
          <p14:tracePt t="133552" x="1851025" y="4792663"/>
          <p14:tracePt t="133554" x="1836738" y="4792663"/>
          <p14:tracePt t="133569" x="1812925" y="4792663"/>
          <p14:tracePt t="133571" x="1806575" y="4792663"/>
          <p14:tracePt t="133585" x="1798638" y="4792663"/>
          <p14:tracePt t="133587" x="1790700" y="4792663"/>
          <p14:tracePt t="133602" x="1782763" y="4784725"/>
          <p14:tracePt t="133604" x="1774825" y="4784725"/>
          <p14:tracePt t="133622" x="1768475" y="4784725"/>
          <p14:tracePt t="133894" x="1768475" y="4778375"/>
          <p14:tracePt t="133902" x="1774825" y="4770438"/>
          <p14:tracePt t="133905" x="1790700" y="4770438"/>
          <p14:tracePt t="133907" x="1806575" y="4770438"/>
          <p14:tracePt t="133918" x="1882775" y="4770438"/>
          <p14:tracePt t="133921" x="1927225" y="4770438"/>
          <p14:tracePt t="133936" x="1943100" y="4770438"/>
          <p14:tracePt t="133937" x="2141538" y="4770438"/>
          <p14:tracePt t="133939" x="2187575" y="4770438"/>
          <p14:tracePt t="133953" x="2209800" y="4770438"/>
          <p14:tracePt t="133954" x="2468563" y="4770438"/>
          <p14:tracePt t="133957" x="2574925" y="4770438"/>
          <p14:tracePt t="133971" x="2598738" y="4770438"/>
          <p14:tracePt t="133972" x="2841625" y="4770438"/>
          <p14:tracePt t="133974" x="3017838" y="4770438"/>
          <p14:tracePt t="133975" x="3048000" y="4770438"/>
          <p14:tracePt t="133987" x="3070225" y="4770438"/>
          <p14:tracePt t="133988" x="3314700" y="4770438"/>
          <p14:tracePt t="133992" x="3368675" y="4770438"/>
          <p14:tracePt t="133992" x="3429000" y="4770438"/>
          <p14:tracePt t="133993" x="3451225" y="4770438"/>
          <p14:tracePt t="134004" x="3459163" y="4770438"/>
          <p14:tracePt t="134004" x="3551238" y="4770438"/>
          <p14:tracePt t="134007" x="3627438" y="4770438"/>
          <p14:tracePt t="134008" x="3635375" y="4770438"/>
          <p14:tracePt t="134021" x="3641725" y="4770438"/>
          <p14:tracePt t="134021" x="3679825" y="4770438"/>
          <p14:tracePt t="134024" x="3695700" y="4770438"/>
          <p14:tracePt t="134037" x="3703638" y="4770438"/>
          <p14:tracePt t="134161" x="3711575" y="4770438"/>
          <p14:tracePt t="134168" x="3717925" y="4770438"/>
          <p14:tracePt t="134172" x="3725863" y="4770438"/>
          <p14:tracePt t="134176" x="3733800" y="4770438"/>
          <p14:tracePt t="134187" x="3749675" y="4770438"/>
          <p14:tracePt t="134189" x="3756025" y="4770438"/>
          <p14:tracePt t="134207" x="3787775" y="4770438"/>
          <p14:tracePt t="134209" x="3794125" y="4770438"/>
          <p14:tracePt t="134224" x="3825875" y="4770438"/>
          <p14:tracePt t="134226" x="3832225" y="4770438"/>
          <p14:tracePt t="134241" x="3878263" y="4762500"/>
          <p14:tracePt t="134243" x="3894138" y="4762500"/>
          <p14:tracePt t="134257" x="3946525" y="4762500"/>
          <p14:tracePt t="134259" x="3970338" y="4762500"/>
          <p14:tracePt t="134274" x="4030663" y="4762500"/>
          <p14:tracePt t="134276" x="4038600" y="4762500"/>
          <p14:tracePt t="134277" x="4054475" y="4762500"/>
          <p14:tracePt t="134290" x="4060825" y="4762500"/>
          <p14:tracePt t="134291" x="4114800" y="4754563"/>
          <p14:tracePt t="134294" x="4130675" y="4754563"/>
          <p14:tracePt t="134307" x="4168775" y="4754563"/>
          <p14:tracePt t="134309" x="4175125" y="4754563"/>
          <p14:tracePt t="134325" x="4198938" y="4754563"/>
          <p14:tracePt t="134328" x="4206875" y="4754563"/>
          <p14:tracePt t="134341" x="4213225" y="4754563"/>
          <p14:tracePt t="134343" x="4221163" y="4754563"/>
          <p14:tracePt t="134368" x="4229100" y="4754563"/>
          <p14:tracePt t="134570" x="4221163" y="4754563"/>
          <p14:tracePt t="134584" x="4213225" y="4754563"/>
          <p14:tracePt t="134588" x="4206875" y="4754563"/>
          <p14:tracePt t="134592" x="4198938" y="4754563"/>
          <p14:tracePt t="134600" x="4183063" y="4754563"/>
          <p14:tracePt t="134603" x="4175125" y="4754563"/>
          <p14:tracePt t="134617" x="4160838" y="4754563"/>
          <p14:tracePt t="134620" x="4152900" y="4754563"/>
          <p14:tracePt t="134633" x="4144963" y="4754563"/>
          <p14:tracePt t="134775" x="4137025" y="4754563"/>
          <p14:tracePt t="134796" x="4130675" y="4754563"/>
          <p14:tracePt t="134802" x="4122738" y="4754563"/>
          <p14:tracePt t="134809" x="4114800" y="4754563"/>
          <p14:tracePt t="134816" x="4106863" y="4754563"/>
          <p14:tracePt t="134821" x="4098925" y="4754563"/>
          <p14:tracePt t="134832" x="4084638" y="4762500"/>
          <p14:tracePt t="134835" x="4076700" y="4762500"/>
          <p14:tracePt t="134852" x="4016375" y="4762500"/>
          <p14:tracePt t="134855" x="4008438" y="4762500"/>
          <p14:tracePt t="134855" x="4000500" y="4762500"/>
          <p14:tracePt t="134856" x="3992563" y="4762500"/>
          <p14:tracePt t="134865" x="3984625" y="4762500"/>
          <p14:tracePt t="134865" x="3946525" y="4762500"/>
          <p14:tracePt t="134868" x="3916363" y="4762500"/>
          <p14:tracePt t="134881" x="3908425" y="4762500"/>
          <p14:tracePt t="134882" x="3794125" y="4762500"/>
          <p14:tracePt t="134885" x="3771900" y="4762500"/>
          <p14:tracePt t="134885" x="3741738" y="4762500"/>
          <p14:tracePt t="134885" x="3725863" y="4762500"/>
          <p14:tracePt t="134898" x="3589338" y="4754563"/>
          <p14:tracePt t="134900" x="3565525" y="4746625"/>
          <p14:tracePt t="134915" x="3489325" y="4746625"/>
          <p14:tracePt t="134918" x="3482975" y="4746625"/>
          <p14:tracePt t="134931" x="3475038" y="4746625"/>
          <p14:tracePt t="134937" x="3467100" y="4746625"/>
          <p14:tracePt t="135016" x="3475038" y="4746625"/>
          <p14:tracePt t="135024" x="3482975" y="4746625"/>
          <p14:tracePt t="135030" x="3489325" y="4746625"/>
          <p14:tracePt t="135035" x="3497263" y="4746625"/>
          <p14:tracePt t="135039" x="3505200" y="4746625"/>
          <p14:tracePt t="135050" x="3527425" y="4746625"/>
          <p14:tracePt t="135052" x="3535363" y="4746625"/>
          <p14:tracePt t="135067" x="3581400" y="4746625"/>
          <p14:tracePt t="135069" x="3589338" y="4746625"/>
          <p14:tracePt t="135085" x="3619500" y="4746625"/>
          <p14:tracePt t="135087" x="3627438" y="4746625"/>
          <p14:tracePt t="135101" x="3641725" y="4746625"/>
          <p14:tracePt t="135104" x="3649663" y="4746625"/>
          <p14:tracePt t="135168" x="3641725" y="4746625"/>
          <p14:tracePt t="135173" x="3635375" y="4746625"/>
          <p14:tracePt t="135177" x="3627438" y="4746625"/>
          <p14:tracePt t="135185" x="3619500" y="4746625"/>
          <p14:tracePt t="135187" x="3603625" y="4746625"/>
          <p14:tracePt t="135201" x="3597275" y="4746625"/>
          <p14:tracePt t="135202" x="3521075" y="4746625"/>
          <p14:tracePt t="135204" x="3489325" y="4746625"/>
          <p14:tracePt t="135204" x="3482975" y="4746625"/>
          <p14:tracePt t="135204" x="3475038" y="4746625"/>
          <p14:tracePt t="135218" x="3246438" y="4746625"/>
          <p14:tracePt t="135220" x="3192463" y="4746625"/>
          <p14:tracePt t="135220" x="3170238" y="4746625"/>
          <p14:tracePt t="135236" x="2797175" y="4746625"/>
          <p14:tracePt t="135238" x="2620963" y="4746625"/>
          <p14:tracePt t="135238" x="2582863" y="4746625"/>
          <p14:tracePt t="135252" x="2163763" y="4746625"/>
          <p14:tracePt t="135254" x="1997075" y="4754563"/>
          <p14:tracePt t="135270" x="1668463" y="4792663"/>
          <p14:tracePt t="135273" x="1570038" y="4816475"/>
          <p14:tracePt t="135285" x="1554163" y="4822825"/>
          <p14:tracePt t="135285" x="1485900" y="4846638"/>
          <p14:tracePt t="135288" x="1463675" y="4854575"/>
          <p14:tracePt t="135302" x="1431925" y="4876800"/>
          <p14:tracePt t="135305" x="1431925" y="4884738"/>
          <p14:tracePt t="135305" x="1425575" y="4884738"/>
          <p14:tracePt t="135321" x="1409700" y="4906963"/>
          <p14:tracePt t="135325" x="1409700" y="4914900"/>
          <p14:tracePt t="135336" x="1401763" y="4930775"/>
          <p14:tracePt t="135340" x="1393825" y="4937125"/>
          <p14:tracePt t="135341" x="1387475" y="4953000"/>
          <p14:tracePt t="135354" x="1363663" y="4991100"/>
          <p14:tracePt t="135358" x="1355725" y="4999038"/>
          <p14:tracePt t="135368" x="1333500" y="5029200"/>
          <p14:tracePt t="135372" x="1317625" y="5059363"/>
          <p14:tracePt t="135387" x="1287463" y="5097463"/>
          <p14:tracePt t="135390" x="1273175" y="5127625"/>
          <p14:tracePt t="135404" x="1265238" y="5127625"/>
          <p14:tracePt t="135404" x="1241425" y="5159375"/>
          <p14:tracePt t="135407" x="1235075" y="5181600"/>
          <p14:tracePt t="135408" x="1227138" y="5189538"/>
          <p14:tracePt t="135420" x="1203325" y="5219700"/>
          <p14:tracePt t="135423" x="1203325" y="5227638"/>
          <p14:tracePt t="135423" x="1196975" y="5235575"/>
          <p14:tracePt t="135436" x="1189038" y="5249863"/>
          <p14:tracePt t="135439" x="1181100" y="5265738"/>
          <p14:tracePt t="135453" x="1173163" y="5287963"/>
          <p14:tracePt t="135455" x="1173163" y="5295900"/>
          <p14:tracePt t="135469" x="1158875" y="5318125"/>
          <p14:tracePt t="135472" x="1150938" y="5326063"/>
          <p14:tracePt t="135486" x="1135063" y="5341938"/>
          <p14:tracePt t="135489" x="1135063" y="5349875"/>
          <p14:tracePt t="135489" x="1135063" y="5356225"/>
          <p14:tracePt t="135503" x="1127125" y="5364163"/>
          <p14:tracePt t="135506" x="1120775" y="5372100"/>
          <p14:tracePt t="135519" x="1120775" y="5387975"/>
          <p14:tracePt t="135521" x="1112838" y="5394325"/>
          <p14:tracePt t="135536" x="1112838" y="5410200"/>
          <p14:tracePt t="135538" x="1112838" y="5418138"/>
          <p14:tracePt t="135538" x="1112838" y="5426075"/>
          <p14:tracePt t="135553" x="1120775" y="5432425"/>
          <p14:tracePt t="135556" x="1127125" y="5440363"/>
          <p14:tracePt t="135569" x="1143000" y="5456238"/>
          <p14:tracePt t="135572" x="1150938" y="5464175"/>
          <p14:tracePt t="135585" x="1165225" y="5470525"/>
          <p14:tracePt t="135588" x="1173163" y="5478463"/>
          <p14:tracePt t="135601" x="1189038" y="5486400"/>
          <p14:tracePt t="135604" x="1196975" y="5494338"/>
          <p14:tracePt t="135619" x="1196975" y="5502275"/>
          <p14:tracePt t="135621" x="1203325" y="5502275"/>
          <p14:tracePt t="135636" x="1203325" y="5508625"/>
          <p14:tracePt t="135642" x="1203325" y="5516563"/>
          <p14:tracePt t="135659" x="1203325" y="5524500"/>
          <p14:tracePt t="135732" x="1211263" y="5524500"/>
          <p14:tracePt t="135740" x="1211263" y="5532438"/>
          <p14:tracePt t="135746" x="1219200" y="5532438"/>
          <p14:tracePt t="135752" x="1219200" y="5540375"/>
          <p14:tracePt t="135753" x="1227138" y="5540375"/>
          <p14:tracePt t="135769" x="1257300" y="5554663"/>
          <p14:tracePt t="135771" x="1273175" y="5554663"/>
          <p14:tracePt t="135771" x="1279525" y="5554663"/>
          <p14:tracePt t="135785" x="1311275" y="5554663"/>
          <p14:tracePt t="135787" x="1325563" y="5554663"/>
          <p14:tracePt t="135802" x="1379538" y="5554663"/>
          <p14:tracePt t="135804" x="1401763" y="5554663"/>
          <p14:tracePt t="135819" x="1409700" y="5554663"/>
          <p14:tracePt t="135819" x="1516063" y="5540375"/>
          <p14:tracePt t="135822" x="1562100" y="5532438"/>
          <p14:tracePt t="135835" x="1570038" y="5532438"/>
          <p14:tracePt t="135835" x="1706563" y="5524500"/>
          <p14:tracePt t="135838" x="1806575" y="5516563"/>
          <p14:tracePt t="135853" x="2035175" y="5516563"/>
          <p14:tracePt t="135856" x="2103438" y="5516563"/>
          <p14:tracePt t="135869" x="2117725" y="5516563"/>
          <p14:tracePt t="135869" x="2209800" y="5516563"/>
          <p14:tracePt t="135872" x="2255838" y="5516563"/>
          <p14:tracePt t="135885" x="2286000" y="5516563"/>
          <p14:tracePt t="135892" x="2293938" y="5516563"/>
          <p14:tracePt t="135963" x="2286000" y="5516563"/>
          <p14:tracePt t="135970" x="2286000" y="5524500"/>
          <p14:tracePt t="135972" x="2278063" y="5524500"/>
          <p14:tracePt t="135977" x="2270125" y="5532438"/>
          <p14:tracePt t="135986" x="2255838" y="5540375"/>
          <p14:tracePt t="135987" x="2232025" y="5546725"/>
          <p14:tracePt t="135990" x="2193925" y="5554663"/>
          <p14:tracePt t="136002" x="2073275" y="5584825"/>
          <p14:tracePt t="136004" x="2011363" y="5608638"/>
          <p14:tracePt t="136020" x="1806575" y="5646738"/>
          <p14:tracePt t="136023" x="1752600" y="5654675"/>
          <p14:tracePt t="136036" x="1736725" y="5661025"/>
          <p14:tracePt t="136037" x="1616075" y="5684838"/>
          <p14:tracePt t="136040" x="1592263" y="5692775"/>
          <p14:tracePt t="136053" x="1562100" y="5699125"/>
          <p14:tracePt t="136056" x="1554163" y="5699125"/>
          <p14:tracePt t="136070" x="1554163" y="5707063"/>
          <p14:tracePt t="136070" x="1546225" y="5707063"/>
          <p14:tracePt t="136117" x="1554163" y="5707063"/>
          <p14:tracePt t="136122" x="1562100" y="5707063"/>
          <p14:tracePt t="136124" x="1570038" y="5707063"/>
          <p14:tracePt t="136133" x="1600200" y="5715000"/>
          <p14:tracePt t="136136" x="1616075" y="5715000"/>
          <p14:tracePt t="136150" x="1760538" y="5715000"/>
          <p14:tracePt t="136153" x="1782763" y="5715000"/>
          <p14:tracePt t="136166" x="1981200" y="5722938"/>
          <p14:tracePt t="136170" x="2035175" y="5730875"/>
          <p14:tracePt t="136183" x="2247900" y="5768975"/>
          <p14:tracePt t="136186" x="2286000" y="5775325"/>
          <p14:tracePt t="136200" x="2378075" y="5799138"/>
          <p14:tracePt t="136204" x="2384425" y="5807075"/>
          <p14:tracePt t="136216" x="2400300" y="5813425"/>
          <p14:tracePt t="136222" x="2400300" y="5821363"/>
          <p14:tracePt t="136222" x="2392363" y="5821363"/>
          <p14:tracePt t="136233" x="2384425" y="5837238"/>
          <p14:tracePt t="136236" x="2378075" y="5837238"/>
          <p14:tracePt t="136250" x="2324100" y="5859463"/>
          <p14:tracePt t="136253" x="2301875" y="5867400"/>
          <p14:tracePt t="136266" x="1989138" y="5935663"/>
          <p14:tracePt t="136270" x="1927225" y="5951538"/>
          <p14:tracePt t="136283" x="1654175" y="6011863"/>
          <p14:tracePt t="136286" x="1608138" y="6019800"/>
          <p14:tracePt t="136300" x="1455738" y="6057900"/>
          <p14:tracePt t="136303" x="1447800" y="6057900"/>
          <p14:tracePt t="136316" x="1409700" y="6073775"/>
          <p14:tracePt t="136320" x="1401763" y="6080125"/>
          <p14:tracePt t="136333" x="1393825" y="6088063"/>
          <p14:tracePt t="136338" x="1393825" y="6096000"/>
          <p14:tracePt t="136350" x="1393825" y="6103938"/>
          <p14:tracePt t="136355" x="1401763" y="6111875"/>
          <p14:tracePt t="136366" x="1409700" y="6126163"/>
          <p14:tracePt t="136370" x="1417638" y="6134100"/>
          <p14:tracePt t="136383" x="1425575" y="6156325"/>
          <p14:tracePt t="136387" x="1425575" y="6172200"/>
          <p14:tracePt t="136400" x="1431925" y="6202363"/>
          <p14:tracePt t="136403" x="1431925" y="6210300"/>
          <p14:tracePt t="136416" x="1425575" y="6248400"/>
          <p14:tracePt t="136420" x="1425575" y="6256338"/>
          <p14:tracePt t="136433" x="1409700" y="6286500"/>
          <p14:tracePt t="136437" x="1401763" y="6294438"/>
          <p14:tracePt t="136450" x="1393825" y="6308725"/>
          <p14:tracePt t="136453" x="1393825" y="6316663"/>
          <p14:tracePt t="136466" x="1387475" y="6316663"/>
          <p14:tracePt t="136470" x="1379538" y="6324600"/>
          <p14:tracePt t="136483" x="1371600" y="6332538"/>
          <p14:tracePt t="136496" x="1371600" y="6340475"/>
          <p14:tracePt t="136501" x="1363663" y="6340475"/>
          <p14:tracePt t="136656" x="1371600" y="6340475"/>
          <p14:tracePt t="136665" x="1371600" y="6346825"/>
          <p14:tracePt t="136674" x="1379538" y="6346825"/>
          <p14:tracePt t="136684" x="1379538" y="6354763"/>
          <p14:tracePt t="136688" x="1387475" y="6354763"/>
          <p14:tracePt t="136712" x="1393825" y="6354763"/>
          <p14:tracePt t="136718" x="1401763" y="6354763"/>
          <p14:tracePt t="136720" x="1409700" y="6354763"/>
          <p14:tracePt t="136723" x="1417638" y="6354763"/>
          <p14:tracePt t="136733" x="1439863" y="6346825"/>
          <p14:tracePt t="136740" x="1447800" y="6340475"/>
          <p14:tracePt t="136750" x="1463675" y="6332538"/>
          <p14:tracePt t="136756" x="1470025" y="6324600"/>
          <p14:tracePt t="136766" x="1477963" y="6316663"/>
          <p14:tracePt t="136773" x="1485900" y="6308725"/>
          <p14:tracePt t="136785" x="1493838" y="6308725"/>
          <p14:tracePt t="136790" x="1493838" y="6302375"/>
          <p14:tracePt t="136884" x="1493838" y="6308725"/>
          <p14:tracePt t="136893" x="1493838" y="6316663"/>
          <p14:tracePt t="136898" x="1493838" y="6324600"/>
          <p14:tracePt t="136901" x="1485900" y="6332538"/>
          <p14:tracePt t="136907" x="1485900" y="6340475"/>
          <p14:tracePt t="136916" x="1477963" y="6362700"/>
          <p14:tracePt t="136927" x="1463675" y="6384925"/>
          <p14:tracePt t="136933" x="1463675" y="6400800"/>
          <p14:tracePt t="136945" x="1447800" y="6423025"/>
          <p14:tracePt t="136950" x="1439863" y="6438900"/>
          <p14:tracePt t="136961" x="1425575" y="6454775"/>
          <p14:tracePt t="136967" x="1425575" y="6461125"/>
          <p14:tracePt t="136967" x="1417638" y="6461125"/>
          <p14:tracePt t="136987" x="1401763" y="6477000"/>
          <p14:tracePt t="136997" x="1393825" y="6477000"/>
          <p14:tracePt t="137013" x="1387475" y="6477000"/>
          <p14:tracePt t="137022" x="1379538" y="6477000"/>
          <p14:tracePt t="137032" x="1371600" y="6477000"/>
          <p14:tracePt t="137038" x="1363663" y="6477000"/>
          <p14:tracePt t="137045" x="1355725" y="6477000"/>
          <p14:tracePt t="137050" x="1355725" y="6469063"/>
          <p14:tracePt t="137059" x="1349375" y="6469063"/>
          <p14:tracePt t="137068" x="1349375" y="6461125"/>
          <p14:tracePt t="137068" x="1341438" y="6461125"/>
          <p14:tracePt t="137074" x="1333500" y="6461125"/>
          <p14:tracePt t="137083" x="1325563" y="6454775"/>
          <p14:tracePt t="137086" x="1317625" y="6446838"/>
          <p14:tracePt t="137100" x="1295400" y="6430963"/>
          <p14:tracePt t="137104" x="1295400" y="6423025"/>
          <p14:tracePt t="137116" x="1287463" y="6423025"/>
          <p14:tracePt t="137118" x="1279525" y="6416675"/>
          <p14:tracePt t="137133" x="1273175" y="6408738"/>
          <p14:tracePt t="137139" x="1265238" y="6408738"/>
          <p14:tracePt t="137150" x="1257300" y="6400800"/>
          <p14:tracePt t="137153" x="1257300" y="6392863"/>
          <p14:tracePt t="137166" x="1241425" y="6384925"/>
          <p14:tracePt t="137169" x="1235075" y="6384925"/>
          <p14:tracePt t="137183" x="1219200" y="6378575"/>
          <p14:tracePt t="137186" x="1211263" y="6370638"/>
          <p14:tracePt t="137200" x="1189038" y="6362700"/>
          <p14:tracePt t="137202" x="1181100" y="6354763"/>
          <p14:tracePt t="137216" x="1173163" y="6340475"/>
          <p14:tracePt t="137219" x="1165225" y="6340475"/>
          <p14:tracePt t="137233" x="1150938" y="6316663"/>
          <p14:tracePt t="137237" x="1150938" y="6308725"/>
          <p14:tracePt t="137250" x="1135063" y="6286500"/>
          <p14:tracePt t="137255" x="1135063" y="6278563"/>
          <p14:tracePt t="137266" x="1127125" y="6264275"/>
          <p14:tracePt t="137270" x="1127125" y="6256338"/>
          <p14:tracePt t="137283" x="1120775" y="6240463"/>
          <p14:tracePt t="137286" x="1120775" y="6232525"/>
          <p14:tracePt t="137300" x="1112838" y="6226175"/>
          <p14:tracePt t="137302" x="1112838" y="6218238"/>
          <p14:tracePt t="137368" x="1112838" y="6210300"/>
          <p14:tracePt t="137372" x="1104900" y="6210300"/>
          <p14:tracePt t="137381" x="1096963" y="6202363"/>
          <p14:tracePt t="137388" x="1089025" y="6202363"/>
          <p14:tracePt t="137391" x="1089025" y="6194425"/>
          <p14:tracePt t="137400" x="1074738" y="6194425"/>
          <p14:tracePt t="137403" x="1074738" y="6188075"/>
          <p14:tracePt t="137416" x="1050925" y="6180138"/>
          <p14:tracePt t="137419" x="1044575" y="6180138"/>
          <p14:tracePt t="137433" x="1028700" y="6172200"/>
          <p14:tracePt t="137435" x="1020763" y="6172200"/>
          <p14:tracePt t="137450" x="974725" y="6172200"/>
          <p14:tracePt t="137452" x="960438" y="6172200"/>
          <p14:tracePt t="137452" x="952500" y="6172200"/>
          <p14:tracePt t="137467" x="830263" y="6202363"/>
          <p14:tracePt t="137470" x="784225" y="6210300"/>
          <p14:tracePt t="137483" x="777875" y="6218238"/>
          <p14:tracePt t="137483" x="625475" y="6264275"/>
          <p14:tracePt t="137487" x="563563" y="6286500"/>
          <p14:tracePt t="137488" x="555625" y="6294438"/>
          <p14:tracePt t="137500" x="533400" y="6294438"/>
          <p14:tracePt t="137500" x="358775" y="6362700"/>
          <p14:tracePt t="137503" x="312738" y="6384925"/>
          <p14:tracePt t="137504" x="288925" y="6392863"/>
          <p14:tracePt t="137516" x="274638" y="6400800"/>
          <p14:tracePt t="137517" x="106363" y="6461125"/>
          <p14:tracePt t="137520" x="38100" y="6492875"/>
          <p14:tracePt t="137533" x="0" y="6569075"/>
          <p14:tracePt t="137536" x="0" y="6583363"/>
          <p14:tracePt t="137550" x="0" y="6591300"/>
          <p14:tracePt t="137550" x="0" y="6659563"/>
          <p14:tracePt t="137552" x="0" y="6683375"/>
          <p14:tracePt t="137566" x="0" y="6751638"/>
          <p14:tracePt t="137569" x="0" y="6765925"/>
          <p14:tracePt t="137583" x="0" y="6804025"/>
          <p14:tracePt t="137586" x="0" y="6811963"/>
          <p14:tracePt t="137604" x="0" y="6804025"/>
          <p14:tracePt t="137607" x="0" y="6797675"/>
          <p14:tracePt t="137616" x="0" y="6765925"/>
          <p14:tracePt t="137618" x="0" y="6743700"/>
          <p14:tracePt t="137633" x="0" y="6629400"/>
          <p14:tracePt t="137635" x="0" y="6607175"/>
          <p14:tracePt t="137636" x="0" y="6599238"/>
          <p14:tracePt t="137650" x="0" y="6591300"/>
          <p14:tracePt t="137650" x="0" y="6438900"/>
          <p14:tracePt t="137652" x="0" y="6423025"/>
          <p14:tracePt t="137652" x="0" y="6408738"/>
          <p14:tracePt t="138453" x="7231063" y="6759575"/>
          <p14:tracePt t="138454" x="7315200" y="6651625"/>
          <p14:tracePt t="138455" x="7345363" y="6621463"/>
          <p14:tracePt t="138458" x="7383463" y="6583363"/>
          <p14:tracePt t="138459" x="7451725" y="6499225"/>
          <p14:tracePt t="138459" x="7483475" y="6469063"/>
          <p14:tracePt t="138464" x="7497763" y="6430963"/>
          <p14:tracePt t="138464" x="7566025" y="6346825"/>
          <p14:tracePt t="138465" x="7604125" y="6316663"/>
          <p14:tracePt t="138465" x="7620000" y="6302375"/>
          <p14:tracePt t="138472" x="7704138" y="6194425"/>
          <p14:tracePt t="138473" x="7826375" y="6042025"/>
          <p14:tracePt t="138476" x="7856538" y="6011863"/>
          <p14:tracePt t="138477" x="7940675" y="5889625"/>
          <p14:tracePt t="138478" x="7978775" y="5859463"/>
          <p14:tracePt t="138478" x="8008938" y="5807075"/>
          <p14:tracePt t="138484" x="8047038" y="5775325"/>
          <p14:tracePt t="138485" x="8131175" y="5654675"/>
          <p14:tracePt t="138487" x="8199438" y="5584825"/>
          <p14:tracePt t="138505" x="8229600" y="5516563"/>
          <p14:tracePt t="138505" x="8670925" y="4960938"/>
          <p14:tracePt t="138510" x="8670925" y="4930775"/>
          <p14:tracePt t="138511" x="8702675" y="4876800"/>
          <p14:tracePt t="138512" x="8716963" y="4860925"/>
          <p14:tracePt t="138512" x="8716963" y="4846638"/>
          <p14:tracePt t="138515" x="8740775" y="4846638"/>
          <p14:tracePt t="138517" x="8740775" y="4822825"/>
          <p14:tracePt t="138534" x="8755063" y="4792663"/>
          <p14:tracePt t="138535" x="8770938" y="4724400"/>
          <p14:tracePt t="138537" x="8770938" y="4708525"/>
          <p14:tracePt t="138542" x="8770938" y="4694238"/>
          <p14:tracePt t="138546" x="8770938" y="4670425"/>
          <p14:tracePt t="138554" x="8755063" y="4656138"/>
          <p14:tracePt t="138556" x="8740775" y="4656138"/>
          <p14:tracePt t="138558" x="8716963" y="4640263"/>
          <p14:tracePt t="138559" x="8702675" y="4640263"/>
          <p14:tracePt t="138570" x="8702675" y="4625975"/>
          <p14:tracePt t="138571" x="8518525" y="4541838"/>
          <p14:tracePt t="138572" x="8412163" y="4503738"/>
          <p14:tracePt t="138573" x="8382000" y="4487863"/>
          <p14:tracePt t="138576" x="8351838" y="4473575"/>
          <p14:tracePt t="138577" x="8245475" y="4435475"/>
          <p14:tracePt t="138578" x="8213725" y="4419600"/>
          <p14:tracePt t="138586" x="8161338" y="4403725"/>
          <p14:tracePt t="138588" x="7856538" y="4297363"/>
          <p14:tracePt t="138589" x="7704138" y="4251325"/>
          <p14:tracePt t="138592" x="7635875" y="4237038"/>
          <p14:tracePt t="138593" x="7467600" y="4183063"/>
          <p14:tracePt t="138594" x="7399338" y="4144963"/>
          <p14:tracePt t="138603" x="7331075" y="4130675"/>
          <p14:tracePt t="138605" x="6827838" y="4016375"/>
          <p14:tracePt t="138605" x="6583363" y="3946525"/>
          <p14:tracePt t="138606" x="6499225" y="3932238"/>
          <p14:tracePt t="138607" x="6416675" y="3908425"/>
          <p14:tracePt t="138611" x="6332538" y="3894138"/>
          <p14:tracePt t="138612" x="5973763" y="3825875"/>
          <p14:tracePt t="138613" x="5875338" y="3810000"/>
          <p14:tracePt t="138620" x="5775325" y="3794125"/>
          <p14:tracePt t="138621" x="5235575" y="3725863"/>
          <p14:tracePt t="138622" x="4892675" y="3687763"/>
          <p14:tracePt t="138623" x="4778375" y="3673475"/>
          <p14:tracePt t="138624" x="4656138" y="3657600"/>
          <p14:tracePt t="138625" x="4518025" y="3641725"/>
          <p14:tracePt t="138626" x="4403725" y="3627438"/>
          <p14:tracePt t="138627" x="4267200" y="3627438"/>
          <p14:tracePt t="138628" x="4130675" y="3603625"/>
          <p14:tracePt t="138636" x="3992563" y="3589338"/>
          <p14:tracePt t="138638" x="2963863" y="3559175"/>
          <p14:tracePt t="138639" x="2506663" y="3535363"/>
          <p14:tracePt t="138640" x="2370138" y="3535363"/>
          <p14:tracePt t="138641" x="2232025" y="3535363"/>
          <p14:tracePt t="138644" x="2079625" y="3535363"/>
          <p14:tracePt t="138645" x="1660525" y="3535363"/>
          <p14:tracePt t="138650" x="1508125" y="3535363"/>
          <p14:tracePt t="138651" x="930275" y="3535363"/>
          <p14:tracePt t="138657" x="639763" y="3535363"/>
          <p14:tracePt t="138924" x="2316163" y="3825875"/>
          <p14:tracePt t="138926" x="3032125" y="3368675"/>
          <p14:tracePt t="138927" x="3230563" y="3254375"/>
          <p14:tracePt t="138928" x="3322638" y="3200400"/>
          <p14:tracePt t="138928" x="3421063" y="3132138"/>
          <p14:tracePt t="138934" x="3521075" y="3063875"/>
          <p14:tracePt t="138935" x="3810000" y="2879725"/>
          <p14:tracePt t="138939" x="4016375" y="2773363"/>
          <p14:tracePt t="138940" x="4487863" y="2492375"/>
          <p14:tracePt t="138941" x="4587875" y="2422525"/>
          <p14:tracePt t="138946" x="4694238" y="2354263"/>
          <p14:tracePt t="138947" x="5045075" y="2133600"/>
          <p14:tracePt t="138947" x="5127625" y="2065338"/>
          <p14:tracePt t="138948" x="5235575" y="2011363"/>
          <p14:tracePt t="138949" x="5318125" y="1951038"/>
          <p14:tracePt t="138954" x="5418138" y="1897063"/>
          <p14:tracePt t="138974" x="5584825" y="1774825"/>
          <p14:tracePt t="138974" x="6759575" y="708025"/>
          <p14:tracePt t="138975" x="6789738" y="677863"/>
          <p14:tracePt t="138976" x="6827838" y="663575"/>
          <p14:tracePt t="138977" x="6827838" y="625475"/>
          <p14:tracePt t="138978" x="6858000" y="593725"/>
          <p14:tracePt t="138980" x="6888163" y="555625"/>
          <p14:tracePt t="138981" x="6888163" y="541338"/>
          <p14:tracePt t="138982" x="6911975" y="525463"/>
          <p14:tracePt t="138989" x="6911975" y="511175"/>
          <p14:tracePt t="138990" x="6942138" y="441325"/>
          <p14:tracePt t="138991" x="6942138" y="427038"/>
          <p14:tracePt t="138992" x="6942138" y="403225"/>
          <p14:tracePt t="138996" x="6956425" y="373063"/>
          <p14:tracePt t="139006" x="6956425" y="334963"/>
          <p14:tracePt t="139006" x="6956425" y="320675"/>
          <p14:tracePt t="139008" x="6956425" y="304800"/>
          <p14:tracePt t="139011" x="6980238" y="288925"/>
          <p14:tracePt t="139024" x="6980238" y="250825"/>
          <p14:tracePt t="139026" x="6980238" y="220663"/>
          <p14:tracePt t="139032" x="6980238" y="206375"/>
          <p14:tracePt t="139057" x="6980238" y="182563"/>
          <p14:tracePt t="139057" x="6980238" y="152400"/>
          <p14:tracePt t="139064" x="6980238" y="136525"/>
          <p14:tracePt t="139074" x="6980238" y="122238"/>
          <p14:tracePt t="139079" x="6980238" y="98425"/>
          <p14:tracePt t="139084" x="6980238" y="84138"/>
          <p14:tracePt t="139089" x="6994525" y="84138"/>
          <p14:tracePt t="139089" x="7010400" y="53975"/>
          <p14:tracePt t="139095" x="7026275" y="30163"/>
          <p14:tracePt t="139095" x="7026275" y="15875"/>
          <p14:tracePt t="139096" x="7040563" y="15875"/>
        </p14:tracePtLst>
      </p14:laserTraceLst>
    </p:ext>
  </p:extLs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E425C482-88CE-4165-8E73-FBBAD1F8000B}"/>
              </a:ext>
            </a:extLst>
          </p:cNvPr>
          <p:cNvSpPr>
            <a:spLocks noGrp="1" noChangeArrowheads="1"/>
          </p:cNvSpPr>
          <p:nvPr>
            <p:ph type="title"/>
          </p:nvPr>
        </p:nvSpPr>
        <p:spPr/>
        <p:txBody>
          <a:bodyPr/>
          <a:lstStyle/>
          <a:p>
            <a:pPr eaLnBrk="1" hangingPunct="1"/>
            <a:r>
              <a:rPr lang="en-US" altLang="zh-TW"/>
              <a:t>Outline</a:t>
            </a:r>
          </a:p>
        </p:txBody>
      </p:sp>
      <p:sp>
        <p:nvSpPr>
          <p:cNvPr id="4099" name="Rectangle 3">
            <a:extLst>
              <a:ext uri="{FF2B5EF4-FFF2-40B4-BE49-F238E27FC236}">
                <a16:creationId xmlns:a16="http://schemas.microsoft.com/office/drawing/2014/main" id="{8FE5C82E-293C-47E0-AE21-A2A01726621B}"/>
              </a:ext>
            </a:extLst>
          </p:cNvPr>
          <p:cNvSpPr>
            <a:spLocks noGrp="1" noChangeArrowheads="1"/>
          </p:cNvSpPr>
          <p:nvPr>
            <p:ph type="body" idx="1"/>
          </p:nvPr>
        </p:nvSpPr>
        <p:spPr/>
        <p:txBody>
          <a:bodyPr/>
          <a:lstStyle/>
          <a:p>
            <a:pPr eaLnBrk="1" hangingPunct="1">
              <a:lnSpc>
                <a:spcPct val="150000"/>
              </a:lnSpc>
            </a:pPr>
            <a:r>
              <a:rPr lang="en-US" altLang="zh-TW" dirty="0"/>
              <a:t>File I/O</a:t>
            </a:r>
          </a:p>
          <a:p>
            <a:pPr eaLnBrk="1" hangingPunct="1">
              <a:lnSpc>
                <a:spcPct val="150000"/>
              </a:lnSpc>
            </a:pPr>
            <a:r>
              <a:rPr lang="en-US" altLang="zh-TW" dirty="0"/>
              <a:t>C-library</a:t>
            </a:r>
            <a:r>
              <a:rPr lang="zh-TW" altLang="en-US" dirty="0"/>
              <a:t>：</a:t>
            </a:r>
            <a:r>
              <a:rPr lang="en-US" altLang="zh-TW" dirty="0" err="1"/>
              <a:t>fopen</a:t>
            </a:r>
            <a:r>
              <a:rPr lang="en-US" altLang="zh-TW" dirty="0"/>
              <a:t>()</a:t>
            </a:r>
            <a:r>
              <a:rPr lang="zh-TW" altLang="en-US" dirty="0"/>
              <a:t>、</a:t>
            </a:r>
            <a:r>
              <a:rPr lang="en-US" altLang="zh-TW" dirty="0" err="1"/>
              <a:t>fread</a:t>
            </a:r>
            <a:r>
              <a:rPr lang="en-US" altLang="zh-TW" dirty="0"/>
              <a:t>()</a:t>
            </a:r>
            <a:r>
              <a:rPr lang="zh-TW" altLang="en-US" dirty="0"/>
              <a:t>、</a:t>
            </a:r>
            <a:r>
              <a:rPr lang="en-US" altLang="zh-TW" dirty="0" err="1"/>
              <a:t>fwrite</a:t>
            </a:r>
            <a:r>
              <a:rPr lang="en-US" altLang="zh-TW" dirty="0"/>
              <a:t>()</a:t>
            </a:r>
            <a:r>
              <a:rPr lang="zh-TW" altLang="en-US" dirty="0"/>
              <a:t>、</a:t>
            </a:r>
            <a:r>
              <a:rPr lang="en-US" altLang="zh-TW" dirty="0" err="1"/>
              <a:t>fclose</a:t>
            </a:r>
            <a:r>
              <a:rPr lang="en-US" altLang="zh-TW" dirty="0"/>
              <a:t>()</a:t>
            </a:r>
            <a:r>
              <a:rPr lang="zh-TW" altLang="en-US" dirty="0"/>
              <a:t>、</a:t>
            </a:r>
            <a:r>
              <a:rPr lang="en-US" altLang="zh-TW" dirty="0" err="1"/>
              <a:t>fseek</a:t>
            </a:r>
            <a:r>
              <a:rPr lang="en-US" altLang="zh-TW" dirty="0"/>
              <a:t>()</a:t>
            </a:r>
          </a:p>
          <a:p>
            <a:pPr eaLnBrk="1" hangingPunct="1">
              <a:lnSpc>
                <a:spcPct val="150000"/>
              </a:lnSpc>
            </a:pPr>
            <a:r>
              <a:rPr lang="en-US" altLang="zh-TW" dirty="0"/>
              <a:t>Homework Assignment #1_1</a:t>
            </a:r>
          </a:p>
          <a:p>
            <a:pPr eaLnBrk="1" hangingPunct="1">
              <a:lnSpc>
                <a:spcPct val="150000"/>
              </a:lnSpc>
            </a:pPr>
            <a:r>
              <a:rPr lang="en-US" altLang="zh-TW" dirty="0"/>
              <a:t>System call</a:t>
            </a:r>
            <a:r>
              <a:rPr lang="zh-TW" altLang="en-US" dirty="0"/>
              <a:t>：</a:t>
            </a:r>
            <a:r>
              <a:rPr lang="en-US" altLang="zh-TW" dirty="0"/>
              <a:t>open()</a:t>
            </a:r>
            <a:r>
              <a:rPr lang="zh-TW" altLang="en-US" dirty="0"/>
              <a:t>、</a:t>
            </a:r>
            <a:r>
              <a:rPr lang="en-US" altLang="zh-TW" dirty="0"/>
              <a:t>read()</a:t>
            </a:r>
            <a:r>
              <a:rPr lang="zh-TW" altLang="en-US" dirty="0"/>
              <a:t>、</a:t>
            </a:r>
            <a:r>
              <a:rPr lang="en-US" altLang="zh-TW" dirty="0"/>
              <a:t>write()</a:t>
            </a:r>
            <a:r>
              <a:rPr lang="zh-TW" altLang="en-US" dirty="0"/>
              <a:t>、</a:t>
            </a:r>
            <a:r>
              <a:rPr lang="en-US" altLang="zh-TW" dirty="0"/>
              <a:t>close()</a:t>
            </a:r>
            <a:r>
              <a:rPr lang="zh-TW" altLang="en-US" dirty="0"/>
              <a:t>、</a:t>
            </a:r>
            <a:r>
              <a:rPr lang="en-US" altLang="zh-TW" dirty="0" err="1"/>
              <a:t>lseek</a:t>
            </a:r>
            <a:r>
              <a:rPr lang="en-US" altLang="zh-TW" dirty="0"/>
              <a:t>()</a:t>
            </a:r>
          </a:p>
          <a:p>
            <a:pPr eaLnBrk="1" hangingPunct="1">
              <a:lnSpc>
                <a:spcPct val="150000"/>
              </a:lnSpc>
            </a:pPr>
            <a:r>
              <a:rPr lang="en-US" altLang="zh-TW" dirty="0"/>
              <a:t>Homework Assignment #1_2</a:t>
            </a:r>
          </a:p>
          <a:p>
            <a:pPr eaLnBrk="1" hangingPunct="1">
              <a:lnSpc>
                <a:spcPct val="150000"/>
              </a:lnSpc>
            </a:pPr>
            <a:r>
              <a:rPr lang="en-US" altLang="zh-TW" dirty="0"/>
              <a:t>Memory-mapped file</a:t>
            </a:r>
          </a:p>
          <a:p>
            <a:pPr eaLnBrk="1" hangingPunct="1">
              <a:lnSpc>
                <a:spcPct val="150000"/>
              </a:lnSpc>
            </a:pPr>
            <a:r>
              <a:rPr lang="en-US" altLang="zh-TW" b="1" dirty="0">
                <a:solidFill>
                  <a:srgbClr val="FF0000"/>
                </a:solidFill>
              </a:rPr>
              <a:t>Homework Assignment #1_3</a:t>
            </a:r>
          </a:p>
          <a:p>
            <a:pPr eaLnBrk="1" hangingPunct="1">
              <a:lnSpc>
                <a:spcPct val="150000"/>
              </a:lnSpc>
            </a:pPr>
            <a:r>
              <a:rPr lang="en-US" altLang="zh-TW" dirty="0"/>
              <a:t>Homework Assignment #1_4</a:t>
            </a:r>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p:txBody>
      </p:sp>
      <p:sp>
        <p:nvSpPr>
          <p:cNvPr id="2" name="投影片編號版面配置區 1">
            <a:extLst>
              <a:ext uri="{FF2B5EF4-FFF2-40B4-BE49-F238E27FC236}">
                <a16:creationId xmlns:a16="http://schemas.microsoft.com/office/drawing/2014/main" id="{CC8B7D87-D898-4ECE-8463-F556A2153D2A}"/>
              </a:ext>
            </a:extLst>
          </p:cNvPr>
          <p:cNvSpPr>
            <a:spLocks noGrp="1"/>
          </p:cNvSpPr>
          <p:nvPr>
            <p:ph type="sldNum" sz="quarter" idx="11"/>
          </p:nvPr>
        </p:nvSpPr>
        <p:spPr/>
        <p:txBody>
          <a:bodyPr/>
          <a:lstStyle/>
          <a:p>
            <a:fld id="{224A732B-4120-4015-8395-334063D92438}" type="slidenum">
              <a:rPr lang="zh-TW" altLang="en-US" smtClean="0"/>
              <a:t>36</a:t>
            </a:fld>
            <a:endParaRPr lang="zh-TW" altLang="en-US"/>
          </a:p>
        </p:txBody>
      </p:sp>
      <p:pic>
        <p:nvPicPr>
          <p:cNvPr id="4" name="音訊 3">
            <a:hlinkClick r:id="" action="ppaction://media"/>
            <a:extLst>
              <a:ext uri="{FF2B5EF4-FFF2-40B4-BE49-F238E27FC236}">
                <a16:creationId xmlns:a16="http://schemas.microsoft.com/office/drawing/2014/main" id="{49F354AC-A1BC-A84C-BF50-F8CC37AEE59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25939353"/>
      </p:ext>
    </p:extLst>
  </p:cSld>
  <p:clrMapOvr>
    <a:masterClrMapping/>
  </p:clrMapOvr>
  <mc:AlternateContent xmlns:mc="http://schemas.openxmlformats.org/markup-compatibility/2006" xmlns:p14="http://schemas.microsoft.com/office/powerpoint/2010/main">
    <mc:Choice Requires="p14">
      <p:transition spd="slow" p14:dur="2000" advTm="4974"/>
    </mc:Choice>
    <mc:Fallback xmlns="">
      <p:transition spd="slow" advTm="4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362" x="30163" y="3725863"/>
          <p14:tracePt t="366" x="114300" y="3695700"/>
          <p14:tracePt t="366" x="130175" y="3687763"/>
          <p14:tracePt t="371" x="174625" y="3679825"/>
          <p14:tracePt t="372" x="228600" y="3657600"/>
          <p14:tracePt t="377" x="296863" y="3635375"/>
          <p14:tracePt t="377" x="312738" y="3635375"/>
          <p14:tracePt t="390" x="601663" y="3565525"/>
          <p14:tracePt t="394" x="685800" y="3543300"/>
          <p14:tracePt t="405" x="815975" y="3521075"/>
          <p14:tracePt t="409" x="860425" y="3513138"/>
          <p14:tracePt t="422" x="922338" y="3497263"/>
          <p14:tracePt t="425" x="930275" y="3497263"/>
          <p14:tracePt t="426" x="944563" y="3489325"/>
          <p14:tracePt t="438" x="998538" y="3475038"/>
          <p14:tracePt t="443" x="1020763" y="3467100"/>
          <p14:tracePt t="443" x="1036638" y="3467100"/>
          <p14:tracePt t="455" x="1227138" y="3429000"/>
          <p14:tracePt t="459" x="1325563" y="3413125"/>
          <p14:tracePt t="459" x="1349375" y="3406775"/>
          <p14:tracePt t="471" x="1401763" y="3398838"/>
          <p14:tracePt t="471" x="1790700" y="3352800"/>
          <p14:tracePt t="475" x="1889125" y="3336925"/>
          <p14:tracePt t="476" x="1935163" y="3336925"/>
          <p14:tracePt t="488" x="2522538" y="3314700"/>
          <p14:tracePt t="491" x="2705100" y="3306763"/>
          <p14:tracePt t="492" x="2751138" y="3306763"/>
          <p14:tracePt t="504" x="2797175" y="3306763"/>
          <p14:tracePt t="505" x="3254375" y="3306763"/>
          <p14:tracePt t="509" x="3406775" y="3306763"/>
          <p14:tracePt t="509" x="3436938" y="3306763"/>
          <p14:tracePt t="521" x="3810000" y="3292475"/>
          <p14:tracePt t="524" x="3863975" y="3284538"/>
          <p14:tracePt t="525" x="3886200" y="3284538"/>
          <p14:tracePt t="525" x="3916363" y="3276600"/>
          <p14:tracePt t="538" x="3940175" y="3276600"/>
          <p14:tracePt t="538" x="4144963" y="3246438"/>
          <p14:tracePt t="542" x="4229100" y="3230563"/>
          <p14:tracePt t="543" x="4244975" y="3230563"/>
          <p14:tracePt t="555" x="4411663" y="3192463"/>
          <p14:tracePt t="559" x="4435475" y="3192463"/>
          <p14:tracePt t="559" x="4473575" y="3184525"/>
          <p14:tracePt t="560" x="4487863" y="3184525"/>
          <p14:tracePt t="571" x="4495800" y="3178175"/>
          <p14:tracePt t="571" x="4618038" y="3162300"/>
          <p14:tracePt t="576" x="4686300" y="3154363"/>
          <p14:tracePt t="588" x="4860925" y="3146425"/>
          <p14:tracePt t="592" x="4899025" y="3146425"/>
          <p14:tracePt t="592" x="4953000" y="3146425"/>
          <p14:tracePt t="593" x="4968875" y="3146425"/>
          <p14:tracePt t="604" x="4983163" y="3146425"/>
          <p14:tracePt t="605" x="5181600" y="3146425"/>
          <p14:tracePt t="609" x="5257800" y="3146425"/>
          <p14:tracePt t="609" x="5280025" y="3146425"/>
          <p14:tracePt t="621" x="5470525" y="3162300"/>
          <p14:tracePt t="625" x="5516563" y="3162300"/>
          <p14:tracePt t="637" x="5532438" y="3162300"/>
          <p14:tracePt t="638" x="5622925" y="3170238"/>
          <p14:tracePt t="642" x="5646738" y="3170238"/>
          <p14:tracePt t="655" x="5668963" y="3170238"/>
          <p14:tracePt t="658" x="5676900" y="3162300"/>
          <p14:tracePt t="671" x="5684838" y="3162300"/>
          <p14:tracePt t="671" x="5699125" y="3146425"/>
          <p14:tracePt t="675" x="5699125" y="3140075"/>
          <p14:tracePt t="688" x="5699125" y="3101975"/>
          <p14:tracePt t="691" x="5699125" y="3086100"/>
          <p14:tracePt t="704" x="5692775" y="3070225"/>
          <p14:tracePt t="705" x="5630863" y="2955925"/>
          <p14:tracePt t="709" x="5608638" y="2925763"/>
          <p14:tracePt t="709" x="5600700" y="2911475"/>
          <p14:tracePt t="721" x="5502275" y="2781300"/>
          <p14:tracePt t="724" x="5486400" y="2759075"/>
          <p14:tracePt t="725" x="5478463" y="2751138"/>
          <p14:tracePt t="738" x="5470525" y="2743200"/>
          <p14:tracePt t="738" x="5418138" y="2644775"/>
          <p14:tracePt t="742" x="5410200" y="2628900"/>
          <p14:tracePt t="742" x="5402263" y="2620963"/>
          <p14:tracePt t="754" x="5349875" y="2484438"/>
          <p14:tracePt t="758" x="5334000" y="2446338"/>
          <p14:tracePt t="771" x="5326063" y="2430463"/>
          <p14:tracePt t="771" x="5303838" y="2316163"/>
          <p14:tracePt t="775" x="5295900" y="2293938"/>
          <p14:tracePt t="776" x="5295900" y="2286000"/>
          <p14:tracePt t="788" x="5295900" y="2232025"/>
          <p14:tracePt t="791" x="5295900" y="2225675"/>
          <p14:tracePt t="804" x="5295900" y="2217738"/>
          <p14:tracePt t="805" x="5318125" y="2193925"/>
          <p14:tracePt t="808" x="5326063" y="2193925"/>
          <p14:tracePt t="821" x="5341938" y="2187575"/>
          <p14:tracePt t="825" x="5341938" y="2179638"/>
          <p14:tracePt t="841" x="5349875" y="2179638"/>
          <p14:tracePt t="865" x="5356225" y="2179638"/>
          <p14:tracePt t="869" x="5356225" y="2187575"/>
          <p14:tracePt t="873" x="5364163" y="2193925"/>
          <p14:tracePt t="885" x="5372100" y="2209800"/>
          <p14:tracePt t="885" x="5380038" y="2217738"/>
          <p14:tracePt t="889" x="5380038" y="2225675"/>
          <p14:tracePt t="895" x="5380038" y="2232025"/>
          <p14:tracePt t="896" x="5387975" y="2239963"/>
          <p14:tracePt t="905" x="5394325" y="2263775"/>
          <p14:tracePt t="917" x="5394325" y="2286000"/>
          <p14:tracePt t="917" x="5394325" y="2301875"/>
          <p14:tracePt t="924" x="5387975" y="2324100"/>
          <p14:tracePt t="929" x="5387975" y="2332038"/>
          <p14:tracePt t="938" x="5372100" y="2354263"/>
          <p14:tracePt t="949" x="5356225" y="2378075"/>
          <p14:tracePt t="950" x="5341938" y="2392363"/>
          <p14:tracePt t="955" x="5318125" y="2416175"/>
          <p14:tracePt t="962" x="5303838" y="2430463"/>
          <p14:tracePt t="971" x="5273675" y="2460625"/>
          <p14:tracePt t="981" x="5249863" y="2484438"/>
          <p14:tracePt t="982" x="5235575" y="2498725"/>
          <p14:tracePt t="988" x="5219700" y="2522538"/>
          <p14:tracePt t="996" x="5197475" y="2544763"/>
          <p14:tracePt t="1005" x="5165725" y="2574925"/>
          <p14:tracePt t="1015" x="5143500" y="2606675"/>
          <p14:tracePt t="1015" x="5127625" y="2628900"/>
          <p14:tracePt t="1021" x="5105400" y="2659063"/>
          <p14:tracePt t="1029" x="5083175" y="2689225"/>
          <p14:tracePt t="1038" x="5029200" y="2743200"/>
          <p14:tracePt t="1048" x="4991100" y="2789238"/>
          <p14:tracePt t="1048" x="4968875" y="2811463"/>
          <p14:tracePt t="1055" x="4937125" y="2849563"/>
          <p14:tracePt t="1062" x="4899025" y="2887663"/>
          <p14:tracePt t="1071" x="4838700" y="2925763"/>
          <p14:tracePt t="1081" x="4808538" y="2949575"/>
          <p14:tracePt t="1081" x="4792663" y="2963863"/>
          <p14:tracePt t="1088" x="4770438" y="2979738"/>
          <p14:tracePt t="1095" x="4740275" y="3001963"/>
          <p14:tracePt t="1105" x="4702175" y="3032125"/>
          <p14:tracePt t="1114" x="4678363" y="3048000"/>
          <p14:tracePt t="1115" x="4664075" y="3063875"/>
          <p14:tracePt t="1121" x="4648200" y="3078163"/>
          <p14:tracePt t="1129" x="4632325" y="3086100"/>
          <p14:tracePt t="1138" x="4610100" y="3101975"/>
          <p14:tracePt t="1148" x="4594225" y="3108325"/>
          <p14:tracePt t="1148" x="4587875" y="3116263"/>
          <p14:tracePt t="1155" x="4579938" y="3124200"/>
          <p14:tracePt t="1162" x="4564063" y="3132138"/>
          <p14:tracePt t="1171" x="4549775" y="3140075"/>
          <p14:tracePt t="1181" x="4541838" y="3146425"/>
          <p14:tracePt t="1182" x="4533900" y="3146425"/>
          <p14:tracePt t="1188" x="4525963" y="3146425"/>
          <p14:tracePt t="1195" x="4518025" y="3154363"/>
          <p14:tracePt t="1204" x="4511675" y="3162300"/>
          <p14:tracePt t="1215" x="4503738" y="3170238"/>
          <p14:tracePt t="1215" x="4495800" y="3170238"/>
          <p14:tracePt t="1221" x="4465638" y="3184525"/>
          <p14:tracePt t="1228" x="4411663" y="3216275"/>
          <p14:tracePt t="1238" x="4327525" y="3260725"/>
          <p14:tracePt t="1248" x="4244975" y="3314700"/>
          <p14:tracePt t="1248" x="4191000" y="3344863"/>
          <p14:tracePt t="1254" x="4098925" y="3398838"/>
          <p14:tracePt t="1261" x="4084638" y="3406775"/>
          <p14:tracePt t="1262" x="3992563" y="3467100"/>
          <p14:tracePt t="1271" x="3856038" y="3551238"/>
          <p14:tracePt t="1281" x="3787775" y="3603625"/>
          <p14:tracePt t="1281" x="3756025" y="3627438"/>
          <p14:tracePt t="1288" x="3717925" y="3649663"/>
          <p14:tracePt t="1295" x="3695700" y="3673475"/>
          <p14:tracePt t="1305" x="3665538" y="3711575"/>
          <p14:tracePt t="1312" x="3657600" y="3711575"/>
          <p14:tracePt t="1313" x="3657600" y="3717925"/>
          <p14:tracePt t="1321" x="3603625" y="3763963"/>
          <p14:tracePt t="1329" x="3581400" y="3787775"/>
          <p14:tracePt t="1338" x="3527425" y="3832225"/>
          <p14:tracePt t="1348" x="3475038" y="3878263"/>
          <p14:tracePt t="1349" x="3444875" y="3902075"/>
          <p14:tracePt t="1354" x="3368675" y="3946525"/>
          <p14:tracePt t="1362" x="3260725" y="4016375"/>
          <p14:tracePt t="1371" x="3055938" y="4122738"/>
          <p14:tracePt t="1381" x="2879725" y="4198938"/>
          <p14:tracePt t="1381" x="2789238" y="4237038"/>
          <p14:tracePt t="1388" x="2582863" y="4297363"/>
          <p14:tracePt t="1396" x="2308225" y="4373563"/>
          <p14:tracePt t="1404" x="1790700" y="4465638"/>
          <p14:tracePt t="1414" x="1349375" y="4495800"/>
          <p14:tracePt t="1415" x="1089025" y="4511675"/>
          <p14:tracePt t="1421" x="715963" y="4525963"/>
          <p14:tracePt t="1429" x="266700" y="4525963"/>
          <p14:tracePt t="1508" x="12161838" y="6316663"/>
          <p14:tracePt t="1510" x="11750675" y="6194425"/>
          <p14:tracePt t="1515" x="11552238" y="6126163"/>
          <p14:tracePt t="1515" x="11345863" y="6065838"/>
          <p14:tracePt t="1516" x="11307763" y="6027738"/>
          <p14:tracePt t="1517" x="11261725" y="6011863"/>
          <p14:tracePt t="1523" x="11247438" y="5997575"/>
          <p14:tracePt t="1523" x="11109325" y="5927725"/>
          <p14:tracePt t="1524" x="11095038" y="5913438"/>
          <p14:tracePt t="1525" x="11071225" y="5889625"/>
          <p14:tracePt t="1526" x="11071225" y="5875338"/>
          <p14:tracePt t="1527" x="11056938" y="5875338"/>
          <p14:tracePt t="1531" x="11056938" y="5859463"/>
          <p14:tracePt t="1532" x="11026775" y="5807075"/>
          <p14:tracePt t="1539" x="11026775" y="5761038"/>
          <p14:tracePt t="1551" x="11026775" y="5707063"/>
          <p14:tracePt t="1552" x="11109325" y="5486400"/>
          <p14:tracePt t="1553" x="11141075" y="5456238"/>
          <p14:tracePt t="1554" x="11141075" y="5432425"/>
          <p14:tracePt t="1556" x="11179175" y="5418138"/>
          <p14:tracePt t="1557" x="11247438" y="5303838"/>
          <p14:tracePt t="1564" x="11307763" y="5235575"/>
          <p14:tracePt t="1565" x="11552238" y="4999038"/>
          <p14:tracePt t="1566" x="11612563" y="4945063"/>
          <p14:tracePt t="1567" x="11666538" y="4892675"/>
          <p14:tracePt t="1568" x="11718925" y="4860925"/>
          <p14:tracePt t="1568" x="11764963" y="4808538"/>
          <p14:tracePt t="1576" x="11818938" y="4778375"/>
          <p14:tracePt t="1586" x="12138025" y="4518025"/>
          <p14:tracePt t="1711" x="46038" y="2536825"/>
          <p14:tracePt t="1715" x="136525" y="2544763"/>
          <p14:tracePt t="1715" x="228600" y="2560638"/>
          <p14:tracePt t="1716" x="258763" y="2560638"/>
          <p14:tracePt t="1720" x="304800" y="2560638"/>
          <p14:tracePt t="1720" x="419100" y="2574925"/>
          <p14:tracePt t="1720" x="465138" y="2574925"/>
          <p14:tracePt t="1729" x="655638" y="2598738"/>
          <p14:tracePt t="1731" x="762000" y="2613025"/>
          <p14:tracePt t="1748" x="1036638" y="2651125"/>
          <p14:tracePt t="1749" x="1104900" y="2667000"/>
          <p14:tracePt t="1753" x="1143000" y="2674938"/>
          <p14:tracePt t="1762" x="1181100" y="2689225"/>
          <p14:tracePt t="1766" x="1189038" y="2689225"/>
          <p14:tracePt t="1767" x="1196975" y="2689225"/>
          <p14:tracePt t="1778" x="1227138" y="2689225"/>
          <p14:tracePt t="1782" x="1235075" y="2697163"/>
          <p14:tracePt t="1795" x="1241425" y="2705100"/>
          <p14:tracePt t="1830" x="1241425" y="2713038"/>
          <p14:tracePt t="1839" x="1249363" y="2713038"/>
          <p14:tracePt t="1842" x="1249363" y="2720975"/>
          <p14:tracePt t="1849" x="1249363" y="2727325"/>
          <p14:tracePt t="1854" x="1249363" y="2735263"/>
          <p14:tracePt t="1862" x="1249363" y="2751138"/>
          <p14:tracePt t="1871" x="1249363" y="2765425"/>
          <p14:tracePt t="1881" x="1249363" y="2781300"/>
          <p14:tracePt t="1881" x="1249363" y="2789238"/>
          <p14:tracePt t="1888" x="1249363" y="2811463"/>
          <p14:tracePt t="1895" x="1249363" y="2835275"/>
          <p14:tracePt t="1904" x="1249363" y="2879725"/>
          <p14:tracePt t="1915" x="1249363" y="2933700"/>
          <p14:tracePt t="1915" x="1249363" y="2955925"/>
          <p14:tracePt t="1921" x="1249363" y="3025775"/>
          <p14:tracePt t="1929" x="1249363" y="3132138"/>
          <p14:tracePt t="1938" x="1265238" y="3375025"/>
          <p14:tracePt t="1946" x="1273175" y="3413125"/>
          <p14:tracePt t="1946" x="1287463" y="3527425"/>
          <p14:tracePt t="1955" x="1333500" y="3687763"/>
          <p14:tracePt t="1962" x="1349375" y="3749675"/>
          <p14:tracePt t="1962" x="1379538" y="3832225"/>
          <p14:tracePt t="1971" x="1477963" y="4060825"/>
          <p14:tracePt t="1981" x="1554163" y="4229100"/>
          <p14:tracePt t="1982" x="1592263" y="4313238"/>
          <p14:tracePt t="1988" x="1654175" y="4427538"/>
          <p14:tracePt t="1995" x="1692275" y="4487863"/>
          <p14:tracePt t="1996" x="1736725" y="4564063"/>
          <p14:tracePt t="2004" x="1858963" y="4746625"/>
          <p14:tracePt t="2015" x="1943100" y="4846638"/>
          <p14:tracePt t="2015" x="1989138" y="4899025"/>
          <p14:tracePt t="2021" x="2057400" y="4960938"/>
          <p14:tracePt t="2028" x="2079625" y="4975225"/>
          <p14:tracePt t="2029" x="2133600" y="5006975"/>
          <p14:tracePt t="2038" x="2247900" y="5067300"/>
          <p14:tracePt t="2048" x="2332038" y="5097463"/>
          <p14:tracePt t="2048" x="2378075" y="5121275"/>
          <p14:tracePt t="2055" x="2460625" y="5135563"/>
          <p14:tracePt t="2062" x="2560638" y="5165725"/>
          <p14:tracePt t="2071" x="2697163" y="5197475"/>
          <p14:tracePt t="2081" x="2781300" y="5211763"/>
          <p14:tracePt t="2081" x="2827338" y="5219700"/>
          <p14:tracePt t="2088" x="2895600" y="5227638"/>
          <p14:tracePt t="2095" x="2963863" y="5241925"/>
          <p14:tracePt t="2104" x="3017838" y="5249863"/>
          <p14:tracePt t="2114" x="3032125" y="5257800"/>
          <p14:tracePt t="2121" x="3040063" y="5257800"/>
          <p14:tracePt t="2165" x="3025775" y="5265738"/>
          <p14:tracePt t="2173" x="3017838" y="5265738"/>
          <p14:tracePt t="2183" x="3001963" y="5280025"/>
          <p14:tracePt t="2183" x="2994025" y="5280025"/>
          <p14:tracePt t="2188" x="2987675" y="5287963"/>
          <p14:tracePt t="2192" x="2979738" y="5295900"/>
          <p14:tracePt t="2196" x="2971800" y="5295900"/>
          <p14:tracePt t="2205" x="2933700" y="5326063"/>
          <p14:tracePt t="2212" x="2917825" y="5334000"/>
          <p14:tracePt t="2213" x="2917825" y="5341938"/>
          <p14:tracePt t="2221" x="2849563" y="5394325"/>
          <p14:tracePt t="2228" x="2841625" y="5402263"/>
          <p14:tracePt t="2229" x="2835275" y="5410200"/>
          <p14:tracePt t="2238" x="2811463" y="5432425"/>
          <p14:tracePt t="2248" x="2789238" y="5448300"/>
          <p14:tracePt t="2248" x="2781300" y="5464175"/>
          <p14:tracePt t="2255" x="2765425" y="5470525"/>
          <p14:tracePt t="2262" x="2759075" y="5478463"/>
          <p14:tracePt t="2271" x="2735263" y="5494338"/>
          <p14:tracePt t="2284" x="2727325" y="5494338"/>
          <p14:tracePt t="2291" x="2720975" y="5494338"/>
          <p14:tracePt t="2299" x="2713038" y="5494338"/>
          <p14:tracePt t="2306" x="2705100" y="5494338"/>
          <p14:tracePt t="2316" x="2689225" y="5486400"/>
          <p14:tracePt t="2321" x="2674938" y="5478463"/>
          <p14:tracePt t="2328" x="2651125" y="5464175"/>
          <p14:tracePt t="2338" x="2606675" y="5432425"/>
          <p14:tracePt t="2347" x="2582863" y="5418138"/>
          <p14:tracePt t="2355" x="2522538" y="5387975"/>
          <p14:tracePt t="2362" x="2514600" y="5380038"/>
          <p14:tracePt t="2362" x="2492375" y="5364163"/>
          <p14:tracePt t="2371" x="2446338" y="5341938"/>
          <p14:tracePt t="2380" x="2438400" y="5334000"/>
          <p14:tracePt t="2380" x="2416175" y="5318125"/>
          <p14:tracePt t="2388" x="2378075" y="5303838"/>
          <p14:tracePt t="2395" x="2354263" y="5295900"/>
          <p14:tracePt t="2404" x="2324100" y="5280025"/>
          <p14:tracePt t="2414" x="2308225" y="5273675"/>
          <p14:tracePt t="2415" x="2293938" y="5265738"/>
          <p14:tracePt t="2421" x="2278063" y="5257800"/>
          <p14:tracePt t="2428" x="2255838" y="5249863"/>
          <p14:tracePt t="2438" x="2225675" y="5235575"/>
          <p14:tracePt t="2448" x="2201863" y="5219700"/>
          <p14:tracePt t="2448" x="2187575" y="5211763"/>
          <p14:tracePt t="2454" x="2163763" y="5203825"/>
          <p14:tracePt t="2462" x="2141538" y="5189538"/>
          <p14:tracePt t="2471" x="2103438" y="5165725"/>
          <p14:tracePt t="2481" x="2087563" y="5151438"/>
          <p14:tracePt t="2481" x="2073275" y="5143500"/>
          <p14:tracePt t="2488" x="2049463" y="5135563"/>
          <p14:tracePt t="2496" x="2035175" y="5127625"/>
          <p14:tracePt t="2505" x="2011363" y="5121275"/>
          <p14:tracePt t="2515" x="2011363" y="5113338"/>
          <p14:tracePt t="2521" x="2003425" y="5113338"/>
          <p14:tracePt t="2584" x="1997075" y="5113338"/>
          <p14:tracePt t="2592" x="1989138" y="5113338"/>
          <p14:tracePt t="2599" x="1973263" y="5113338"/>
          <p14:tracePt t="2602" x="1965325" y="5113338"/>
          <p14:tracePt t="2603" x="1958975" y="5121275"/>
          <p14:tracePt t="2612" x="1920875" y="5121275"/>
          <p14:tracePt t="2615" x="1897063" y="5121275"/>
          <p14:tracePt t="2616" x="1889125" y="5121275"/>
          <p14:tracePt t="2629" x="1790700" y="5121275"/>
          <p14:tracePt t="2632" x="1736725" y="5121275"/>
          <p14:tracePt t="2632" x="1730375" y="5121275"/>
          <p14:tracePt t="2645" x="1616075" y="5121275"/>
          <p14:tracePt t="2649" x="1570038" y="5121275"/>
          <p14:tracePt t="2649" x="1562100" y="5121275"/>
          <p14:tracePt t="2662" x="1485900" y="5105400"/>
          <p14:tracePt t="2666" x="1470025" y="5097463"/>
          <p14:tracePt t="2680" x="1439863" y="5089525"/>
          <p14:tracePt t="2683" x="1431925" y="5089525"/>
          <p14:tracePt t="2695" x="1425575" y="5089525"/>
          <p14:tracePt t="2702" x="1425575" y="5083175"/>
          <p14:tracePt t="2733" x="1425575" y="5075238"/>
          <p14:tracePt t="2740" x="1431925" y="5075238"/>
          <p14:tracePt t="2753" x="1439863" y="5067300"/>
          <p14:tracePt t="2760" x="1447800" y="5067300"/>
          <p14:tracePt t="2836" x="1439863" y="5067300"/>
          <p14:tracePt t="2844" x="1425575" y="5067300"/>
          <p14:tracePt t="2849" x="1417638" y="5067300"/>
          <p14:tracePt t="2854" x="1409700" y="5067300"/>
          <p14:tracePt t="2862" x="1401763" y="5067300"/>
          <p14:tracePt t="3068" x="1409700" y="5067300"/>
          <p14:tracePt t="3203" x="1401763" y="5067300"/>
          <p14:tracePt t="3210" x="1393825" y="5067300"/>
          <p14:tracePt t="3213" x="1387475" y="5067300"/>
          <p14:tracePt t="3218" x="1379538" y="5059363"/>
          <p14:tracePt t="3222" x="1371600" y="5059363"/>
          <p14:tracePt t="3223" x="1363663" y="5051425"/>
          <p14:tracePt t="3231" x="1363663" y="5045075"/>
          <p14:tracePt t="3238" x="1355725" y="5045075"/>
          <p14:tracePt t="3251" x="1349375" y="5045075"/>
          <p14:tracePt t="3257" x="1349375" y="5037138"/>
          <p14:tracePt t="3273" x="1349375" y="5029200"/>
          <p14:tracePt t="3283" x="1349375" y="5021263"/>
          <p14:tracePt t="3286" x="1355725" y="5021263"/>
          <p14:tracePt t="3292" x="1355725" y="5013325"/>
          <p14:tracePt t="3298" x="1363663" y="5006975"/>
          <p14:tracePt t="3304" x="1363663" y="4999038"/>
          <p14:tracePt t="3312" x="1363663" y="4991100"/>
          <p14:tracePt t="3321" x="1363663" y="4983163"/>
          <p14:tracePt t="3401" x="1349375" y="4983163"/>
          <p14:tracePt t="3406" x="1341438" y="4983163"/>
          <p14:tracePt t="3410" x="1333500" y="4983163"/>
          <p14:tracePt t="3421" x="1311275" y="4983163"/>
          <p14:tracePt t="3424" x="1303338" y="4983163"/>
          <p14:tracePt t="3439" x="1273175" y="4975225"/>
          <p14:tracePt t="3440" x="1265238" y="4975225"/>
          <p14:tracePt t="3449" x="1249363" y="4975225"/>
          <p14:tracePt t="3450" x="1241425" y="4975225"/>
          <p14:tracePt t="3456" x="1235075" y="4975225"/>
          <p14:tracePt t="3460" x="1235075" y="4968875"/>
          <p14:tracePt t="3471" x="1227138" y="4968875"/>
          <p14:tracePt t="3492" x="1227138" y="4960938"/>
          <p14:tracePt t="3510" x="1235075" y="4960938"/>
          <p14:tracePt t="3513" x="1235075" y="4953000"/>
          <p14:tracePt t="3519" x="1241425" y="4953000"/>
          <p14:tracePt t="3529" x="1241425" y="4945063"/>
          <p14:tracePt t="3532" x="1249363" y="4945063"/>
          <p14:tracePt t="3624" x="2979738" y="5219700"/>
          <p14:tracePt t="3629" x="3009900" y="5219700"/>
          <p14:tracePt t="3630" x="3063875" y="5227638"/>
          <p14:tracePt t="3638" x="3116263" y="5235575"/>
          <p14:tracePt t="3642" x="3132138" y="5235575"/>
          <p14:tracePt t="3654" x="3140075" y="5235575"/>
          <p14:tracePt t="3691" x="3132138" y="5235575"/>
          <p14:tracePt t="3700" x="3124200" y="5235575"/>
          <p14:tracePt t="3703" x="3116263" y="5235575"/>
          <p14:tracePt t="3707" x="3108325" y="5235575"/>
          <p14:tracePt t="3760" x="3108325" y="5227638"/>
          <p14:tracePt t="3769" x="3108325" y="5219700"/>
          <p14:tracePt t="3770" x="3116263" y="5211763"/>
          <p14:tracePt t="3775" x="3116263" y="5203825"/>
          <p14:tracePt t="3778" x="3124200" y="5203825"/>
          <p14:tracePt t="3788" x="3154363" y="5181600"/>
          <p14:tracePt t="3792" x="3200400" y="5159375"/>
          <p14:tracePt t="3793" x="3216275" y="5151438"/>
          <p14:tracePt t="3804" x="3368675" y="5097463"/>
          <p14:tracePt t="3808" x="3451225" y="5083175"/>
          <p14:tracePt t="3808" x="3467100" y="5075238"/>
          <p14:tracePt t="3820" x="3489325" y="5075238"/>
          <p14:tracePt t="3821" x="3673475" y="5029200"/>
          <p14:tracePt t="3824" x="3711575" y="5021263"/>
          <p14:tracePt t="3824" x="3733800" y="5021263"/>
          <p14:tracePt t="3837" x="4114800" y="4983163"/>
          <p14:tracePt t="3841" x="4229100" y="4975225"/>
          <p14:tracePt t="3854" x="4259263" y="4968875"/>
          <p14:tracePt t="3855" x="4625975" y="4960938"/>
          <p14:tracePt t="3859" x="4686300" y="4960938"/>
          <p14:tracePt t="3859" x="4716463" y="4960938"/>
          <p14:tracePt t="3870" x="5045075" y="4960938"/>
          <p14:tracePt t="3874" x="5127625" y="4968875"/>
          <p14:tracePt t="3887" x="5143500" y="4975225"/>
          <p14:tracePt t="3888" x="5257800" y="4999038"/>
          <p14:tracePt t="3892" x="5265738" y="4999038"/>
          <p14:tracePt t="3892" x="5273675" y="4999038"/>
          <p14:tracePt t="3904" x="5287963" y="5021263"/>
          <p14:tracePt t="3908" x="5287963" y="5029200"/>
          <p14:tracePt t="3921" x="5280025" y="5045075"/>
          <p14:tracePt t="3925" x="5280025" y="5051425"/>
          <p14:tracePt t="3937" x="5197475" y="5097463"/>
          <p14:tracePt t="3941" x="5143500" y="5121275"/>
          <p14:tracePt t="3942" x="5121275" y="5127625"/>
          <p14:tracePt t="3954" x="5113338" y="5135563"/>
          <p14:tracePt t="3954" x="4945063" y="5173663"/>
          <p14:tracePt t="3959" x="4899025" y="5181600"/>
          <p14:tracePt t="3960" x="4884738" y="5181600"/>
          <p14:tracePt t="3971" x="4678363" y="5181600"/>
          <p14:tracePt t="3974" x="4602163" y="5181600"/>
          <p14:tracePt t="3975" x="4587875" y="5181600"/>
          <p14:tracePt t="3987" x="4572000" y="5173663"/>
          <p14:tracePt t="3988" x="4389438" y="5143500"/>
          <p14:tracePt t="3993" x="4343400" y="5127625"/>
          <p14:tracePt t="3993" x="4335463" y="5121275"/>
          <p14:tracePt t="4004" x="4175125" y="5045075"/>
          <p14:tracePt t="4008" x="4144963" y="5021263"/>
          <p14:tracePt t="4021" x="4137025" y="5013325"/>
          <p14:tracePt t="4021" x="4076700" y="4960938"/>
          <p14:tracePt t="4025" x="4068763" y="4945063"/>
          <p14:tracePt t="4037" x="4030663" y="4876800"/>
          <p14:tracePt t="4042" x="4030663" y="4860925"/>
          <p14:tracePt t="4043" x="4022725" y="4854575"/>
          <p14:tracePt t="4054" x="4022725" y="4816475"/>
          <p14:tracePt t="4057" x="4022725" y="4808538"/>
          <p14:tracePt t="4070" x="4022725" y="4770438"/>
          <p14:tracePt t="4073" x="4030663" y="4762500"/>
          <p14:tracePt t="4074" x="4030663" y="4754563"/>
          <p14:tracePt t="4088" x="4060825" y="4732338"/>
          <p14:tracePt t="4091" x="4068763" y="4732338"/>
          <p14:tracePt t="4092" x="4076700" y="4732338"/>
          <p14:tracePt t="4104" x="4289425" y="4708525"/>
          <p14:tracePt t="4108" x="4359275" y="4708525"/>
          <p14:tracePt t="4120" x="4381500" y="4708525"/>
          <p14:tracePt t="4121" x="4602163" y="4724400"/>
          <p14:tracePt t="4124" x="4640263" y="4732338"/>
          <p14:tracePt t="4125" x="4656138" y="4740275"/>
          <p14:tracePt t="4137" x="4975225" y="4808538"/>
          <p14:tracePt t="4140" x="5067300" y="4830763"/>
          <p14:tracePt t="4154" x="5089525" y="4838700"/>
          <p14:tracePt t="4154" x="5287963" y="4930775"/>
          <p14:tracePt t="4159" x="5334000" y="4960938"/>
          <p14:tracePt t="4160" x="5341938" y="4960938"/>
          <p14:tracePt t="4171" x="5372100" y="4999038"/>
          <p14:tracePt t="4175" x="5380038" y="5013325"/>
          <p14:tracePt t="4188" x="5364163" y="5029200"/>
          <p14:tracePt t="4192" x="5356225" y="5029200"/>
          <p14:tracePt t="4204" x="5287963" y="5059363"/>
          <p14:tracePt t="4208" x="5235575" y="5059363"/>
          <p14:tracePt t="4220" x="5219700" y="5059363"/>
          <p14:tracePt t="4221" x="5051425" y="5067300"/>
          <p14:tracePt t="4225" x="5013325" y="5067300"/>
          <p14:tracePt t="4225" x="4991100" y="5067300"/>
          <p14:tracePt t="4237" x="4762500" y="5045075"/>
          <p14:tracePt t="4241" x="4702175" y="5029200"/>
          <p14:tracePt t="4254" x="4686300" y="5021263"/>
          <p14:tracePt t="4254" x="4525963" y="4968875"/>
          <p14:tracePt t="4258" x="4511675" y="4960938"/>
          <p14:tracePt t="4270" x="4419600" y="4906963"/>
          <p14:tracePt t="4275" x="4403725" y="4899025"/>
          <p14:tracePt t="4287" x="4397375" y="4892675"/>
          <p14:tracePt t="4288" x="4389438" y="4868863"/>
          <p14:tracePt t="4292" x="4389438" y="4860925"/>
          <p14:tracePt t="4292" x="4389438" y="4854575"/>
          <p14:tracePt t="4304" x="4397375" y="4830763"/>
          <p14:tracePt t="4308" x="4403725" y="4830763"/>
          <p14:tracePt t="4308" x="4411663" y="4822825"/>
          <p14:tracePt t="4321" x="4441825" y="4800600"/>
          <p14:tracePt t="4325" x="4465638" y="4792663"/>
          <p14:tracePt t="4337" x="4533900" y="4770438"/>
          <p14:tracePt t="4342" x="4564063" y="4770438"/>
          <p14:tracePt t="4342" x="4572000" y="4770438"/>
          <p14:tracePt t="4354" x="4579938" y="4770438"/>
          <p14:tracePt t="4354" x="4670425" y="4762500"/>
          <p14:tracePt t="4358" x="4702175" y="4762500"/>
          <p14:tracePt t="4358" x="4708525" y="4762500"/>
          <p14:tracePt t="4370" x="4830763" y="4784725"/>
          <p14:tracePt t="4374" x="4860925" y="4792663"/>
          <p14:tracePt t="4375" x="4876800" y="4800600"/>
          <p14:tracePt t="4387" x="4884738" y="4800600"/>
          <p14:tracePt t="4388" x="4945063" y="4830763"/>
          <p14:tracePt t="4391" x="4953000" y="4838700"/>
          <p14:tracePt t="4404" x="4983163" y="4868863"/>
          <p14:tracePt t="4407" x="4983163" y="4876800"/>
          <p14:tracePt t="4421" x="4983163" y="4899025"/>
          <p14:tracePt t="4424" x="4975225" y="4906963"/>
          <p14:tracePt t="4437" x="4953000" y="4922838"/>
          <p14:tracePt t="4441" x="4937125" y="4930775"/>
          <p14:tracePt t="4454" x="4892675" y="4937125"/>
          <p14:tracePt t="4458" x="4876800" y="4937125"/>
          <p14:tracePt t="4470" x="4838700" y="4930775"/>
          <p14:tracePt t="4474" x="4830763" y="4922838"/>
          <p14:tracePt t="4487" x="4822825" y="4922838"/>
          <p14:tracePt t="4488" x="4808538" y="4906963"/>
          <p14:tracePt t="4491" x="4800600" y="4899025"/>
          <p14:tracePt t="4504" x="4792663" y="4884738"/>
          <p14:tracePt t="4508" x="4792663" y="4876800"/>
          <p14:tracePt t="4521" x="4784725" y="4868863"/>
          <p14:tracePt t="4541" x="4784725" y="4860925"/>
          <p14:tracePt t="4597" x="4792663" y="4860925"/>
          <p14:tracePt t="4615" x="4792663" y="4854575"/>
          <p14:tracePt t="4622" x="4800600" y="4854575"/>
          <p14:tracePt t="4634" x="4808538" y="4846638"/>
          <p14:tracePt t="4639" x="4816475" y="4846638"/>
          <p14:tracePt t="4647" x="4822825" y="4846638"/>
          <p14:tracePt t="4654" x="4822825" y="4838700"/>
          <p14:tracePt t="4657" x="4830763" y="4838700"/>
          <p14:tracePt t="4670" x="4838700" y="4838700"/>
          <p14:tracePt t="4689" x="4830763" y="4838700"/>
          <p14:tracePt t="4698" x="4822825" y="4846638"/>
          <p14:tracePt t="4703" x="4816475" y="4846638"/>
          <p14:tracePt t="4706" x="4808538" y="4846638"/>
          <p14:tracePt t="4712" x="4800600" y="4854575"/>
          <p14:tracePt t="4720" x="4778375" y="4860925"/>
          <p14:tracePt t="4730" x="4770438" y="4860925"/>
          <p14:tracePt t="4737" x="4762500" y="4860925"/>
          <p14:tracePt t="4745" x="4754563" y="4860925"/>
          <p14:tracePt t="4754" x="4754563" y="4868863"/>
        </p14:tracePtLst>
      </p14:laserTraceLst>
    </p:ext>
  </p:extLs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CF82D2B-3C29-40C7-AB3C-D65D9EFC02BD}"/>
              </a:ext>
            </a:extLst>
          </p:cNvPr>
          <p:cNvSpPr>
            <a:spLocks noGrp="1"/>
          </p:cNvSpPr>
          <p:nvPr>
            <p:ph type="title"/>
          </p:nvPr>
        </p:nvSpPr>
        <p:spPr/>
        <p:txBody>
          <a:bodyPr/>
          <a:lstStyle/>
          <a:p>
            <a:r>
              <a:rPr lang="en-US" altLang="zh-TW" dirty="0"/>
              <a:t>Homework Assignment #1_3</a:t>
            </a:r>
            <a:endParaRPr lang="zh-TW" altLang="en-US" dirty="0"/>
          </a:p>
        </p:txBody>
      </p:sp>
      <p:sp>
        <p:nvSpPr>
          <p:cNvPr id="3" name="內容版面配置區 2">
            <a:extLst>
              <a:ext uri="{FF2B5EF4-FFF2-40B4-BE49-F238E27FC236}">
                <a16:creationId xmlns:a16="http://schemas.microsoft.com/office/drawing/2014/main" id="{4CC99FDB-902C-40CF-BBCF-1325B20541A7}"/>
              </a:ext>
            </a:extLst>
          </p:cNvPr>
          <p:cNvSpPr>
            <a:spLocks noGrp="1"/>
          </p:cNvSpPr>
          <p:nvPr>
            <p:ph idx="1"/>
          </p:nvPr>
        </p:nvSpPr>
        <p:spPr>
          <a:xfrm>
            <a:off x="609600" y="1268413"/>
            <a:ext cx="10972800" cy="5589587"/>
          </a:xfrm>
        </p:spPr>
        <p:txBody>
          <a:bodyPr/>
          <a:lstStyle/>
          <a:p>
            <a:r>
              <a:rPr lang="en-US" altLang="zh-TW" dirty="0"/>
              <a:t>Write a program that creates a 200MB file on your local disk and then measures the time to do each of four things by directly using </a:t>
            </a:r>
            <a:r>
              <a:rPr lang="en-US" altLang="zh-TW" b="1" dirty="0">
                <a:solidFill>
                  <a:srgbClr val="FF0000"/>
                </a:solidFill>
              </a:rPr>
              <a:t>memory-mapped I/O interface.</a:t>
            </a:r>
            <a:endParaRPr lang="en-US" altLang="zh-TW" dirty="0"/>
          </a:p>
          <a:p>
            <a:r>
              <a:rPr lang="en-US" altLang="zh-TW" dirty="0"/>
              <a:t>Sequential read</a:t>
            </a:r>
            <a:r>
              <a:rPr lang="zh-TW" altLang="en-US" dirty="0"/>
              <a:t>：</a:t>
            </a:r>
            <a:r>
              <a:rPr lang="en-US" altLang="zh-TW" dirty="0"/>
              <a:t>Read the file sequentially by reading the file from beginning to end ,and you read 4KB of data in one time.</a:t>
            </a:r>
          </a:p>
          <a:p>
            <a:r>
              <a:rPr lang="en-US" altLang="zh-TW" dirty="0"/>
              <a:t>Sequential write</a:t>
            </a:r>
            <a:r>
              <a:rPr lang="zh-TW" altLang="en-US" dirty="0"/>
              <a:t>：</a:t>
            </a:r>
            <a:r>
              <a:rPr lang="en-US" altLang="zh-TW" dirty="0"/>
              <a:t>Overwrite the file with 200MB of new data by writing the file from beginning to </a:t>
            </a:r>
            <a:r>
              <a:rPr lang="en-US" altLang="zh-TW" dirty="0" err="1"/>
              <a:t>end,and</a:t>
            </a:r>
            <a:r>
              <a:rPr lang="en-US" altLang="zh-TW" dirty="0"/>
              <a:t> you write 2KB of data in one time and then calling </a:t>
            </a:r>
            <a:r>
              <a:rPr lang="en-US" altLang="zh-TW" dirty="0" err="1"/>
              <a:t>fsync</a:t>
            </a:r>
            <a:r>
              <a:rPr lang="en-US" altLang="zh-TW" dirty="0"/>
              <a:t>().</a:t>
            </a:r>
          </a:p>
          <a:p>
            <a:r>
              <a:rPr lang="en-US" altLang="zh-TW" dirty="0"/>
              <a:t>Random read</a:t>
            </a:r>
            <a:r>
              <a:rPr lang="zh-TW" altLang="en-US" dirty="0"/>
              <a:t>：</a:t>
            </a:r>
            <a:r>
              <a:rPr lang="en-US" altLang="zh-TW" dirty="0"/>
              <a:t>Do the following 50,000 times: choose a 4KB-aligned offset in the file uniformly at random, seek to that location in the file, and read 3KB of data at that position.</a:t>
            </a:r>
          </a:p>
          <a:p>
            <a:r>
              <a:rPr lang="en-US" altLang="zh-TW" dirty="0"/>
              <a:t>Random buffered write_1</a:t>
            </a:r>
            <a:r>
              <a:rPr lang="zh-TW" altLang="en-US" dirty="0"/>
              <a:t>：</a:t>
            </a:r>
            <a:r>
              <a:rPr lang="en-US" altLang="zh-TW" dirty="0"/>
              <a:t>Do the following 50,000 times: choose a 4KB-aligned offset in the file uniformly at random, seek to that location in the file, and write 4KB of data at that position. Then, once all 50,000 writes have been issued.</a:t>
            </a:r>
          </a:p>
          <a:p>
            <a:r>
              <a:rPr lang="en-US" altLang="zh-TW" dirty="0"/>
              <a:t>Random buffered write_2</a:t>
            </a:r>
            <a:r>
              <a:rPr lang="zh-TW" altLang="en-US" dirty="0"/>
              <a:t>：</a:t>
            </a:r>
            <a:r>
              <a:rPr lang="en-US" altLang="zh-TW" dirty="0"/>
              <a:t>Do the following 50,000 times: choose a 4KB-aligned offset in the file uniformly at random, seek to that location in the file, write 3KB of data at that position, and call </a:t>
            </a:r>
            <a:r>
              <a:rPr lang="en-US" altLang="zh-TW" dirty="0" err="1"/>
              <a:t>fsync</a:t>
            </a:r>
            <a:r>
              <a:rPr lang="en-US" altLang="zh-TW" dirty="0"/>
              <a:t>() after each individual write.</a:t>
            </a:r>
          </a:p>
        </p:txBody>
      </p:sp>
      <p:sp>
        <p:nvSpPr>
          <p:cNvPr id="4" name="投影片編號版面配置區 3">
            <a:extLst>
              <a:ext uri="{FF2B5EF4-FFF2-40B4-BE49-F238E27FC236}">
                <a16:creationId xmlns:a16="http://schemas.microsoft.com/office/drawing/2014/main" id="{ADF1757F-BA39-45E0-B1FF-26006593D93B}"/>
              </a:ext>
            </a:extLst>
          </p:cNvPr>
          <p:cNvSpPr>
            <a:spLocks noGrp="1"/>
          </p:cNvSpPr>
          <p:nvPr>
            <p:ph type="sldNum" sz="quarter" idx="11"/>
          </p:nvPr>
        </p:nvSpPr>
        <p:spPr/>
        <p:txBody>
          <a:bodyPr/>
          <a:lstStyle/>
          <a:p>
            <a:fld id="{224A732B-4120-4015-8395-334063D92438}" type="slidenum">
              <a:rPr lang="zh-TW" altLang="en-US" smtClean="0"/>
              <a:t>37</a:t>
            </a:fld>
            <a:endParaRPr lang="zh-TW" altLang="en-US"/>
          </a:p>
        </p:txBody>
      </p:sp>
      <p:pic>
        <p:nvPicPr>
          <p:cNvPr id="7" name="音訊 6">
            <a:hlinkClick r:id="" action="ppaction://media"/>
            <a:extLst>
              <a:ext uri="{FF2B5EF4-FFF2-40B4-BE49-F238E27FC236}">
                <a16:creationId xmlns:a16="http://schemas.microsoft.com/office/drawing/2014/main" id="{362A218E-28F9-D242-8555-1DB95F6C31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29695564"/>
      </p:ext>
    </p:extLst>
  </p:cSld>
  <p:clrMapOvr>
    <a:masterClrMapping/>
  </p:clrMapOvr>
  <mc:AlternateContent xmlns:mc="http://schemas.openxmlformats.org/markup-compatibility/2006" xmlns:p14="http://schemas.microsoft.com/office/powerpoint/2010/main">
    <mc:Choice Requires="p14">
      <p:transition spd="slow" p14:dur="2000" advTm="98646"/>
    </mc:Choice>
    <mc:Fallback xmlns="">
      <p:transition spd="slow" advTm="98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66" x="6042025" y="1524000"/>
          <p14:tracePt t="75" x="5965825" y="1577975"/>
          <p14:tracePt t="76" x="5935663" y="1600200"/>
          <p14:tracePt t="79" x="5851525" y="1646238"/>
          <p14:tracePt t="80" x="5837238" y="1660525"/>
          <p14:tracePt t="83" x="5813425" y="1668463"/>
          <p14:tracePt t="84" x="5768975" y="1698625"/>
          <p14:tracePt t="89" x="5646738" y="1760538"/>
          <p14:tracePt t="92" x="5540375" y="1806575"/>
          <p14:tracePt t="106" x="5159375" y="1935163"/>
          <p14:tracePt t="109" x="5067300" y="1958975"/>
          <p14:tracePt t="109" x="5029200" y="1965325"/>
          <p14:tracePt t="122" x="4632325" y="2027238"/>
          <p14:tracePt t="124" x="4556125" y="2027238"/>
          <p14:tracePt t="125" x="4518025" y="2027238"/>
          <p14:tracePt t="125" x="4473575" y="2035175"/>
          <p14:tracePt t="139" x="3886200" y="2049463"/>
          <p14:tracePt t="142" x="3733800" y="2049463"/>
          <p14:tracePt t="143" x="3679825" y="2049463"/>
          <p14:tracePt t="156" x="2941638" y="2041525"/>
          <p14:tracePt t="158" x="2879725" y="2035175"/>
          <p14:tracePt t="158" x="2759075" y="2035175"/>
          <p14:tracePt t="159" x="2697163" y="2035175"/>
          <p14:tracePt t="172" x="2636838" y="2035175"/>
          <p14:tracePt t="172" x="1965325" y="1989138"/>
          <p14:tracePt t="175" x="1744663" y="1951038"/>
          <p14:tracePt t="189" x="1158875" y="1768475"/>
          <p14:tracePt t="192" x="1044575" y="1730375"/>
          <p14:tracePt t="192" x="1012825" y="1714500"/>
          <p14:tracePt t="206" x="631825" y="1524000"/>
          <p14:tracePt t="208" x="579438" y="1485900"/>
          <p14:tracePt t="209" x="563563" y="1470025"/>
          <p14:tracePt t="222" x="365125" y="1249363"/>
          <p14:tracePt t="225" x="334963" y="1203325"/>
          <p14:tracePt t="225" x="327025" y="1189038"/>
          <p14:tracePt t="239" x="274638" y="1020763"/>
          <p14:tracePt t="241" x="266700" y="1006475"/>
          <p14:tracePt t="242" x="266700" y="998538"/>
          <p14:tracePt t="256" x="274638" y="868363"/>
          <p14:tracePt t="257" x="282575" y="860425"/>
          <p14:tracePt t="257" x="282575" y="854075"/>
          <p14:tracePt t="261" x="288925" y="838200"/>
          <p14:tracePt t="262" x="288925" y="830263"/>
          <p14:tracePt t="272" x="312738" y="792163"/>
          <p14:tracePt t="276" x="320675" y="777875"/>
          <p14:tracePt t="276" x="327025" y="777875"/>
          <p14:tracePt t="289" x="358775" y="739775"/>
          <p14:tracePt t="292" x="365125" y="731838"/>
          <p14:tracePt t="305" x="396875" y="701675"/>
          <p14:tracePt t="309" x="403225" y="701675"/>
          <p14:tracePt t="322" x="434975" y="677863"/>
          <p14:tracePt t="325" x="441325" y="677863"/>
          <p14:tracePt t="339" x="465138" y="655638"/>
          <p14:tracePt t="342" x="473075" y="655638"/>
          <p14:tracePt t="355" x="487363" y="647700"/>
          <p14:tracePt t="358" x="487363" y="639763"/>
          <p14:tracePt t="372" x="495300" y="639763"/>
          <p14:tracePt t="374" x="503238" y="639763"/>
          <p14:tracePt t="389" x="517525" y="639763"/>
          <p14:tracePt t="391" x="525463" y="639763"/>
          <p14:tracePt t="406" x="587375" y="655638"/>
          <p14:tracePt t="409" x="593725" y="663575"/>
          <p14:tracePt t="422" x="701675" y="708025"/>
          <p14:tracePt t="425" x="723900" y="723900"/>
          <p14:tracePt t="425" x="731838" y="723900"/>
          <p14:tracePt t="439" x="815975" y="769938"/>
          <p14:tracePt t="442" x="838200" y="777875"/>
          <p14:tracePt t="455" x="914400" y="822325"/>
          <p14:tracePt t="458" x="922338" y="822325"/>
          <p14:tracePt t="458" x="930275" y="830263"/>
          <p14:tracePt t="459" x="936625" y="830263"/>
          <p14:tracePt t="472" x="974725" y="854075"/>
          <p14:tracePt t="475" x="974725" y="860425"/>
          <p14:tracePt t="489" x="990600" y="860425"/>
          <p14:tracePt t="569" x="990600" y="868363"/>
          <p14:tracePt t="856" x="990600" y="876300"/>
          <p14:tracePt t="959" x="998538" y="876300"/>
          <p14:tracePt t="963" x="1006475" y="876300"/>
          <p14:tracePt t="966" x="1012825" y="876300"/>
          <p14:tracePt t="974" x="1028700" y="876300"/>
          <p14:tracePt t="974" x="1050925" y="876300"/>
          <p14:tracePt t="977" x="1066800" y="876300"/>
          <p14:tracePt t="977" x="1074738" y="876300"/>
          <p14:tracePt t="990" x="1235075" y="898525"/>
          <p14:tracePt t="993" x="1295400" y="906463"/>
          <p14:tracePt t="993" x="1311275" y="906463"/>
          <p14:tracePt t="1009" x="1554163" y="944563"/>
          <p14:tracePt t="1011" x="1584325" y="944563"/>
          <p14:tracePt t="1026" x="1851025" y="998538"/>
          <p14:tracePt t="1029" x="1905000" y="1006475"/>
          <p14:tracePt t="1029" x="1912938" y="1006475"/>
          <p14:tracePt t="1043" x="2087563" y="1036638"/>
          <p14:tracePt t="1045" x="2095500" y="1044575"/>
          <p14:tracePt t="1046" x="2125663" y="1044575"/>
          <p14:tracePt t="1046" x="2133600" y="1050925"/>
          <p14:tracePt t="1059" x="2225675" y="1058863"/>
          <p14:tracePt t="1062" x="2232025" y="1058863"/>
          <p14:tracePt t="1076" x="2270125" y="1058863"/>
          <p14:tracePt t="1078" x="2278063" y="1058863"/>
          <p14:tracePt t="1093" x="2301875" y="1058863"/>
          <p14:tracePt t="1099" x="2308225" y="1058863"/>
          <p14:tracePt t="1110" x="2316163" y="1058863"/>
          <p14:tracePt t="1113" x="2324100" y="1058863"/>
          <p14:tracePt t="1126" x="2339975" y="1058863"/>
          <p14:tracePt t="1129" x="2346325" y="1058863"/>
          <p14:tracePt t="1143" x="2378075" y="1066800"/>
          <p14:tracePt t="1146" x="2392363" y="1066800"/>
          <p14:tracePt t="1159" x="2422525" y="1074738"/>
          <p14:tracePt t="1163" x="2430463" y="1082675"/>
          <p14:tracePt t="1163" x="2438400" y="1082675"/>
          <p14:tracePt t="1176" x="2460625" y="1096963"/>
          <p14:tracePt t="1179" x="2468563" y="1096963"/>
          <p14:tracePt t="1180" x="2476500" y="1096963"/>
          <p14:tracePt t="1193" x="2484438" y="1112838"/>
          <p14:tracePt t="1200" x="2484438" y="1120775"/>
          <p14:tracePt t="1209" x="2492375" y="1135063"/>
          <p14:tracePt t="1212" x="2492375" y="1143000"/>
          <p14:tracePt t="1213" x="2484438" y="1143000"/>
          <p14:tracePt t="1226" x="2454275" y="1181100"/>
          <p14:tracePt t="1229" x="2430463" y="1196975"/>
          <p14:tracePt t="1243" x="2354263" y="1257300"/>
          <p14:tracePt t="1243" x="2346325" y="1265238"/>
          <p14:tracePt t="1244" x="2339975" y="1265238"/>
          <p14:tracePt t="1247" x="2324100" y="1279525"/>
          <p14:tracePt t="1259" x="2255838" y="1325563"/>
          <p14:tracePt t="1262" x="2232025" y="1341438"/>
          <p14:tracePt t="1276" x="2187575" y="1371600"/>
          <p14:tracePt t="1279" x="2171700" y="1379538"/>
          <p14:tracePt t="1293" x="2133600" y="1401763"/>
          <p14:tracePt t="1295" x="2125663" y="1409700"/>
          <p14:tracePt t="1309" x="2103438" y="1425575"/>
          <p14:tracePt t="1320" x="2103438" y="1431925"/>
          <p14:tracePt t="1326" x="2095500" y="1431925"/>
          <p14:tracePt t="1344" x="2087563" y="1431925"/>
          <p14:tracePt t="1387" x="2087563" y="1439863"/>
          <p14:tracePt t="1404" x="2087563" y="1447800"/>
          <p14:tracePt t="1419" x="2087563" y="1455738"/>
          <p14:tracePt t="1423" x="2095500" y="1455738"/>
          <p14:tracePt t="1432" x="2095500" y="1463675"/>
          <p14:tracePt t="1439" x="2095500" y="1470025"/>
          <p14:tracePt t="1442" x="2103438" y="1470025"/>
          <p14:tracePt t="1447" x="2103438" y="1477963"/>
          <p14:tracePt t="1455" x="2111375" y="1485900"/>
          <p14:tracePt t="1460" x="2111375" y="1493838"/>
          <p14:tracePt t="1472" x="2117725" y="1501775"/>
          <p14:tracePt t="1477" x="2117725" y="1508125"/>
          <p14:tracePt t="1495" x="2117725" y="1516063"/>
          <p14:tracePt t="1854" x="2117725" y="1524000"/>
          <p14:tracePt t="1908" x="2125663" y="1531938"/>
          <p14:tracePt t="1914" x="2149475" y="1539875"/>
          <p14:tracePt t="1915" x="2155825" y="1539875"/>
          <p14:tracePt t="1915" x="2171700" y="1539875"/>
          <p14:tracePt t="1920" x="2239963" y="1554163"/>
          <p14:tracePt t="1929" x="2354263" y="1577975"/>
          <p14:tracePt t="1932" x="2392363" y="1584325"/>
          <p14:tracePt t="1932" x="2408238" y="1584325"/>
          <p14:tracePt t="1946" x="2574925" y="1616075"/>
          <p14:tracePt t="1948" x="2620963" y="1622425"/>
          <p14:tracePt t="1965" x="2827338" y="1654175"/>
          <p14:tracePt t="1968" x="2865438" y="1660525"/>
          <p14:tracePt t="1968" x="2873375" y="1660525"/>
          <p14:tracePt t="1981" x="2887663" y="1660525"/>
          <p14:tracePt t="1982" x="3025775" y="1660525"/>
          <p14:tracePt t="1984" x="3048000" y="1660525"/>
          <p14:tracePt t="1984" x="3063875" y="1660525"/>
          <p14:tracePt t="1987" x="3094038" y="1660525"/>
          <p14:tracePt t="1998" x="3208338" y="1660525"/>
          <p14:tracePt t="2000" x="3222625" y="1660525"/>
          <p14:tracePt t="2014" x="3238500" y="1660525"/>
          <p14:tracePt t="2015" x="3368675" y="1660525"/>
          <p14:tracePt t="2018" x="3406775" y="1660525"/>
          <p14:tracePt t="2018" x="3421063" y="1654175"/>
          <p14:tracePt t="2031" x="3565525" y="1630363"/>
          <p14:tracePt t="2034" x="3603625" y="1622425"/>
          <p14:tracePt t="2035" x="3611563" y="1622425"/>
          <p14:tracePt t="2048" x="3763963" y="1600200"/>
          <p14:tracePt t="2052" x="3787775" y="1592263"/>
          <p14:tracePt t="2052" x="3794125" y="1592263"/>
          <p14:tracePt t="2065" x="3894138" y="1584325"/>
          <p14:tracePt t="2068" x="3908425" y="1584325"/>
          <p14:tracePt t="2068" x="3924300" y="1577975"/>
          <p14:tracePt t="2081" x="3932238" y="1577975"/>
          <p14:tracePt t="2082" x="3984625" y="1570038"/>
          <p14:tracePt t="2084" x="3992563" y="1570038"/>
          <p14:tracePt t="2085" x="3992563" y="1562100"/>
          <p14:tracePt t="2098" x="4022725" y="1562100"/>
          <p14:tracePt t="2100" x="4022725" y="1554163"/>
          <p14:tracePt t="2115" x="4030663" y="1554163"/>
          <p14:tracePt t="2167" x="4022725" y="1554163"/>
          <p14:tracePt t="2176" x="4016375" y="1554163"/>
          <p14:tracePt t="2188" x="4008438" y="1554163"/>
          <p14:tracePt t="2203" x="4000500" y="1554163"/>
          <p14:tracePt t="2221" x="3992563" y="1554163"/>
          <p14:tracePt t="2345" x="4000500" y="1554163"/>
          <p14:tracePt t="2363" x="4008438" y="1554163"/>
          <p14:tracePt t="2447" x="4000500" y="1554163"/>
          <p14:tracePt t="2447" x="4000500" y="1562100"/>
          <p14:tracePt t="2449" x="3992563" y="1562100"/>
          <p14:tracePt t="2452" x="3984625" y="1562100"/>
          <p14:tracePt t="2455" x="3978275" y="1562100"/>
          <p14:tracePt t="2469" x="3946525" y="1562100"/>
          <p14:tracePt t="2472" x="3940175" y="1562100"/>
          <p14:tracePt t="2490" x="3902075" y="1562100"/>
          <p14:tracePt t="2491" x="3894138" y="1562100"/>
          <p14:tracePt t="2493" x="3886200" y="1562100"/>
          <p14:tracePt t="2505" x="3870325" y="1562100"/>
          <p14:tracePt t="2508" x="3863975" y="1562100"/>
          <p14:tracePt t="2538" x="3856038" y="1554163"/>
          <p14:tracePt t="2541" x="3848100" y="1554163"/>
          <p14:tracePt t="2555" x="3840163" y="1554163"/>
          <p14:tracePt t="2570" x="3832225" y="1554163"/>
          <p14:tracePt t="2578" x="3832225" y="1562100"/>
          <p14:tracePt t="2580" x="3825875" y="1562100"/>
          <p14:tracePt t="2589" x="3817938" y="1562100"/>
          <p14:tracePt t="2591" x="3817938" y="1570038"/>
          <p14:tracePt t="2605" x="3810000" y="1570038"/>
          <p14:tracePt t="2611" x="3802063" y="1570038"/>
          <p14:tracePt t="2641" x="3794125" y="1570038"/>
          <p14:tracePt t="2712" x="3802063" y="1577975"/>
          <p14:tracePt t="2725" x="3810000" y="1577975"/>
          <p14:tracePt t="2731" x="3810000" y="1584325"/>
          <p14:tracePt t="2734" x="3817938" y="1584325"/>
          <p14:tracePt t="2739" x="3825875" y="1584325"/>
          <p14:tracePt t="2741" x="3832225" y="1584325"/>
          <p14:tracePt t="2758" x="3908425" y="1600200"/>
          <p14:tracePt t="2761" x="3932238" y="1600200"/>
          <p14:tracePt t="2774" x="4000500" y="1608138"/>
          <p14:tracePt t="2777" x="4022725" y="1616075"/>
          <p14:tracePt t="2791" x="4092575" y="1622425"/>
          <p14:tracePt t="2794" x="4106863" y="1622425"/>
          <p14:tracePt t="2808" x="4168775" y="1622425"/>
          <p14:tracePt t="2810" x="4191000" y="1622425"/>
          <p14:tracePt t="2824" x="4267200" y="1622425"/>
          <p14:tracePt t="2826" x="4275138" y="1622425"/>
          <p14:tracePt t="2827" x="4283075" y="1622425"/>
          <p14:tracePt t="2841" x="4365625" y="1622425"/>
          <p14:tracePt t="2843" x="4389438" y="1616075"/>
          <p14:tracePt t="2858" x="4503738" y="1600200"/>
          <p14:tracePt t="2860" x="4511675" y="1600200"/>
          <p14:tracePt t="2861" x="4525963" y="1592263"/>
          <p14:tracePt t="2861" x="4533900" y="1592263"/>
          <p14:tracePt t="2874" x="4541838" y="1592263"/>
          <p14:tracePt t="2874" x="4618038" y="1570038"/>
          <p14:tracePt t="2877" x="4625975" y="1570038"/>
          <p14:tracePt t="2877" x="4632325" y="1570038"/>
          <p14:tracePt t="2891" x="4708525" y="1546225"/>
          <p14:tracePt t="2894" x="4732338" y="1546225"/>
          <p14:tracePt t="2908" x="4792663" y="1531938"/>
          <p14:tracePt t="2913" x="4816475" y="1524000"/>
          <p14:tracePt t="2914" x="4822825" y="1524000"/>
          <p14:tracePt t="2924" x="4892675" y="1501775"/>
          <p14:tracePt t="2928" x="4906963" y="1493838"/>
          <p14:tracePt t="2929" x="4914900" y="1493838"/>
          <p14:tracePt t="2929" x="4922838" y="1493838"/>
          <p14:tracePt t="2941" x="5013325" y="1455738"/>
          <p14:tracePt t="2944" x="5051425" y="1447800"/>
          <p14:tracePt t="2958" x="5159375" y="1401763"/>
          <p14:tracePt t="2960" x="5181600" y="1393825"/>
          <p14:tracePt t="2961" x="5189538" y="1387475"/>
          <p14:tracePt t="2975" x="5273675" y="1355725"/>
          <p14:tracePt t="2976" x="5280025" y="1349375"/>
          <p14:tracePt t="2980" x="5287963" y="1349375"/>
          <p14:tracePt t="2981" x="5295900" y="1341438"/>
          <p14:tracePt t="2981" x="5303838" y="1341438"/>
          <p14:tracePt t="2991" x="5334000" y="1325563"/>
          <p14:tracePt t="2994" x="5341938" y="1325563"/>
          <p14:tracePt t="3008" x="5372100" y="1311275"/>
          <p14:tracePt t="3011" x="5380038" y="1311275"/>
          <p14:tracePt t="3024" x="5387975" y="1295400"/>
          <p14:tracePt t="3027" x="5394325" y="1295400"/>
          <p14:tracePt t="3041" x="5402263" y="1279525"/>
          <p14:tracePt t="3049" x="5402263" y="1273175"/>
          <p14:tracePt t="3058" x="5402263" y="1265238"/>
          <p14:tracePt t="3064" x="5402263" y="1257300"/>
          <p14:tracePt t="3074" x="5402263" y="1241425"/>
          <p14:tracePt t="3081" x="5394325" y="1235075"/>
          <p14:tracePt t="3091" x="5380038" y="1219200"/>
          <p14:tracePt t="3094" x="5364163" y="1211263"/>
          <p14:tracePt t="3094" x="5364163" y="1203325"/>
          <p14:tracePt t="3108" x="5311775" y="1165225"/>
          <p14:tracePt t="3111" x="5303838" y="1165225"/>
          <p14:tracePt t="3111" x="5295900" y="1158875"/>
          <p14:tracePt t="3124" x="5227638" y="1127125"/>
          <p14:tracePt t="3128" x="5211763" y="1112838"/>
          <p14:tracePt t="3128" x="5203825" y="1112838"/>
          <p14:tracePt t="3129" x="5197475" y="1112838"/>
          <p14:tracePt t="3141" x="5151438" y="1089025"/>
          <p14:tracePt t="3145" x="5127625" y="1082675"/>
          <p14:tracePt t="3158" x="5083175" y="1074738"/>
          <p14:tracePt t="3161" x="5067300" y="1066800"/>
          <p14:tracePt t="3161" x="5059363" y="1066800"/>
          <p14:tracePt t="3175" x="4945063" y="1066800"/>
          <p14:tracePt t="3177" x="4914900" y="1066800"/>
          <p14:tracePt t="3191" x="4754563" y="1066800"/>
          <p14:tracePt t="3193" x="4732338" y="1066800"/>
          <p14:tracePt t="3208" x="4632325" y="1074738"/>
          <p14:tracePt t="3211" x="4618038" y="1074738"/>
          <p14:tracePt t="3211" x="4610100" y="1074738"/>
          <p14:tracePt t="3224" x="4549775" y="1089025"/>
          <p14:tracePt t="3227" x="4533900" y="1096963"/>
          <p14:tracePt t="3241" x="4487863" y="1104900"/>
          <p14:tracePt t="3245" x="4479925" y="1112838"/>
          <p14:tracePt t="3258" x="4449763" y="1127125"/>
          <p14:tracePt t="3261" x="4441825" y="1127125"/>
          <p14:tracePt t="3261" x="4441825" y="1135063"/>
          <p14:tracePt t="3274" x="4403725" y="1150938"/>
          <p14:tracePt t="3277" x="4403725" y="1158875"/>
          <p14:tracePt t="3291" x="4373563" y="1189038"/>
          <p14:tracePt t="3294" x="4365625" y="1196975"/>
          <p14:tracePt t="3308" x="4359275" y="1219200"/>
          <p14:tracePt t="3311" x="4351338" y="1235075"/>
          <p14:tracePt t="3324" x="4351338" y="1265238"/>
          <p14:tracePt t="3326" x="4351338" y="1273175"/>
          <p14:tracePt t="3327" x="4351338" y="1279525"/>
          <p14:tracePt t="3341" x="4359275" y="1311275"/>
          <p14:tracePt t="3344" x="4365625" y="1325563"/>
          <p14:tracePt t="3358" x="4403725" y="1363663"/>
          <p14:tracePt t="3361" x="4419600" y="1371600"/>
          <p14:tracePt t="3374" x="4487863" y="1401763"/>
          <p14:tracePt t="3377" x="4503738" y="1409700"/>
          <p14:tracePt t="3391" x="4610100" y="1425575"/>
          <p14:tracePt t="3394" x="4648200" y="1431925"/>
          <p14:tracePt t="3407" x="4656138" y="1431925"/>
          <p14:tracePt t="3408" x="4792663" y="1439863"/>
          <p14:tracePt t="3411" x="4822825" y="1439863"/>
          <p14:tracePt t="3411" x="4830763" y="1439863"/>
          <p14:tracePt t="3424" x="4975225" y="1439863"/>
          <p14:tracePt t="3426" x="4999038" y="1439863"/>
          <p14:tracePt t="3441" x="5105400" y="1425575"/>
          <p14:tracePt t="3444" x="5127625" y="1417638"/>
          <p14:tracePt t="3458" x="5189538" y="1393825"/>
          <p14:tracePt t="3460" x="5203825" y="1387475"/>
          <p14:tracePt t="3474" x="5249863" y="1349375"/>
          <p14:tracePt t="3478" x="5257800" y="1341438"/>
          <p14:tracePt t="3491" x="5287963" y="1295400"/>
          <p14:tracePt t="3494" x="5295900" y="1279525"/>
          <p14:tracePt t="3508" x="5295900" y="1235075"/>
          <p14:tracePt t="3510" x="5287963" y="1227138"/>
          <p14:tracePt t="3524" x="5227638" y="1181100"/>
          <p14:tracePt t="3527" x="5211763" y="1173163"/>
          <p14:tracePt t="3541" x="5029200" y="1112838"/>
          <p14:tracePt t="3544" x="4968875" y="1104900"/>
          <p14:tracePt t="3544" x="4953000" y="1096963"/>
          <p14:tracePt t="3558" x="4664075" y="1050925"/>
          <p14:tracePt t="3560" x="4610100" y="1050925"/>
          <p14:tracePt t="3560" x="4579938" y="1050925"/>
          <p14:tracePt t="3574" x="4137025" y="1044575"/>
          <p14:tracePt t="3577" x="4076700" y="1050925"/>
          <p14:tracePt t="3577" x="4046538" y="1050925"/>
          <p14:tracePt t="3591" x="3703638" y="1120775"/>
          <p14:tracePt t="3593" x="3641725" y="1143000"/>
          <p14:tracePt t="3607" x="3627438" y="1150938"/>
          <p14:tracePt t="3608" x="3444875" y="1257300"/>
          <p14:tracePt t="3612" x="3413125" y="1287463"/>
          <p14:tracePt t="3612" x="3406775" y="1295400"/>
          <p14:tracePt t="3624" x="3352800" y="1363663"/>
          <p14:tracePt t="3627" x="3344863" y="1387475"/>
          <p14:tracePt t="3641" x="3336925" y="1455738"/>
          <p14:tracePt t="3644" x="3336925" y="1470025"/>
          <p14:tracePt t="3658" x="3352800" y="1531938"/>
          <p14:tracePt t="3660" x="3368675" y="1554163"/>
          <p14:tracePt t="3674" x="3451225" y="1638300"/>
          <p14:tracePt t="3678" x="3482975" y="1654175"/>
          <p14:tracePt t="3678" x="3482975" y="1660525"/>
          <p14:tracePt t="3691" x="3597275" y="1692275"/>
          <p14:tracePt t="3694" x="3635375" y="1698625"/>
          <p14:tracePt t="3694" x="3641725" y="1698625"/>
          <p14:tracePt t="3708" x="3870325" y="1706563"/>
          <p14:tracePt t="3710" x="3932238" y="1706563"/>
          <p14:tracePt t="3724" x="4251325" y="1660525"/>
          <p14:tracePt t="3726" x="4297363" y="1646238"/>
          <p14:tracePt t="3741" x="4610100" y="1539875"/>
          <p14:tracePt t="3744" x="4664075" y="1516063"/>
          <p14:tracePt t="3744" x="4678363" y="1508125"/>
          <p14:tracePt t="3758" x="4868863" y="1393825"/>
          <p14:tracePt t="3760" x="4899025" y="1363663"/>
          <p14:tracePt t="3761" x="4914900" y="1355725"/>
          <p14:tracePt t="3774" x="5013325" y="1257300"/>
          <p14:tracePt t="3778" x="5021263" y="1241425"/>
          <p14:tracePt t="3778" x="5029200" y="1241425"/>
          <p14:tracePt t="3791" x="5067300" y="1196975"/>
          <p14:tracePt t="3794" x="5075238" y="1181100"/>
          <p14:tracePt t="3808" x="5083175" y="1158875"/>
          <p14:tracePt t="3811" x="5083175" y="1150938"/>
          <p14:tracePt t="3824" x="5075238" y="1143000"/>
          <p14:tracePt t="3829" x="5067300" y="1143000"/>
          <p14:tracePt t="3841" x="5037138" y="1135063"/>
          <p14:tracePt t="3844" x="5021263" y="1135063"/>
          <p14:tracePt t="3858" x="4914900" y="1135063"/>
          <p14:tracePt t="3860" x="4868863" y="1143000"/>
          <p14:tracePt t="3874" x="4854575" y="1143000"/>
          <p14:tracePt t="3874" x="4632325" y="1211263"/>
          <p14:tracePt t="3877" x="4618038" y="1227138"/>
          <p14:tracePt t="3877" x="4594225" y="1235075"/>
          <p14:tracePt t="3891" x="4381500" y="1341438"/>
          <p14:tracePt t="3894" x="4351338" y="1371600"/>
          <p14:tracePt t="3894" x="4343400" y="1371600"/>
          <p14:tracePt t="3908" x="4259263" y="1439863"/>
          <p14:tracePt t="3913" x="4244975" y="1455738"/>
          <p14:tracePt t="3924" x="4229100" y="1485900"/>
          <p14:tracePt t="3928" x="4229100" y="1493838"/>
          <p14:tracePt t="3928" x="4229100" y="1501775"/>
          <p14:tracePt t="3941" x="4229100" y="1524000"/>
          <p14:tracePt t="3944" x="4237038" y="1531938"/>
          <p14:tracePt t="3958" x="4305300" y="1577975"/>
          <p14:tracePt t="3961" x="4335463" y="1592263"/>
          <p14:tracePt t="3961" x="4359275" y="1600200"/>
          <p14:tracePt t="3962" x="4365625" y="1608138"/>
          <p14:tracePt t="3976" x="4602163" y="1668463"/>
          <p14:tracePt t="3977" x="4640263" y="1676400"/>
          <p14:tracePt t="3977" x="4656138" y="1676400"/>
          <p14:tracePt t="3980" x="4716463" y="1684338"/>
          <p14:tracePt t="3991" x="4740275" y="1692275"/>
          <p14:tracePt t="3991" x="4945063" y="1698625"/>
          <p14:tracePt t="3994" x="5059363" y="1706563"/>
          <p14:tracePt t="3995" x="5089525" y="1706563"/>
          <p14:tracePt t="4008" x="5440363" y="1706563"/>
          <p14:tracePt t="4011" x="5524500" y="1698625"/>
          <p14:tracePt t="4011" x="5554663" y="1698625"/>
          <p14:tracePt t="4024" x="5905500" y="1638300"/>
          <p14:tracePt t="4026" x="5951538" y="1630363"/>
          <p14:tracePt t="4041" x="6188075" y="1554163"/>
          <p14:tracePt t="4043" x="6218238" y="1546225"/>
          <p14:tracePt t="4058" x="6286500" y="1501775"/>
          <p14:tracePt t="4060" x="6294438" y="1485900"/>
          <p14:tracePt t="4074" x="6308725" y="1463675"/>
          <p14:tracePt t="4077" x="6308725" y="1455738"/>
          <p14:tracePt t="4091" x="6294438" y="1439863"/>
          <p14:tracePt t="4094" x="6278563" y="1431925"/>
          <p14:tracePt t="4108" x="6149975" y="1387475"/>
          <p14:tracePt t="4111" x="6118225" y="1379538"/>
          <p14:tracePt t="4111" x="6111875" y="1379538"/>
          <p14:tracePt t="4124" x="5875338" y="1371600"/>
          <p14:tracePt t="4127" x="5837238" y="1371600"/>
          <p14:tracePt t="4141" x="5821363" y="1371600"/>
          <p14:tracePt t="4141" x="5546725" y="1401763"/>
          <p14:tracePt t="4145" x="5486400" y="1417638"/>
          <p14:tracePt t="4145" x="5448300" y="1425575"/>
          <p14:tracePt t="4158" x="5280025" y="1493838"/>
          <p14:tracePt t="4160" x="5257800" y="1508125"/>
          <p14:tracePt t="4161" x="5249863" y="1516063"/>
          <p14:tracePt t="4174" x="5203825" y="1562100"/>
          <p14:tracePt t="4177" x="5197475" y="1570038"/>
          <p14:tracePt t="4191" x="5189538" y="1600200"/>
          <p14:tracePt t="4194" x="5189538" y="1608138"/>
          <p14:tracePt t="4208" x="5203825" y="1630363"/>
          <p14:tracePt t="4211" x="5211763" y="1638300"/>
          <p14:tracePt t="4224" x="5235575" y="1654175"/>
          <p14:tracePt t="4227" x="5249863" y="1660525"/>
          <p14:tracePt t="4241" x="5318125" y="1668463"/>
          <p14:tracePt t="4245" x="5364163" y="1668463"/>
          <p14:tracePt t="4258" x="5578475" y="1654175"/>
          <p14:tracePt t="4260" x="5622925" y="1638300"/>
          <p14:tracePt t="4274" x="5646738" y="1638300"/>
          <p14:tracePt t="4275" x="5799138" y="1608138"/>
          <p14:tracePt t="4279" x="5837238" y="1592263"/>
          <p14:tracePt t="4279" x="5845175" y="1592263"/>
          <p14:tracePt t="4291" x="5905500" y="1570038"/>
          <p14:tracePt t="4294" x="5913438" y="1562100"/>
          <p14:tracePt t="4308" x="5935663" y="1546225"/>
          <p14:tracePt t="4311" x="5943600" y="1546225"/>
          <p14:tracePt t="4324" x="5943600" y="1531938"/>
          <p14:tracePt t="4327" x="5943600" y="1524000"/>
          <p14:tracePt t="4341" x="5943600" y="1508125"/>
          <p14:tracePt t="4347" x="5935663" y="1501775"/>
          <p14:tracePt t="4358" x="5921375" y="1493838"/>
          <p14:tracePt t="4361" x="5913438" y="1485900"/>
          <p14:tracePt t="4374" x="5889625" y="1477963"/>
          <p14:tracePt t="4381" x="5883275" y="1477963"/>
          <p14:tracePt t="4391" x="5875338" y="1477963"/>
          <p14:tracePt t="4401" x="5867400" y="1477963"/>
          <p14:tracePt t="4419" x="5859463" y="1477963"/>
          <p14:tracePt t="4448" x="5851525" y="1477963"/>
          <p14:tracePt t="4461" x="5851525" y="1485900"/>
          <p14:tracePt t="4485" x="5845175" y="1485900"/>
          <p14:tracePt t="4497" x="5845175" y="1493838"/>
          <p14:tracePt t="4515" x="5845175" y="1501775"/>
          <p14:tracePt t="4539" x="5845175" y="1508125"/>
          <p14:tracePt t="4556" x="5851525" y="1508125"/>
          <p14:tracePt t="4582" x="5851525" y="1516063"/>
          <p14:tracePt t="4592" x="5859463" y="1516063"/>
          <p14:tracePt t="4773" x="5851525" y="1516063"/>
          <p14:tracePt t="4779" x="5851525" y="1524000"/>
          <p14:tracePt t="4782" x="5845175" y="1531938"/>
          <p14:tracePt t="4788" x="5845175" y="1539875"/>
          <p14:tracePt t="4788" x="5829300" y="1562100"/>
          <p14:tracePt t="4791" x="5813425" y="1592263"/>
          <p14:tracePt t="4805" x="5730875" y="1744663"/>
          <p14:tracePt t="4809" x="5707063" y="1774825"/>
          <p14:tracePt t="4809" x="5684838" y="1790700"/>
          <p14:tracePt t="4822" x="5540375" y="1912938"/>
          <p14:tracePt t="4824" x="5494338" y="1951038"/>
          <p14:tracePt t="4838" x="5478463" y="1958975"/>
          <p14:tracePt t="4839" x="5257800" y="2095500"/>
          <p14:tracePt t="4842" x="5159375" y="2141538"/>
          <p14:tracePt t="4855" x="4930775" y="2225675"/>
          <p14:tracePt t="4857" x="4876800" y="2247900"/>
          <p14:tracePt t="4872" x="4694238" y="2293938"/>
          <p14:tracePt t="4874" x="4686300" y="2293938"/>
          <p14:tracePt t="4874" x="4678363" y="2293938"/>
          <p14:tracePt t="4888" x="4618038" y="2301875"/>
          <p14:tracePt t="4891" x="4610100" y="2301875"/>
          <p14:tracePt t="4906" x="4594225" y="2301875"/>
          <p14:tracePt t="4919" x="4587875" y="2301875"/>
          <p14:tracePt t="4923" x="4587875" y="2293938"/>
          <p14:tracePt t="4932" x="4587875" y="2286000"/>
          <p14:tracePt t="4940" x="4587875" y="2278063"/>
          <p14:tracePt t="4945" x="4587875" y="2270125"/>
          <p14:tracePt t="4955" x="4587875" y="2263775"/>
          <p14:tracePt t="4957" x="4587875" y="2255838"/>
          <p14:tracePt t="4972" x="4594225" y="2232025"/>
          <p14:tracePt t="4978" x="4594225" y="2225675"/>
          <p14:tracePt t="4988" x="4602163" y="2209800"/>
          <p14:tracePt t="4991" x="4602163" y="2201863"/>
          <p14:tracePt t="5005" x="4618038" y="2193925"/>
          <p14:tracePt t="5008" x="4618038" y="2187575"/>
          <p14:tracePt t="5022" x="4640263" y="2171700"/>
          <p14:tracePt t="5025" x="4648200" y="2171700"/>
          <p14:tracePt t="5038" x="4648200" y="2163763"/>
          <p14:tracePt t="5038" x="4664075" y="2163763"/>
          <p14:tracePt t="5040" x="4670425" y="2155825"/>
          <p14:tracePt t="5055" x="4686300" y="2155825"/>
          <p14:tracePt t="5058" x="4694238" y="2155825"/>
          <p14:tracePt t="5071" x="4702175" y="2149475"/>
          <p14:tracePt t="5085" x="4702175" y="2141538"/>
          <p14:tracePt t="5088" x="4708525" y="2141538"/>
          <p14:tracePt t="5125" x="4716463" y="2141538"/>
          <p14:tracePt t="5214" x="4724400" y="2133600"/>
          <p14:tracePt t="5217" x="4732338" y="2133600"/>
          <p14:tracePt t="5221" x="4740275" y="2133600"/>
          <p14:tracePt t="5230" x="4770438" y="2133600"/>
          <p14:tracePt t="5232" x="4778375" y="2133600"/>
          <p14:tracePt t="5247" x="4945063" y="2125663"/>
          <p14:tracePt t="5250" x="5006975" y="2125663"/>
          <p14:tracePt t="5250" x="5029200" y="2133600"/>
          <p14:tracePt t="5266" x="5464175" y="2163763"/>
          <p14:tracePt t="5268" x="5554663" y="2171700"/>
          <p14:tracePt t="5282" x="6019800" y="2201863"/>
          <p14:tracePt t="5285" x="6088063" y="2201863"/>
          <p14:tracePt t="5285" x="6118225" y="2201863"/>
          <p14:tracePt t="5299" x="6416675" y="2209800"/>
          <p14:tracePt t="5301" x="6461125" y="2217738"/>
          <p14:tracePt t="5302" x="6469063" y="2217738"/>
          <p14:tracePt t="5315" x="6477000" y="2217738"/>
          <p14:tracePt t="5316" x="6537325" y="2217738"/>
          <p14:tracePt t="5318" x="6545263" y="2217738"/>
          <p14:tracePt t="5332" x="6553200" y="2217738"/>
          <p14:tracePt t="5379" x="6545263" y="2217738"/>
          <p14:tracePt t="5388" x="6537325" y="2217738"/>
          <p14:tracePt t="5392" x="6530975" y="2217738"/>
          <p14:tracePt t="5397" x="6523038" y="2217738"/>
          <p14:tracePt t="5405" x="6507163" y="2217738"/>
          <p14:tracePt t="5408" x="6499225" y="2217738"/>
          <p14:tracePt t="5422" x="6477000" y="2217738"/>
          <p14:tracePt t="5424" x="6469063" y="2217738"/>
          <p14:tracePt t="5438" x="6454775" y="2217738"/>
          <p14:tracePt t="5440" x="6446838" y="2217738"/>
          <p14:tracePt t="5455" x="6438900" y="2217738"/>
          <p14:tracePt t="5461" x="6430963" y="2217738"/>
          <p14:tracePt t="5472" x="6423025" y="2209800"/>
          <p14:tracePt t="5474" x="6423025" y="2201863"/>
          <p14:tracePt t="5488" x="6416675" y="2201863"/>
          <p14:tracePt t="5491" x="6416675" y="2193925"/>
          <p14:tracePt t="5491" x="6408738" y="2193925"/>
          <p14:tracePt t="5510" x="6408738" y="2187575"/>
          <p14:tracePt t="5528" x="6408738" y="2179638"/>
          <p14:tracePt t="5539" x="6408738" y="2171700"/>
          <p14:tracePt t="5556" x="6408738" y="2163763"/>
          <p14:tracePt t="5573" x="6416675" y="2155825"/>
          <p14:tracePt t="5591" x="6423025" y="2155825"/>
          <p14:tracePt t="5595" x="6423025" y="2149475"/>
          <p14:tracePt t="5613" x="6430963" y="2141538"/>
          <p14:tracePt t="5627" x="6430963" y="2133600"/>
          <p14:tracePt t="5631" x="6438900" y="2133600"/>
          <p14:tracePt t="5640" x="6438900" y="2125663"/>
          <p14:tracePt t="5671" x="6438900" y="2117725"/>
          <p14:tracePt t="5689" x="6438900" y="2111375"/>
          <p14:tracePt t="5711" x="6438900" y="2103438"/>
          <p14:tracePt t="5729" x="6438900" y="2095500"/>
          <p14:tracePt t="5742" x="6438900" y="2087563"/>
          <p14:tracePt t="5753" x="6438900" y="2079625"/>
          <p14:tracePt t="5761" x="6438900" y="2073275"/>
          <p14:tracePt t="5775" x="6438900" y="2065338"/>
          <p14:tracePt t="5787" x="6438900" y="2057400"/>
          <p14:tracePt t="5796" x="6438900" y="2049463"/>
          <p14:tracePt t="5808" x="6438900" y="2041525"/>
          <p14:tracePt t="5820" x="6438900" y="2035175"/>
          <p14:tracePt t="5844" x="6438900" y="2027238"/>
          <p14:tracePt t="5875" x="6438900" y="2019300"/>
          <p14:tracePt t="5894" x="6438900" y="2011363"/>
          <p14:tracePt t="5931" x="6438900" y="2003425"/>
          <p14:tracePt t="6506" x="6438900" y="2011363"/>
          <p14:tracePt t="6509" x="6430963" y="2011363"/>
          <p14:tracePt t="6513" x="6423025" y="2011363"/>
          <p14:tracePt t="6519" x="6416675" y="2011363"/>
          <p14:tracePt t="6523" x="6408738" y="2011363"/>
          <p14:tracePt t="6525" x="6408738" y="2019300"/>
          <p14:tracePt t="6534" x="6392863" y="2019300"/>
          <p14:tracePt t="6539" x="6384925" y="2027238"/>
          <p14:tracePt t="6553" x="6370638" y="2035175"/>
          <p14:tracePt t="6556" x="6362700" y="2035175"/>
          <p14:tracePt t="6570" x="6346825" y="2041525"/>
          <p14:tracePt t="6573" x="6346825" y="2049463"/>
          <p14:tracePt t="6587" x="6332538" y="2049463"/>
          <p14:tracePt t="6589" x="6324600" y="2057400"/>
          <p14:tracePt t="6603" x="6308725" y="2065338"/>
          <p14:tracePt t="6606" x="6308725" y="2073275"/>
          <p14:tracePt t="6620" x="6302375" y="2079625"/>
          <p14:tracePt t="6625" x="6294438" y="2079625"/>
          <p14:tracePt t="6637" x="6294438" y="2087563"/>
          <p14:tracePt t="6639" x="6294438" y="2095500"/>
          <p14:tracePt t="6639" x="6286500" y="2095500"/>
          <p14:tracePt t="6653" x="6286500" y="2103438"/>
          <p14:tracePt t="6665" x="6278563" y="2103438"/>
          <p14:tracePt t="6670" x="6278563" y="2111375"/>
          <p14:tracePt t="6683" x="6278563" y="2117725"/>
          <p14:tracePt t="6697" x="6278563" y="2125663"/>
          <p14:tracePt t="6807" x="6286500" y="2125663"/>
          <p14:tracePt t="6828" x="6286500" y="2117725"/>
          <p14:tracePt t="7401" x="6294438" y="2117725"/>
          <p14:tracePt t="7406" x="6302375" y="2111375"/>
          <p14:tracePt t="7409" x="6308725" y="2111375"/>
          <p14:tracePt t="7411" x="6316663" y="2111375"/>
          <p14:tracePt t="7412" x="6324600" y="2103438"/>
          <p14:tracePt t="7421" x="6346825" y="2095500"/>
          <p14:tracePt t="7426" x="6362700" y="2087563"/>
          <p14:tracePt t="7438" x="6392863" y="2073275"/>
          <p14:tracePt t="7445" x="6400800" y="2073275"/>
          <p14:tracePt t="7446" x="6408738" y="2065338"/>
          <p14:tracePt t="7455" x="6430963" y="2057400"/>
          <p14:tracePt t="7462" x="6446838" y="2049463"/>
          <p14:tracePt t="7472" x="6461125" y="2041525"/>
          <p14:tracePt t="7480" x="6469063" y="2041525"/>
          <p14:tracePt t="7529" x="6469063" y="2049463"/>
          <p14:tracePt t="7533" x="6461125" y="2049463"/>
          <p14:tracePt t="7535" x="6461125" y="2057400"/>
          <p14:tracePt t="7546" x="6430963" y="2073275"/>
          <p14:tracePt t="7549" x="6423025" y="2079625"/>
          <p14:tracePt t="7562" x="6362700" y="2103438"/>
          <p14:tracePt t="7565" x="6354763" y="2111375"/>
          <p14:tracePt t="7579" x="6316663" y="2117725"/>
          <p14:tracePt t="7582" x="6308725" y="2125663"/>
          <p14:tracePt t="7597" x="6286500" y="2125663"/>
          <p14:tracePt t="7599" x="6278563" y="2125663"/>
          <p14:tracePt t="7614" x="6270625" y="2133600"/>
          <p14:tracePt t="7676" x="6270625" y="2125663"/>
          <p14:tracePt t="7678" x="6278563" y="2125663"/>
          <p14:tracePt t="7685" x="6286500" y="2125663"/>
          <p14:tracePt t="7688" x="6294438" y="2117725"/>
          <p14:tracePt t="7697" x="6316663" y="2103438"/>
          <p14:tracePt t="7705" x="6332538" y="2095500"/>
          <p14:tracePt t="7714" x="6354763" y="2087563"/>
          <p14:tracePt t="7723" x="6378575" y="2073275"/>
          <p14:tracePt t="7723" x="6384925" y="2073275"/>
          <p14:tracePt t="7731" x="6416675" y="2057400"/>
          <p14:tracePt t="7738" x="6430963" y="2049463"/>
          <p14:tracePt t="7748" x="6477000" y="2035175"/>
          <p14:tracePt t="7756" x="6515100" y="2027238"/>
          <p14:tracePt t="7765" x="6553200" y="2019300"/>
          <p14:tracePt t="7771" x="6583363" y="2019300"/>
          <p14:tracePt t="7781" x="6613525" y="2019300"/>
          <p14:tracePt t="7789" x="6637338" y="2019300"/>
          <p14:tracePt t="7789" x="6645275" y="2019300"/>
          <p14:tracePt t="7798" x="6659563" y="2019300"/>
          <p14:tracePt t="7805" x="6667500" y="2019300"/>
          <p14:tracePt t="7815" x="6683375" y="2019300"/>
          <p14:tracePt t="7844" x="6683375" y="2027238"/>
          <p14:tracePt t="7859" x="6675438" y="2027238"/>
          <p14:tracePt t="7862" x="6675438" y="2035175"/>
          <p14:tracePt t="7864" x="6667500" y="2035175"/>
          <p14:tracePt t="7872" x="6659563" y="2041525"/>
          <p14:tracePt t="7874" x="6651625" y="2041525"/>
          <p14:tracePt t="7888" x="6637338" y="2049463"/>
          <p14:tracePt t="7891" x="6629400" y="2049463"/>
          <p14:tracePt t="7891" x="6629400" y="2057400"/>
          <p14:tracePt t="7910" x="6583363" y="2065338"/>
          <p14:tracePt t="7975" x="6591300" y="2065338"/>
          <p14:tracePt t="7980" x="6599238" y="2057400"/>
          <p14:tracePt t="7984" x="6607175" y="2057400"/>
          <p14:tracePt t="7988" x="6607175" y="2049463"/>
          <p14:tracePt t="7999" x="6637338" y="2027238"/>
          <p14:tracePt t="7999" x="6645275" y="2027238"/>
          <p14:tracePt t="8005" x="6651625" y="2011363"/>
          <p14:tracePt t="8018" x="6743700" y="1965325"/>
          <p14:tracePt t="8021" x="6759575" y="1965325"/>
          <p14:tracePt t="8022" x="6797675" y="1951038"/>
          <p14:tracePt t="8035" x="6956425" y="1912938"/>
          <p14:tracePt t="8036" x="6972300" y="1905000"/>
          <p14:tracePt t="8040" x="7040563" y="1897063"/>
          <p14:tracePt t="8041" x="7056438" y="1897063"/>
          <p14:tracePt t="8051" x="7208838" y="1882775"/>
          <p14:tracePt t="8055" x="7285038" y="1874838"/>
          <p14:tracePt t="8069" x="7551738" y="1874838"/>
          <p14:tracePt t="8069" x="7589838" y="1874838"/>
          <p14:tracePt t="8073" x="7650163" y="1874838"/>
          <p14:tracePt t="8084" x="7840663" y="1874838"/>
          <p14:tracePt t="8088" x="7878763" y="1874838"/>
          <p14:tracePt t="8102" x="7970838" y="1889125"/>
          <p14:tracePt t="8103" x="7978775" y="1889125"/>
          <p14:tracePt t="8107" x="7985125" y="1897063"/>
          <p14:tracePt t="8118" x="7993063" y="1905000"/>
          <p14:tracePt t="8127" x="7985125" y="1912938"/>
          <p14:tracePt t="8134" x="7978775" y="1920875"/>
          <p14:tracePt t="8139" x="7954963" y="1927225"/>
          <p14:tracePt t="8151" x="7772400" y="1989138"/>
          <p14:tracePt t="8155" x="7704138" y="2011363"/>
          <p14:tracePt t="8169" x="7421563" y="2065338"/>
          <p14:tracePt t="8169" x="7369175" y="2073275"/>
          <p14:tracePt t="8174" x="7246938" y="2079625"/>
          <p14:tracePt t="8184" x="6956425" y="2095500"/>
          <p14:tracePt t="8188" x="6873875" y="2095500"/>
          <p14:tracePt t="8202" x="6507163" y="2095500"/>
          <p14:tracePt t="8202" x="6454775" y="2095500"/>
          <p14:tracePt t="8207" x="6340475" y="2095500"/>
          <p14:tracePt t="8218" x="6164263" y="2065338"/>
          <p14:tracePt t="8222" x="6103938" y="2041525"/>
          <p14:tracePt t="8235" x="5981700" y="1989138"/>
          <p14:tracePt t="8236" x="5973763" y="1981200"/>
          <p14:tracePt t="8240" x="5959475" y="1965325"/>
          <p14:tracePt t="8241" x="5951538" y="1965325"/>
          <p14:tracePt t="8251" x="5935663" y="1935163"/>
          <p14:tracePt t="8255" x="5935663" y="1920875"/>
          <p14:tracePt t="8269" x="5943600" y="1874838"/>
          <p14:tracePt t="8269" x="5951538" y="1866900"/>
          <p14:tracePt t="8274" x="5989638" y="1836738"/>
          <p14:tracePt t="8284" x="6118225" y="1736725"/>
          <p14:tracePt t="8288" x="6164263" y="1706563"/>
          <p14:tracePt t="8302" x="6384925" y="1600200"/>
          <p14:tracePt t="8302" x="6430963" y="1584325"/>
          <p14:tracePt t="8307" x="6530975" y="1554163"/>
          <p14:tracePt t="8318" x="6781800" y="1493838"/>
          <p14:tracePt t="8322" x="6896100" y="1477963"/>
          <p14:tracePt t="8335" x="7307263" y="1455738"/>
          <p14:tracePt t="8335" x="7345363" y="1455738"/>
          <p14:tracePt t="8340" x="7505700" y="1455738"/>
          <p14:tracePt t="8351" x="7802563" y="1493838"/>
          <p14:tracePt t="8355" x="7916863" y="1516063"/>
          <p14:tracePt t="8369" x="8213725" y="1608138"/>
          <p14:tracePt t="8369" x="8245475" y="1616075"/>
          <p14:tracePt t="8373" x="8283575" y="1638300"/>
          <p14:tracePt t="8384" x="8297863" y="1646238"/>
          <p14:tracePt t="8384" x="8343900" y="1692275"/>
          <p14:tracePt t="8388" x="8343900" y="1706563"/>
          <p14:tracePt t="8402" x="8335963" y="1744663"/>
          <p14:tracePt t="8402" x="8328025" y="1760538"/>
          <p14:tracePt t="8407" x="8305800" y="1774825"/>
          <p14:tracePt t="8418" x="8191500" y="1844675"/>
          <p14:tracePt t="8422" x="8123238" y="1874838"/>
          <p14:tracePt t="8434" x="8099425" y="1882775"/>
          <p14:tracePt t="8434" x="7802563" y="1981200"/>
          <p14:tracePt t="8438" x="7718425" y="1997075"/>
          <p14:tracePt t="8451" x="7299325" y="2049463"/>
          <p14:tracePt t="8455" x="7154863" y="2057400"/>
          <p14:tracePt t="8469" x="6713538" y="2065338"/>
          <p14:tracePt t="8469" x="6651625" y="2065338"/>
          <p14:tracePt t="8473" x="6561138" y="2065338"/>
          <p14:tracePt t="8484" x="6256338" y="2027238"/>
          <p14:tracePt t="8489" x="6188075" y="2011363"/>
          <p14:tracePt t="8502" x="5981700" y="1935163"/>
          <p14:tracePt t="8502" x="5973763" y="1927225"/>
          <p14:tracePt t="8507" x="5927725" y="1905000"/>
          <p14:tracePt t="8518" x="5905500" y="1858963"/>
          <p14:tracePt t="8522" x="5897563" y="1836738"/>
          <p14:tracePt t="8536" x="5927725" y="1760538"/>
          <p14:tracePt t="8536" x="5951538" y="1736725"/>
          <p14:tracePt t="8540" x="5981700" y="1706563"/>
          <p14:tracePt t="8551" x="5997575" y="1692275"/>
          <p14:tracePt t="8551" x="6172200" y="1562100"/>
          <p14:tracePt t="8555" x="6256338" y="1508125"/>
          <p14:tracePt t="8569" x="6553200" y="1363663"/>
          <p14:tracePt t="8569" x="6607175" y="1341438"/>
          <p14:tracePt t="8574" x="6659563" y="1317625"/>
          <p14:tracePt t="8574" x="6751638" y="1295400"/>
          <p14:tracePt t="8584" x="6781800" y="1279525"/>
          <p14:tracePt t="8584" x="7108825" y="1211263"/>
          <p14:tracePt t="8588" x="7223125" y="1196975"/>
          <p14:tracePt t="8602" x="7726363" y="1181100"/>
          <p14:tracePt t="8602" x="7802563" y="1181100"/>
          <p14:tracePt t="8607" x="7993063" y="1189038"/>
          <p14:tracePt t="8618" x="8321675" y="1241425"/>
          <p14:tracePt t="8622" x="8435975" y="1273175"/>
          <p14:tracePt t="8635" x="8632825" y="1341438"/>
          <p14:tracePt t="8636" x="8640763" y="1341438"/>
          <p14:tracePt t="8640" x="8664575" y="1355725"/>
          <p14:tracePt t="8651" x="8678863" y="1393825"/>
          <p14:tracePt t="8655" x="8678863" y="1401763"/>
          <p14:tracePt t="8669" x="8632825" y="1439863"/>
          <p14:tracePt t="8669" x="8618538" y="1439863"/>
          <p14:tracePt t="8673" x="8594725" y="1455738"/>
          <p14:tracePt t="8684" x="8580438" y="1455738"/>
          <p14:tracePt t="8684" x="8435975" y="1508125"/>
          <p14:tracePt t="8688" x="8420100" y="1508125"/>
          <p14:tracePt t="8688" x="8389938" y="1524000"/>
          <p14:tracePt t="8702" x="8137525" y="1562100"/>
          <p14:tracePt t="8703" x="8093075" y="1570038"/>
          <p14:tracePt t="8707" x="7978775" y="1584325"/>
          <p14:tracePt t="8717" x="7954963" y="1584325"/>
          <p14:tracePt t="8718" x="7734300" y="1592263"/>
          <p14:tracePt t="8722" x="7627938" y="1592263"/>
          <p14:tracePt t="8735" x="7331075" y="1577975"/>
          <p14:tracePt t="8735" x="7315200" y="1577975"/>
          <p14:tracePt t="8741" x="7223125" y="1562100"/>
          <p14:tracePt t="8741" x="7200900" y="1562100"/>
          <p14:tracePt t="8751" x="7094538" y="1524000"/>
          <p14:tracePt t="8773" x="7056438" y="1516063"/>
          <p14:tracePt t="8776" x="6972300" y="1447800"/>
          <p14:tracePt t="8788" x="6980238" y="1409700"/>
          <p14:tracePt t="8791" x="6988175" y="1401763"/>
          <p14:tracePt t="8791" x="6988175" y="1393825"/>
          <p14:tracePt t="8805" x="7048500" y="1349375"/>
          <p14:tracePt t="8806" x="7056438" y="1341438"/>
          <p14:tracePt t="8806" x="7064375" y="1341438"/>
          <p14:tracePt t="8810" x="7094538" y="1325563"/>
          <p14:tracePt t="8821" x="7185025" y="1295400"/>
          <p14:tracePt t="8824" x="7223125" y="1287463"/>
          <p14:tracePt t="8838" x="7475538" y="1273175"/>
          <p14:tracePt t="8841" x="7551738" y="1273175"/>
          <p14:tracePt t="8841" x="7573963" y="1273175"/>
          <p14:tracePt t="8873" x="8488363" y="1477963"/>
          <p14:tracePt t="8876" x="8550275" y="1508125"/>
          <p14:tracePt t="8877" x="8572500" y="1524000"/>
          <p14:tracePt t="8888" x="8740775" y="1616075"/>
          <p14:tracePt t="8891" x="8747125" y="1630363"/>
          <p14:tracePt t="8891" x="8763000" y="1638300"/>
          <p14:tracePt t="8911" x="8785225" y="1698625"/>
          <p14:tracePt t="8916" x="8778875" y="1706563"/>
          <p14:tracePt t="8917" x="8770938" y="1714500"/>
          <p14:tracePt t="8922" x="8755063" y="1722438"/>
          <p14:tracePt t="8925" x="8724900" y="1730375"/>
          <p14:tracePt t="8926" x="8716963" y="1730375"/>
          <p14:tracePt t="8938" x="8594725" y="1768475"/>
          <p14:tracePt t="8941" x="8526463" y="1782763"/>
          <p14:tracePt t="8942" x="8512175" y="1790700"/>
          <p14:tracePt t="8955" x="8275638" y="1812925"/>
          <p14:tracePt t="8957" x="8213725" y="1812925"/>
          <p14:tracePt t="8973" x="7894638" y="1820863"/>
          <p14:tracePt t="8973" x="7848600" y="1820863"/>
          <p14:tracePt t="8976" x="7810500" y="1820863"/>
          <p14:tracePt t="8976" x="7788275" y="1820863"/>
          <p14:tracePt t="8988" x="7589838" y="1820863"/>
          <p14:tracePt t="8991" x="7543800" y="1820863"/>
          <p14:tracePt t="8991" x="7527925" y="1820863"/>
          <p14:tracePt t="9005" x="7429500" y="1798638"/>
          <p14:tracePt t="9008" x="7413625" y="1798638"/>
          <p14:tracePt t="9022" x="7391400" y="1782763"/>
          <p14:tracePt t="9043" x="7399338" y="1782763"/>
          <p14:tracePt t="9047" x="7399338" y="1774825"/>
          <p14:tracePt t="9049" x="7407275" y="1774825"/>
          <p14:tracePt t="9055" x="7413625" y="1774825"/>
          <p14:tracePt t="9057" x="7421563" y="1774825"/>
          <p14:tracePt t="9071" x="7451725" y="1768475"/>
          <p14:tracePt t="9074" x="7459663" y="1760538"/>
          <p14:tracePt t="9075" x="7467600" y="1760538"/>
          <p14:tracePt t="9088" x="7505700" y="1760538"/>
          <p14:tracePt t="9091" x="7521575" y="1760538"/>
          <p14:tracePt t="9105" x="7573963" y="1760538"/>
          <p14:tracePt t="9107" x="7581900" y="1760538"/>
          <p14:tracePt t="9122" x="7627938" y="1768475"/>
          <p14:tracePt t="9125" x="7635875" y="1768475"/>
          <p14:tracePt t="9125" x="7642225" y="1768475"/>
          <p14:tracePt t="9138" x="7666038" y="1774825"/>
          <p14:tracePt t="9141" x="7666038" y="1782763"/>
          <p14:tracePt t="9155" x="7680325" y="1782763"/>
          <p14:tracePt t="9163" x="7680325" y="1790700"/>
          <p14:tracePt t="9181" x="7673975" y="1790700"/>
          <p14:tracePt t="9186" x="7673975" y="1798638"/>
          <p14:tracePt t="9188" x="7666038" y="1798638"/>
          <p14:tracePt t="9191" x="7658100" y="1798638"/>
          <p14:tracePt t="9204" x="7635875" y="1806575"/>
          <p14:tracePt t="9207" x="7627938" y="1806575"/>
          <p14:tracePt t="9221" x="7612063" y="1806575"/>
          <p14:tracePt t="9223" x="7604125" y="1806575"/>
          <p14:tracePt t="9238" x="7535863" y="1798638"/>
          <p14:tracePt t="9241" x="7527925" y="1798638"/>
          <p14:tracePt t="9241" x="7513638" y="1790700"/>
          <p14:tracePt t="9255" x="7483475" y="1774825"/>
          <p14:tracePt t="9256" x="7475538" y="1774825"/>
          <p14:tracePt t="9260" x="7467600" y="1774825"/>
          <p14:tracePt t="9271" x="7451725" y="1768475"/>
          <p14:tracePt t="9274" x="7451725" y="1760538"/>
          <p14:tracePt t="9288" x="7445375" y="1752600"/>
          <p14:tracePt t="9345" x="7451725" y="1752600"/>
          <p14:tracePt t="9349" x="7459663" y="1752600"/>
          <p14:tracePt t="9351" x="7467600" y="1752600"/>
          <p14:tracePt t="9354" x="7483475" y="1752600"/>
          <p14:tracePt t="9368" x="7620000" y="1744663"/>
          <p14:tracePt t="9371" x="7658100" y="1744663"/>
          <p14:tracePt t="9384" x="7924800" y="1736725"/>
          <p14:tracePt t="9389" x="7978775" y="1736725"/>
          <p14:tracePt t="9389" x="8016875" y="1736725"/>
          <p14:tracePt t="9402" x="8267700" y="1744663"/>
          <p14:tracePt t="9405" x="8289925" y="1744663"/>
          <p14:tracePt t="9419" x="8526463" y="1782763"/>
          <p14:tracePt t="9422" x="8542338" y="1782763"/>
          <p14:tracePt t="9423" x="8556625" y="1790700"/>
          <p14:tracePt t="9436" x="8594725" y="1806575"/>
          <p14:tracePt t="9445" x="8594725" y="1812925"/>
          <p14:tracePt t="9452" x="8580438" y="1820863"/>
          <p14:tracePt t="9455" x="8572500" y="1820863"/>
          <p14:tracePt t="9456" x="8564563" y="1828800"/>
          <p14:tracePt t="9469" x="8435975" y="1874838"/>
          <p14:tracePt t="9471" x="8404225" y="1882775"/>
          <p14:tracePt t="9486" x="8183563" y="1943100"/>
          <p14:tracePt t="9489" x="8153400" y="1951038"/>
          <p14:tracePt t="9489" x="8123238" y="1958975"/>
          <p14:tracePt t="9502" x="7947025" y="1981200"/>
          <p14:tracePt t="9505" x="7932738" y="1989138"/>
          <p14:tracePt t="9505" x="7916863" y="1989138"/>
          <p14:tracePt t="9519" x="7826375" y="1997075"/>
          <p14:tracePt t="9522" x="7818438" y="1997075"/>
          <p14:tracePt t="9522" x="7810500" y="1997075"/>
          <p14:tracePt t="9536" x="7788275" y="1997075"/>
          <p14:tracePt t="9538" x="7780338" y="1997075"/>
          <p14:tracePt t="9627" x="7788275" y="1997075"/>
          <p14:tracePt t="9651" x="7794625" y="1997075"/>
          <p14:tracePt t="9696" x="7802563" y="1997075"/>
          <p14:tracePt t="9886" x="7794625" y="1997075"/>
          <p14:tracePt t="9892" x="7788275" y="1997075"/>
          <p14:tracePt t="9896" x="7780338" y="1997075"/>
          <p14:tracePt t="9897" x="7780338" y="2003425"/>
          <p14:tracePt t="9897" x="7772400" y="2003425"/>
          <p14:tracePt t="9899" x="7764463" y="2003425"/>
          <p14:tracePt t="9906" x="7742238" y="2011363"/>
          <p14:tracePt t="9913" x="7688263" y="2011363"/>
          <p14:tracePt t="9914" x="7673975" y="2011363"/>
          <p14:tracePt t="9922" x="7666038" y="2011363"/>
          <p14:tracePt t="9923" x="7612063" y="2011363"/>
          <p14:tracePt t="9927" x="7551738" y="2011363"/>
          <p14:tracePt t="9928" x="7513638" y="2011363"/>
          <p14:tracePt t="9938" x="7331075" y="2011363"/>
          <p14:tracePt t="9940" x="7269163" y="2011363"/>
          <p14:tracePt t="9954" x="7246938" y="2011363"/>
          <p14:tracePt t="9954" x="6964363" y="1989138"/>
          <p14:tracePt t="9957" x="6896100" y="1973263"/>
          <p14:tracePt t="9957" x="6873875" y="1973263"/>
          <p14:tracePt t="9972" x="6591300" y="1920875"/>
          <p14:tracePt t="9972" x="6545263" y="1912938"/>
          <p14:tracePt t="9973" x="6530975" y="1905000"/>
          <p14:tracePt t="9976" x="6492875" y="1897063"/>
          <p14:tracePt t="9988" x="6286500" y="1858963"/>
          <p14:tracePt t="9994" x="6270625" y="1851025"/>
          <p14:tracePt t="9994" x="6210300" y="1836738"/>
          <p14:tracePt t="10004" x="6126163" y="1820863"/>
          <p14:tracePt t="10010" x="6080125" y="1812925"/>
          <p14:tracePt t="10021" x="6035675" y="1806575"/>
          <p14:tracePt t="10028" x="6019800" y="1806575"/>
          <p14:tracePt t="10038" x="5997575" y="1806575"/>
          <p14:tracePt t="10044" x="5989638" y="1806575"/>
          <p14:tracePt t="10054" x="5973763" y="1806575"/>
          <p14:tracePt t="10060" x="5965825" y="1806575"/>
          <p14:tracePt t="10071" x="5943600" y="1806575"/>
          <p14:tracePt t="10077" x="5935663" y="1806575"/>
          <p14:tracePt t="10088" x="5851525" y="1806575"/>
          <p14:tracePt t="10094" x="5775325" y="1806575"/>
          <p14:tracePt t="10095" x="5737225" y="1806575"/>
          <p14:tracePt t="10104" x="5554663" y="1806575"/>
          <p14:tracePt t="10110" x="5432425" y="1806575"/>
          <p14:tracePt t="10121" x="5203825" y="1806575"/>
          <p14:tracePt t="10128" x="5083175" y="1806575"/>
          <p14:tracePt t="10128" x="5006975" y="1806575"/>
          <p14:tracePt t="10138" x="4770438" y="1806575"/>
          <p14:tracePt t="10143" x="4746625" y="1806575"/>
          <p14:tracePt t="10144" x="4648200" y="1798638"/>
          <p14:tracePt t="10154" x="4389438" y="1782763"/>
          <p14:tracePt t="10161" x="4289425" y="1782763"/>
          <p14:tracePt t="10161" x="4259263" y="1782763"/>
          <p14:tracePt t="10171" x="4130675" y="1774825"/>
          <p14:tracePt t="10176" x="4084638" y="1768475"/>
          <p14:tracePt t="10188" x="4022725" y="1760538"/>
          <p14:tracePt t="10194" x="4016375" y="1752600"/>
          <p14:tracePt t="10204" x="4008438" y="1752600"/>
          <p14:tracePt t="10315" x="4008438" y="1744663"/>
          <p14:tracePt t="10337" x="4008438" y="1736725"/>
          <p14:tracePt t="10375" x="4008438" y="1730375"/>
          <p14:tracePt t="10501" x="4000500" y="1730375"/>
          <p14:tracePt t="10506" x="3984625" y="1730375"/>
          <p14:tracePt t="10508" x="3978275" y="1730375"/>
          <p14:tracePt t="10512" x="3970338" y="1730375"/>
          <p14:tracePt t="10512" x="3962400" y="1730375"/>
          <p14:tracePt t="10521" x="3870325" y="1736725"/>
          <p14:tracePt t="10529" x="3763963" y="1760538"/>
          <p14:tracePt t="10539" x="3619500" y="1782763"/>
          <p14:tracePt t="10539" x="3581400" y="1790700"/>
          <p14:tracePt t="10548" x="3382963" y="1806575"/>
          <p14:tracePt t="10554" x="3268663" y="1812925"/>
          <p14:tracePt t="10565" x="3009900" y="1820863"/>
          <p14:tracePt t="10572" x="2865438" y="1828800"/>
          <p14:tracePt t="10572" x="2803525" y="1828800"/>
          <p14:tracePt t="10582" x="2574925" y="1828800"/>
          <p14:tracePt t="10588" x="2422525" y="1828800"/>
          <p14:tracePt t="10598" x="2171700" y="1828800"/>
          <p14:tracePt t="10606" x="2057400" y="1828800"/>
          <p14:tracePt t="10606" x="2011363" y="1828800"/>
          <p14:tracePt t="10615" x="1836738" y="1828800"/>
          <p14:tracePt t="10621" x="1760538" y="1828800"/>
          <p14:tracePt t="10632" x="1684338" y="1828800"/>
          <p14:tracePt t="10639" x="1668463" y="1836738"/>
          <p14:tracePt t="10648" x="1660525" y="1836738"/>
          <p14:tracePt t="10654" x="1660525" y="1844675"/>
          <p14:tracePt t="10665" x="1660525" y="1851025"/>
          <p14:tracePt t="10672" x="1660525" y="1858963"/>
          <p14:tracePt t="10682" x="1668463" y="1882775"/>
          <p14:tracePt t="10688" x="1684338" y="1897063"/>
          <p14:tracePt t="10699" x="1706563" y="1935163"/>
          <p14:tracePt t="10705" x="1714500" y="1951038"/>
          <p14:tracePt t="10715" x="1730375" y="1981200"/>
          <p14:tracePt t="10721" x="1730375" y="2003425"/>
          <p14:tracePt t="10732" x="1730375" y="2035175"/>
          <p14:tracePt t="10739" x="1730375" y="2049463"/>
          <p14:tracePt t="10739" x="1730375" y="2057400"/>
          <p14:tracePt t="10748" x="1730375" y="2079625"/>
          <p14:tracePt t="10754" x="1722438" y="2087563"/>
          <p14:tracePt t="10765" x="1698625" y="2111375"/>
          <p14:tracePt t="10772" x="1676400" y="2117725"/>
          <p14:tracePt t="10773" x="1668463" y="2117725"/>
          <p14:tracePt t="10782" x="1630363" y="2125663"/>
          <p14:tracePt t="10788" x="1592263" y="2133600"/>
          <p14:tracePt t="10798" x="1524000" y="2141538"/>
          <p14:tracePt t="10805" x="1493838" y="2141538"/>
          <p14:tracePt t="10805" x="1485900" y="2149475"/>
          <p14:tracePt t="10815" x="1425575" y="2149475"/>
          <p14:tracePt t="10821" x="1387475" y="2149475"/>
          <p14:tracePt t="10832" x="1333500" y="2141538"/>
          <p14:tracePt t="10838" x="1311275" y="2133600"/>
          <p14:tracePt t="10839" x="1303338" y="2133600"/>
          <p14:tracePt t="10848" x="1273175" y="2125663"/>
          <p14:tracePt t="10854" x="1257300" y="2125663"/>
          <p14:tracePt t="10865" x="1241425" y="2117725"/>
          <p14:tracePt t="10872" x="1235075" y="2117725"/>
          <p14:tracePt t="10882" x="1227138" y="2117725"/>
          <p14:tracePt t="10888" x="1227138" y="2111375"/>
          <p14:tracePt t="10900" x="1219200" y="2111375"/>
          <p14:tracePt t="10961" x="1211263" y="2111375"/>
          <p14:tracePt t="10974" x="1211263" y="2117725"/>
          <p14:tracePt t="10980" x="1211263" y="2125663"/>
          <p14:tracePt t="10984" x="1203325" y="2133600"/>
          <p14:tracePt t="10989" x="1203325" y="2141538"/>
          <p14:tracePt t="10998" x="1189038" y="2155825"/>
          <p14:tracePt t="11005" x="1181100" y="2171700"/>
          <p14:tracePt t="11005" x="1181100" y="2179638"/>
          <p14:tracePt t="11016" x="1165225" y="2201863"/>
          <p14:tracePt t="11021" x="1158875" y="2217738"/>
          <p14:tracePt t="11033" x="1143000" y="2232025"/>
          <p14:tracePt t="11039" x="1143000" y="2239963"/>
          <p14:tracePt t="11039" x="1135063" y="2247900"/>
          <p14:tracePt t="11049" x="1127125" y="2263775"/>
          <p14:tracePt t="11054" x="1127125" y="2270125"/>
          <p14:tracePt t="11066" x="1112838" y="2293938"/>
          <p14:tracePt t="11072" x="1112838" y="2301875"/>
          <p14:tracePt t="11072" x="1104900" y="2301875"/>
          <p14:tracePt t="11083" x="1104900" y="2308225"/>
          <p14:tracePt t="11088" x="1096963" y="2308225"/>
          <p14:tracePt t="11100" x="1096963" y="2316163"/>
          <p14:tracePt t="11105" x="1089025" y="2316163"/>
          <p14:tracePt t="11116" x="1082675" y="2316163"/>
          <p14:tracePt t="11122" x="1074738" y="2316163"/>
          <p14:tracePt t="11133" x="1066800" y="2316163"/>
          <p14:tracePt t="11139" x="1058863" y="2316163"/>
          <p14:tracePt t="11150" x="1050925" y="2308225"/>
          <p14:tracePt t="11154" x="1050925" y="2301875"/>
          <p14:tracePt t="11166" x="1050925" y="2293938"/>
          <p14:tracePt t="11172" x="1050925" y="2286000"/>
          <p14:tracePt t="11183" x="1074738" y="2263775"/>
          <p14:tracePt t="11188" x="1089025" y="2255838"/>
          <p14:tracePt t="11200" x="1120775" y="2239963"/>
          <p14:tracePt t="11206" x="1127125" y="2239963"/>
          <p14:tracePt t="11206" x="1135063" y="2239963"/>
          <p14:tracePt t="11216" x="1158875" y="2239963"/>
          <p14:tracePt t="11221" x="1165225" y="2232025"/>
          <p14:tracePt t="11233" x="1189038" y="2232025"/>
          <p14:tracePt t="11239" x="1203325" y="2232025"/>
          <p14:tracePt t="11239" x="1203325" y="2239963"/>
          <p14:tracePt t="11250" x="1227138" y="2239963"/>
          <p14:tracePt t="11255" x="1235075" y="2247900"/>
          <p14:tracePt t="11266" x="1241425" y="2247900"/>
          <p14:tracePt t="11281" x="1249363" y="2247900"/>
          <p14:tracePt t="11308" x="1241425" y="2247900"/>
          <p14:tracePt t="11311" x="1235075" y="2247900"/>
          <p14:tracePt t="11314" x="1227138" y="2247900"/>
          <p14:tracePt t="11321" x="1211263" y="2247900"/>
          <p14:tracePt t="11323" x="1196975" y="2247900"/>
          <p14:tracePt t="11338" x="1143000" y="2247900"/>
          <p14:tracePt t="11340" x="1135063" y="2247900"/>
          <p14:tracePt t="11354" x="1074738" y="2247900"/>
          <p14:tracePt t="11356" x="1066800" y="2247900"/>
          <p14:tracePt t="11371" x="1020763" y="2255838"/>
          <p14:tracePt t="11374" x="1012825" y="2255838"/>
          <p14:tracePt t="11388" x="982663" y="2263775"/>
          <p14:tracePt t="11392" x="974725" y="2263775"/>
          <p14:tracePt t="11404" x="968375" y="2278063"/>
          <p14:tracePt t="11407" x="968375" y="2286000"/>
          <p14:tracePt t="11421" x="952500" y="2308225"/>
          <p14:tracePt t="11424" x="944563" y="2316163"/>
          <p14:tracePt t="11424" x="944563" y="2324100"/>
          <p14:tracePt t="11438" x="936625" y="2354263"/>
          <p14:tracePt t="11441" x="936625" y="2362200"/>
          <p14:tracePt t="11454" x="922338" y="2400300"/>
          <p14:tracePt t="11459" x="922338" y="2408238"/>
          <p14:tracePt t="11471" x="914400" y="2416175"/>
          <p14:tracePt t="11474" x="914400" y="2422525"/>
          <p14:tracePt t="11488" x="906463" y="2422525"/>
          <p14:tracePt t="11494" x="906463" y="2430463"/>
          <p14:tracePt t="11524" x="906463" y="2422525"/>
          <p14:tracePt t="11543" x="906463" y="2416175"/>
          <p14:tracePt t="11552" x="906463" y="2408238"/>
          <p14:tracePt t="11561" x="914400" y="2400300"/>
          <p14:tracePt t="11569" x="922338" y="2400300"/>
          <p14:tracePt t="11572" x="922338" y="2392363"/>
          <p14:tracePt t="11580" x="930275" y="2384425"/>
          <p14:tracePt t="11586" x="936625" y="2384425"/>
          <p14:tracePt t="11588" x="936625" y="2378075"/>
          <p14:tracePt t="11599" x="952500" y="2362200"/>
          <p14:tracePt t="11606" x="960438" y="2362200"/>
          <p14:tracePt t="11616" x="968375" y="2346325"/>
          <p14:tracePt t="11621" x="968375" y="2339975"/>
          <p14:tracePt t="11633" x="974725" y="2332038"/>
          <p14:tracePt t="11639" x="974725" y="2324100"/>
          <p14:tracePt t="11653" x="974725" y="2316163"/>
          <p14:tracePt t="11666" x="974725" y="2308225"/>
          <p14:tracePt t="11675" x="974725" y="2301875"/>
          <p14:tracePt t="11693" x="968375" y="2301875"/>
          <p14:tracePt t="11697" x="968375" y="2293938"/>
          <p14:tracePt t="11709" x="968375" y="2286000"/>
          <p14:tracePt t="11734" x="968375" y="2278063"/>
          <p14:tracePt t="11917" x="968375" y="2286000"/>
          <p14:tracePt t="11927" x="960438" y="2293938"/>
          <p14:tracePt t="11931" x="960438" y="2301875"/>
          <p14:tracePt t="11938" x="960438" y="2308225"/>
          <p14:tracePt t="11942" x="960438" y="2316163"/>
          <p14:tracePt t="11949" x="952500" y="2324100"/>
          <p14:tracePt t="11955" x="952500" y="2332038"/>
          <p14:tracePt t="11956" x="952500" y="2339975"/>
          <p14:tracePt t="11969" x="952500" y="2378075"/>
          <p14:tracePt t="11972" x="952500" y="2384425"/>
          <p14:tracePt t="11973" x="952500" y="2392363"/>
          <p14:tracePt t="11986" x="944563" y="2522538"/>
          <p14:tracePt t="11989" x="944563" y="2560638"/>
          <p14:tracePt t="11989" x="944563" y="2582863"/>
          <p14:tracePt t="12003" x="936625" y="2735263"/>
          <p14:tracePt t="12005" x="936625" y="2765425"/>
          <p14:tracePt t="12005" x="936625" y="2781300"/>
          <p14:tracePt t="12019" x="930275" y="3001963"/>
          <p14:tracePt t="12022" x="930275" y="3032125"/>
          <p14:tracePt t="12022" x="930275" y="3078163"/>
          <p14:tracePt t="12036" x="968375" y="3360738"/>
          <p14:tracePt t="12038" x="974725" y="3398838"/>
          <p14:tracePt t="12038" x="982663" y="3421063"/>
          <p14:tracePt t="12052" x="1050925" y="3749675"/>
          <p14:tracePt t="12055" x="1058863" y="3771900"/>
          <p14:tracePt t="12056" x="1074738" y="3817938"/>
          <p14:tracePt t="12069" x="1143000" y="4130675"/>
          <p14:tracePt t="12071" x="1150938" y="4175125"/>
          <p14:tracePt t="12086" x="1203325" y="4572000"/>
          <p14:tracePt t="12088" x="1203325" y="4625975"/>
          <p14:tracePt t="12089" x="1211263" y="4656138"/>
          <p14:tracePt t="12102" x="1219200" y="5045075"/>
          <p14:tracePt t="12105" x="1219200" y="5105400"/>
          <p14:tracePt t="12119" x="1219200" y="5143500"/>
          <p14:tracePt t="12119" x="1219200" y="5578475"/>
          <p14:tracePt t="12122" x="1219200" y="5646738"/>
          <p14:tracePt t="12122" x="1219200" y="5722938"/>
          <p14:tracePt t="12136" x="1219200" y="6194425"/>
          <p14:tracePt t="12138" x="1219200" y="6264275"/>
          <p14:tracePt t="12138" x="1219200" y="6302375"/>
          <p14:tracePt t="12152" x="1219200" y="6332538"/>
          <p14:tracePt t="12153" x="1219200" y="6735763"/>
          <p14:tracePt t="12155" x="1219200" y="6781800"/>
          <p14:tracePt t="12155" x="1219200" y="6804025"/>
          <p14:tracePt t="12169" x="1219200" y="6850063"/>
          <p14:tracePt t="12259" x="1219200" y="6842125"/>
          <p14:tracePt t="12262" x="1219200" y="6835775"/>
          <p14:tracePt t="12265" x="1219200" y="6827838"/>
          <p14:tracePt t="12271" x="1227138" y="6811963"/>
          <p14:tracePt t="12273" x="1227138" y="6804025"/>
          <p14:tracePt t="12274" x="1227138" y="6797675"/>
          <p14:tracePt t="12288" x="1235075" y="6735763"/>
          <p14:tracePt t="12291" x="1235075" y="6721475"/>
          <p14:tracePt t="12291" x="1235075" y="6713538"/>
          <p14:tracePt t="12306" x="1249363" y="6621463"/>
          <p14:tracePt t="12306" x="1249363" y="6607175"/>
          <p14:tracePt t="12307" x="1249363" y="6599238"/>
          <p14:tracePt t="12309" x="1257300" y="6591300"/>
          <p14:tracePt t="12310" x="1257300" y="6569075"/>
          <p14:tracePt t="12322" x="1303338" y="6362700"/>
          <p14:tracePt t="12325" x="1325563" y="6226175"/>
          <p14:tracePt t="12339" x="1387475" y="5951538"/>
          <p14:tracePt t="12341" x="1409700" y="5859463"/>
          <p14:tracePt t="12356" x="1501775" y="5516563"/>
          <p14:tracePt t="12358" x="1516063" y="5478463"/>
          <p14:tracePt t="12358" x="1524000" y="5456238"/>
          <p14:tracePt t="12372" x="1570038" y="5241925"/>
          <p14:tracePt t="12375" x="1577975" y="5165725"/>
          <p14:tracePt t="12389" x="1577975" y="5067300"/>
          <p14:tracePt t="12392" x="1577975" y="5045075"/>
          <p14:tracePt t="12406" x="1570038" y="4999038"/>
          <p14:tracePt t="12409" x="1570038" y="4991100"/>
          <p14:tracePt t="12409" x="1562100" y="4983163"/>
          <p14:tracePt t="12423" x="1554163" y="4960938"/>
          <p14:tracePt t="12427" x="1546225" y="4953000"/>
          <p14:tracePt t="12439" x="1539875" y="4937125"/>
          <p14:tracePt t="12442" x="1539875" y="4930775"/>
          <p14:tracePt t="12456" x="1524000" y="4899025"/>
          <p14:tracePt t="12458" x="1516063" y="4899025"/>
          <p14:tracePt t="12472" x="1485900" y="4816475"/>
          <p14:tracePt t="12475" x="1477963" y="4784725"/>
          <p14:tracePt t="12476" x="1477963" y="4762500"/>
          <p14:tracePt t="12476" x="1470025" y="4746625"/>
          <p14:tracePt t="12489" x="1431925" y="4602163"/>
          <p14:tracePt t="12492" x="1425575" y="4525963"/>
          <p14:tracePt t="12505" x="1387475" y="4297363"/>
          <p14:tracePt t="12507" x="1387475" y="4259263"/>
          <p14:tracePt t="12508" x="1387475" y="4237038"/>
          <p14:tracePt t="12522" x="1371600" y="3916363"/>
          <p14:tracePt t="12525" x="1371600" y="3802063"/>
          <p14:tracePt t="12525" x="1371600" y="3771900"/>
          <p14:tracePt t="12539" x="1371600" y="3421063"/>
          <p14:tracePt t="12541" x="1371600" y="3314700"/>
          <p14:tracePt t="12555" x="1371600" y="3292475"/>
          <p14:tracePt t="12556" x="1371600" y="2971800"/>
          <p14:tracePt t="12557" x="1371600" y="2949575"/>
          <p14:tracePt t="12557" x="1371600" y="2925763"/>
          <p14:tracePt t="12560" x="1371600" y="2865438"/>
          <p14:tracePt t="12573" x="1371600" y="2697163"/>
          <p14:tracePt t="12575" x="1371600" y="2636838"/>
          <p14:tracePt t="12575" x="1371600" y="2613025"/>
          <p14:tracePt t="12589" x="1355725" y="2446338"/>
          <p14:tracePt t="12592" x="1355725" y="2384425"/>
          <p14:tracePt t="12592" x="1355725" y="2370138"/>
          <p14:tracePt t="12605" x="1355725" y="2193925"/>
          <p14:tracePt t="12607" x="1355725" y="2179638"/>
          <p14:tracePt t="12607" x="1355725" y="2163763"/>
          <p14:tracePt t="12609" x="1355725" y="2141538"/>
          <p14:tracePt t="12622" x="1355725" y="2027238"/>
          <p14:tracePt t="12625" x="1355725" y="1997075"/>
          <p14:tracePt t="12625" x="1355725" y="1989138"/>
          <p14:tracePt t="12639" x="1349375" y="1905000"/>
          <p14:tracePt t="12641" x="1349375" y="1889125"/>
          <p14:tracePt t="12656" x="1349375" y="1851025"/>
          <p14:tracePt t="12658" x="1349375" y="1844675"/>
          <p14:tracePt t="12672" x="1349375" y="1828800"/>
          <p14:tracePt t="12674" x="1349375" y="1820863"/>
          <p14:tracePt t="12689" x="1349375" y="1806575"/>
          <p14:tracePt t="12691" x="1349375" y="1798638"/>
          <p14:tracePt t="12706" x="1349375" y="1782763"/>
          <p14:tracePt t="12709" x="1349375" y="1774825"/>
          <p14:tracePt t="12722" x="1341438" y="1752600"/>
          <p14:tracePt t="12725" x="1341438" y="1744663"/>
          <p14:tracePt t="12739" x="1333500" y="1698625"/>
          <p14:tracePt t="12741" x="1333500" y="1692275"/>
          <p14:tracePt t="12742" x="1333500" y="1684338"/>
          <p14:tracePt t="12756" x="1317625" y="1638300"/>
          <p14:tracePt t="12759" x="1317625" y="1630363"/>
          <p14:tracePt t="12759" x="1317625" y="1622425"/>
          <p14:tracePt t="12772" x="1311275" y="1600200"/>
          <p14:tracePt t="12775" x="1311275" y="1592263"/>
          <p14:tracePt t="12789" x="1303338" y="1584325"/>
          <p14:tracePt t="12792" x="1295400" y="1584325"/>
          <p14:tracePt t="12806" x="1273175" y="1584325"/>
          <p14:tracePt t="12808" x="1265238" y="1592263"/>
          <p14:tracePt t="12822" x="1196975" y="1646238"/>
          <p14:tracePt t="12825" x="1158875" y="1684338"/>
          <p14:tracePt t="12839" x="1120775" y="1760538"/>
          <p14:tracePt t="12842" x="1112838" y="1798638"/>
          <p14:tracePt t="12856" x="1082675" y="1882775"/>
          <p14:tracePt t="12858" x="1074738" y="1897063"/>
          <p14:tracePt t="12872" x="1058863" y="1943100"/>
          <p14:tracePt t="12875" x="1058863" y="1958975"/>
          <p14:tracePt t="12889" x="1050925" y="1965325"/>
          <p14:tracePt t="12983" x="1044575" y="1965325"/>
          <p14:tracePt t="12986" x="1044575" y="1973263"/>
          <p14:tracePt t="12990" x="1036638" y="1973263"/>
          <p14:tracePt t="13000" x="1028700" y="1973263"/>
          <p14:tracePt t="13004" x="1028700" y="1981200"/>
          <p14:tracePt t="13007" x="1020763" y="1981200"/>
          <p14:tracePt t="13021" x="998538" y="1989138"/>
          <p14:tracePt t="13025" x="990600" y="1997075"/>
          <p14:tracePt t="13038" x="968375" y="2003425"/>
          <p14:tracePt t="13069" x="968375" y="2011363"/>
          <p14:tracePt t="13079" x="968375" y="2019300"/>
          <p14:tracePt t="13085" x="968375" y="2027238"/>
          <p14:tracePt t="13089" x="968375" y="2035175"/>
          <p14:tracePt t="13091" x="968375" y="2041525"/>
          <p14:tracePt t="13093" x="968375" y="2049463"/>
          <p14:tracePt t="13108" x="968375" y="2141538"/>
          <p14:tracePt t="13110" x="968375" y="2149475"/>
          <p14:tracePt t="13110" x="968375" y="2155825"/>
          <p14:tracePt t="13114" x="960438" y="2187575"/>
          <p14:tracePt t="13114" x="960438" y="2201863"/>
          <p14:tracePt t="13125" x="936625" y="2332038"/>
          <p14:tracePt t="13127" x="936625" y="2370138"/>
          <p14:tracePt t="13128" x="936625" y="2384425"/>
          <p14:tracePt t="13142" x="906463" y="2544763"/>
          <p14:tracePt t="13144" x="898525" y="2590800"/>
          <p14:tracePt t="13158" x="854075" y="2803525"/>
          <p14:tracePt t="13161" x="838200" y="2849563"/>
          <p14:tracePt t="13175" x="808038" y="3032125"/>
          <p14:tracePt t="13178" x="800100" y="3078163"/>
          <p14:tracePt t="13178" x="800100" y="3086100"/>
          <p14:tracePt t="13192" x="777875" y="3276600"/>
          <p14:tracePt t="13194" x="769938" y="3322638"/>
          <p14:tracePt t="13208" x="739775" y="3521075"/>
          <p14:tracePt t="13212" x="731838" y="3581400"/>
          <p14:tracePt t="13212" x="723900" y="3603625"/>
          <p14:tracePt t="13225" x="685800" y="3787775"/>
          <p14:tracePt t="13228" x="669925" y="3848100"/>
          <p14:tracePt t="13242" x="609600" y="4046538"/>
          <p14:tracePt t="13245" x="601663" y="4092575"/>
          <p14:tracePt t="13245" x="593725" y="4098925"/>
          <p14:tracePt t="13258" x="541338" y="4267200"/>
          <p14:tracePt t="13261" x="533400" y="4297363"/>
          <p14:tracePt t="13275" x="503238" y="4397375"/>
          <p14:tracePt t="13278" x="495300" y="4419600"/>
          <p14:tracePt t="13292" x="495300" y="4473575"/>
          <p14:tracePt t="13294" x="495300" y="4487863"/>
          <p14:tracePt t="13308" x="517525" y="4541838"/>
          <p14:tracePt t="13311" x="525463" y="4549775"/>
          <p14:tracePt t="13325" x="555625" y="4602163"/>
          <p14:tracePt t="13328" x="563563" y="4618038"/>
          <p14:tracePt t="13342" x="593725" y="4664075"/>
          <p14:tracePt t="13345" x="593725" y="4678363"/>
          <p14:tracePt t="13358" x="609600" y="4708525"/>
          <p14:tracePt t="13362" x="617538" y="4708525"/>
          <p14:tracePt t="13375" x="617538" y="4716463"/>
          <p14:tracePt t="13429" x="617538" y="4724400"/>
          <p14:tracePt t="13433" x="617538" y="4732338"/>
          <p14:tracePt t="13436" x="625475" y="4732338"/>
          <p14:tracePt t="13442" x="625475" y="4740275"/>
          <p14:tracePt t="13447" x="625475" y="4746625"/>
          <p14:tracePt t="13458" x="631825" y="4754563"/>
          <p14:tracePt t="13484" x="631825" y="4762500"/>
          <p14:tracePt t="13497" x="631825" y="4770438"/>
          <p14:tracePt t="13503" x="631825" y="4778375"/>
          <p14:tracePt t="13511" x="631825" y="4784725"/>
          <p14:tracePt t="13513" x="625475" y="4784725"/>
          <p14:tracePt t="13521" x="625475" y="4792663"/>
          <p14:tracePt t="13521" x="625475" y="4800600"/>
          <p14:tracePt t="13526" x="617538" y="4816475"/>
          <p14:tracePt t="13539" x="587375" y="4876800"/>
          <p14:tracePt t="13539" x="579438" y="4899025"/>
          <p14:tracePt t="13543" x="563563" y="4930775"/>
          <p14:tracePt t="13555" x="511175" y="5045075"/>
          <p14:tracePt t="13560" x="495300" y="5089525"/>
          <p14:tracePt t="13573" x="479425" y="5151438"/>
          <p14:tracePt t="13573" x="473075" y="5165725"/>
          <p14:tracePt t="13579" x="473075" y="5181600"/>
          <p14:tracePt t="13588" x="473075" y="5219700"/>
          <p14:tracePt t="13593" x="473075" y="5235575"/>
          <p14:tracePt t="13605" x="473075" y="5265738"/>
          <p14:tracePt t="13606" x="473075" y="5273675"/>
          <p14:tracePt t="13611" x="473075" y="5287963"/>
          <p14:tracePt t="13621" x="473075" y="5295900"/>
          <p14:tracePt t="13626" x="473075" y="5303838"/>
          <p14:tracePt t="13638" x="473075" y="5311775"/>
          <p14:tracePt t="13667" x="479425" y="5311775"/>
          <p14:tracePt t="13670" x="487363" y="5311775"/>
          <p14:tracePt t="13672" x="495300" y="5303838"/>
          <p14:tracePt t="13676" x="511175" y="5303838"/>
          <p14:tracePt t="13688" x="655638" y="5265738"/>
          <p14:tracePt t="13693" x="754063" y="5241925"/>
          <p14:tracePt t="13705" x="1006475" y="5197475"/>
          <p14:tracePt t="13705" x="1066800" y="5189538"/>
          <p14:tracePt t="13710" x="1181100" y="5173663"/>
          <p14:tracePt t="13721" x="1501775" y="5121275"/>
          <p14:tracePt t="13726" x="1616075" y="5113338"/>
          <p14:tracePt t="13739" x="1820863" y="5105400"/>
          <p14:tracePt t="13739" x="1828800" y="5105400"/>
          <p14:tracePt t="13743" x="1844675" y="5105400"/>
          <p14:tracePt t="13754" x="1866900" y="5105400"/>
          <p14:tracePt t="13796" x="1858963" y="5113338"/>
          <p14:tracePt t="13800" x="1851025" y="5113338"/>
          <p14:tracePt t="13803" x="1851025" y="5121275"/>
          <p14:tracePt t="13809" x="1836738" y="5121275"/>
          <p14:tracePt t="13811" x="1828800" y="5127625"/>
          <p14:tracePt t="13826" x="1782763" y="5143500"/>
          <p14:tracePt t="13829" x="1760538" y="5143500"/>
          <p14:tracePt t="13843" x="1698625" y="5165725"/>
          <p14:tracePt t="13846" x="1684338" y="5165725"/>
          <p14:tracePt t="13859" x="1630363" y="5181600"/>
          <p14:tracePt t="13863" x="1622425" y="5181600"/>
          <p14:tracePt t="13863" x="1616075" y="5181600"/>
          <p14:tracePt t="13876" x="1584325" y="5181600"/>
          <p14:tracePt t="13878" x="1577975" y="5181600"/>
          <p14:tracePt t="13893" x="1562100" y="5181600"/>
          <p14:tracePt t="13899" x="1554163" y="5181600"/>
          <p14:tracePt t="13927" x="1554163" y="5173663"/>
          <p14:tracePt t="13931" x="1562100" y="5173663"/>
          <p14:tracePt t="13935" x="1570038" y="5173663"/>
          <p14:tracePt t="13943" x="1584325" y="5165725"/>
          <p14:tracePt t="13946" x="1592263" y="5159375"/>
          <p14:tracePt t="13959" x="1646238" y="5143500"/>
          <p14:tracePt t="13962" x="1654175" y="5135563"/>
          <p14:tracePt t="13977" x="1676400" y="5127625"/>
          <p14:tracePt t="13978" x="1684338" y="5121275"/>
          <p14:tracePt t="13981" x="1692275" y="5113338"/>
          <p14:tracePt t="13993" x="1698625" y="5089525"/>
          <p14:tracePt t="13996" x="1698625" y="5067300"/>
          <p14:tracePt t="14010" x="1692275" y="4922838"/>
          <p14:tracePt t="14012" x="1684338" y="4868863"/>
          <p14:tracePt t="14013" x="1684338" y="4854575"/>
          <p14:tracePt t="14026" x="1622425" y="4533900"/>
          <p14:tracePt t="14029" x="1608138" y="4479925"/>
          <p14:tracePt t="14029" x="1608138" y="4449763"/>
          <p14:tracePt t="14043" x="1531938" y="4060825"/>
          <p14:tracePt t="14045" x="1524000" y="4000500"/>
          <p14:tracePt t="14045" x="1516063" y="3970338"/>
          <p14:tracePt t="14060" x="1463675" y="3559175"/>
          <p14:tracePt t="14062" x="1463675" y="3513138"/>
          <p14:tracePt t="14063" x="1455738" y="3482975"/>
          <p14:tracePt t="14076" x="1425575" y="3238500"/>
          <p14:tracePt t="14078" x="1425575" y="3208338"/>
          <p14:tracePt t="14079" x="1425575" y="3192463"/>
          <p14:tracePt t="14093" x="1425575" y="3124200"/>
          <p14:tracePt t="14095" x="1425575" y="3116263"/>
          <p14:tracePt t="14110" x="1439863" y="3101975"/>
          <p14:tracePt t="14111" x="1447800" y="3101975"/>
          <p14:tracePt t="14114" x="1447800" y="3094038"/>
          <p14:tracePt t="14126" x="1470025" y="3086100"/>
          <p14:tracePt t="14129" x="1477963" y="3086100"/>
          <p14:tracePt t="14143" x="1508125" y="3078163"/>
          <p14:tracePt t="14146" x="1508125" y="3070225"/>
          <p14:tracePt t="14146" x="1516063" y="3070225"/>
          <p14:tracePt t="14159" x="1531938" y="3070225"/>
          <p14:tracePt t="14183" x="1531938" y="3063875"/>
          <p14:tracePt t="14192" x="1531938" y="3055938"/>
          <p14:tracePt t="14200" x="1531938" y="3048000"/>
          <p14:tracePt t="14206" x="1531938" y="3040063"/>
          <p14:tracePt t="14209" x="1524000" y="3040063"/>
          <p14:tracePt t="14210" x="1524000" y="3032125"/>
          <p14:tracePt t="14213" x="1516063" y="3025775"/>
          <p14:tracePt t="14226" x="1493838" y="3001963"/>
          <p14:tracePt t="14230" x="1485900" y="2987675"/>
          <p14:tracePt t="14231" x="1477963" y="2987675"/>
          <p14:tracePt t="14244" x="1439863" y="2955925"/>
          <p14:tracePt t="14244" x="1431925" y="2955925"/>
          <p14:tracePt t="14247" x="1431925" y="2949575"/>
          <p14:tracePt t="14247" x="1425575" y="2949575"/>
          <p14:tracePt t="14260" x="1393825" y="2917825"/>
          <p14:tracePt t="14263" x="1387475" y="2911475"/>
          <p14:tracePt t="14276" x="1371600" y="2887663"/>
          <p14:tracePt t="14288" x="1371600" y="2879725"/>
          <p14:tracePt t="14306" x="1371600" y="2873375"/>
          <p14:tracePt t="14315" x="1379538" y="2865438"/>
          <p14:tracePt t="14318" x="1387475" y="2865438"/>
          <p14:tracePt t="14322" x="1393825" y="2857500"/>
          <p14:tracePt t="14327" x="1401763" y="2857500"/>
          <p14:tracePt t="14338" x="1431925" y="2849563"/>
          <p14:tracePt t="14338" x="1439863" y="2841625"/>
          <p14:tracePt t="14343" x="1447800" y="2841625"/>
          <p14:tracePt t="14354" x="1477963" y="2835275"/>
          <p14:tracePt t="14360" x="1493838" y="2835275"/>
          <p14:tracePt t="14371" x="1508125" y="2827338"/>
          <p14:tracePt t="14376" x="1516063" y="2827338"/>
          <p14:tracePt t="16820" x="1508125" y="2827338"/>
          <p14:tracePt t="16825" x="1508125" y="2819400"/>
          <p14:tracePt t="16827" x="1501775" y="2811463"/>
          <p14:tracePt t="16832" x="1501775" y="2803525"/>
          <p14:tracePt t="16834" x="1493838" y="2803525"/>
          <p14:tracePt t="16837" x="1493838" y="2797175"/>
          <p14:tracePt t="16848" x="1477963" y="2765425"/>
          <p14:tracePt t="16852" x="1477963" y="2759075"/>
          <p14:tracePt t="16868" x="1470025" y="2713038"/>
          <p14:tracePt t="16871" x="1470025" y="2705100"/>
          <p14:tracePt t="16885" x="1470025" y="2667000"/>
          <p14:tracePt t="16888" x="1470025" y="2659063"/>
          <p14:tracePt t="16888" x="1470025" y="2651125"/>
          <p14:tracePt t="16902" x="1470025" y="2620963"/>
          <p14:tracePt t="16905" x="1470025" y="2613025"/>
          <p14:tracePt t="16918" x="1470025" y="2598738"/>
          <p14:tracePt t="16922" x="1470025" y="2590800"/>
          <p14:tracePt t="16935" x="1470025" y="2582863"/>
          <p14:tracePt t="16947" x="1470025" y="2574925"/>
          <p14:tracePt t="17049" x="1477963" y="2574925"/>
          <p14:tracePt t="17056" x="1485900" y="2574925"/>
          <p14:tracePt t="17062" x="1493838" y="2574925"/>
          <p14:tracePt t="17067" x="1501775" y="2574925"/>
          <p14:tracePt t="17071" x="1508125" y="2574925"/>
          <p14:tracePt t="17076" x="1516063" y="2574925"/>
          <p14:tracePt t="17088" x="1539875" y="2568575"/>
          <p14:tracePt t="17091" x="1554163" y="2560638"/>
          <p14:tracePt t="17105" x="1592263" y="2530475"/>
          <p14:tracePt t="17108" x="1600200" y="2514600"/>
          <p14:tracePt t="17108" x="1608138" y="2514600"/>
          <p14:tracePt t="17122" x="1638300" y="2476500"/>
          <p14:tracePt t="17125" x="1646238" y="2460625"/>
          <p14:tracePt t="17139" x="1668463" y="2438400"/>
          <p14:tracePt t="17142" x="1684338" y="2422525"/>
          <p14:tracePt t="17155" x="1714500" y="2392363"/>
          <p14:tracePt t="17158" x="1730375" y="2378075"/>
          <p14:tracePt t="17172" x="1768475" y="2346325"/>
          <p14:tracePt t="17175" x="1774825" y="2339975"/>
          <p14:tracePt t="17175" x="1782763" y="2339975"/>
          <p14:tracePt t="17188" x="1806575" y="2324100"/>
          <p14:tracePt t="17191" x="1820863" y="2308225"/>
          <p14:tracePt t="17205" x="1851025" y="2293938"/>
          <p14:tracePt t="17208" x="1866900" y="2286000"/>
          <p14:tracePt t="17209" x="1874838" y="2286000"/>
          <p14:tracePt t="17222" x="1927225" y="2270125"/>
          <p14:tracePt t="17224" x="1935163" y="2270125"/>
          <p14:tracePt t="17224" x="1951038" y="2263775"/>
          <p14:tracePt t="17225" x="1958975" y="2263775"/>
          <p14:tracePt t="17238" x="2111375" y="2232025"/>
          <p14:tracePt t="17241" x="2217738" y="2209800"/>
          <p14:tracePt t="17255" x="2460625" y="2171700"/>
          <p14:tracePt t="17256" x="2506663" y="2163763"/>
          <p14:tracePt t="17259" x="2530475" y="2163763"/>
          <p14:tracePt t="17259" x="2552700" y="2163763"/>
          <p14:tracePt t="17272" x="2705100" y="2163763"/>
          <p14:tracePt t="17274" x="2751138" y="2163763"/>
          <p14:tracePt t="17274" x="2773363" y="2163763"/>
          <p14:tracePt t="17288" x="2955925" y="2163763"/>
          <p14:tracePt t="17291" x="3017838" y="2163763"/>
          <p14:tracePt t="17291" x="3025775" y="2163763"/>
          <p14:tracePt t="17305" x="3162300" y="2163763"/>
          <p14:tracePt t="17306" x="3192463" y="2163763"/>
          <p14:tracePt t="17310" x="3230563" y="2163763"/>
          <p14:tracePt t="17321" x="3246438" y="2163763"/>
          <p14:tracePt t="17322" x="3314700" y="2163763"/>
          <p14:tracePt t="17324" x="3336925" y="2163763"/>
          <p14:tracePt t="17338" x="3429000" y="2163763"/>
          <p14:tracePt t="17341" x="3459163" y="2163763"/>
          <p14:tracePt t="17341" x="3467100" y="2163763"/>
          <p14:tracePt t="17355" x="3527425" y="2155825"/>
          <p14:tracePt t="17358" x="3543300" y="2155825"/>
          <p14:tracePt t="17358" x="3551238" y="2155825"/>
          <p14:tracePt t="17372" x="3619500" y="2155825"/>
          <p14:tracePt t="17374" x="3635375" y="2155825"/>
          <p14:tracePt t="17388" x="3679825" y="2155825"/>
          <p14:tracePt t="17390" x="3687763" y="2155825"/>
          <p14:tracePt t="17405" x="3695700" y="2155825"/>
          <p14:tracePt t="17407" x="3703638" y="2155825"/>
          <p14:tracePt t="17488" x="3695700" y="2155825"/>
          <p14:tracePt t="17495" x="3687763" y="2155825"/>
          <p14:tracePt t="17500" x="3679825" y="2163763"/>
          <p14:tracePt t="17505" x="3673475" y="2163763"/>
          <p14:tracePt t="17507" x="3657600" y="2171700"/>
          <p14:tracePt t="17522" x="3603625" y="2187575"/>
          <p14:tracePt t="17525" x="3581400" y="2193925"/>
          <p14:tracePt t="17525" x="3573463" y="2201863"/>
          <p14:tracePt t="17541" x="3375025" y="2247900"/>
          <p14:tracePt t="17544" x="3314700" y="2255838"/>
          <p14:tracePt t="17558" x="3298825" y="2255838"/>
          <p14:tracePt t="17558" x="3055938" y="2293938"/>
          <p14:tracePt t="17561" x="2987675" y="2301875"/>
          <p14:tracePt t="17561" x="2963863" y="2301875"/>
          <p14:tracePt t="17575" x="2682875" y="2324100"/>
          <p14:tracePt t="17577" x="2636838" y="2332038"/>
          <p14:tracePt t="17577" x="2620963" y="2332038"/>
          <p14:tracePt t="17591" x="2606675" y="2332038"/>
          <p14:tracePt t="17591" x="2430463" y="2354263"/>
          <p14:tracePt t="17594" x="2422525" y="2354263"/>
          <p14:tracePt t="17608" x="2378075" y="2354263"/>
          <p14:tracePt t="17611" x="2370138" y="2354263"/>
          <p14:tracePt t="17730" x="2378075" y="2354263"/>
          <p14:tracePt t="18090" x="2384425" y="2362200"/>
          <p14:tracePt t="18093" x="2392363" y="2362200"/>
          <p14:tracePt t="18096" x="2408238" y="2362200"/>
          <p14:tracePt t="18099" x="2422525" y="2370138"/>
          <p14:tracePt t="18102" x="2438400" y="2370138"/>
          <p14:tracePt t="18114" x="2492375" y="2370138"/>
          <p14:tracePt t="18116" x="2514600" y="2370138"/>
          <p14:tracePt t="18133" x="2628900" y="2370138"/>
          <p14:tracePt t="18136" x="2644775" y="2370138"/>
          <p14:tracePt t="18136" x="2651125" y="2370138"/>
          <p14:tracePt t="18150" x="2773363" y="2370138"/>
          <p14:tracePt t="18153" x="2811463" y="2370138"/>
          <p14:tracePt t="18153" x="2819400" y="2370138"/>
          <p14:tracePt t="18167" x="2917825" y="2370138"/>
          <p14:tracePt t="18169" x="2925763" y="2370138"/>
          <p14:tracePt t="18169" x="2933700" y="2370138"/>
          <p14:tracePt t="18183" x="2941638" y="2370138"/>
          <p14:tracePt t="18184" x="3025775" y="2362200"/>
          <p14:tracePt t="18186" x="3032125" y="2362200"/>
          <p14:tracePt t="18186" x="3040063" y="2362200"/>
          <p14:tracePt t="18200" x="3108325" y="2354263"/>
          <p14:tracePt t="18203" x="3132138" y="2354263"/>
          <p14:tracePt t="18217" x="3170238" y="2354263"/>
          <p14:tracePt t="18222" x="3178175" y="2354263"/>
          <p14:tracePt t="18222" x="3184525" y="2354263"/>
          <p14:tracePt t="18234" x="3192463" y="2346325"/>
          <p14:tracePt t="21153" x="3200400" y="2346325"/>
          <p14:tracePt t="21288" x="3208338" y="2346325"/>
          <p14:tracePt t="21292" x="3208338" y="2339975"/>
          <p14:tracePt t="21297" x="3216275" y="2339975"/>
          <p14:tracePt t="21303" x="3222625" y="2339975"/>
          <p14:tracePt t="21307" x="3230563" y="2339975"/>
          <p14:tracePt t="21320" x="3246438" y="2339975"/>
          <p14:tracePt t="21322" x="3246438" y="2332038"/>
          <p14:tracePt t="21336" x="3260725" y="2332038"/>
          <p14:tracePt t="21338" x="3268663" y="2332038"/>
          <p14:tracePt t="21353" x="3276600" y="2332038"/>
          <p14:tracePt t="21381" x="3284538" y="2332038"/>
          <p14:tracePt t="21398" x="3292475" y="2332038"/>
          <p14:tracePt t="21407" x="3298825" y="2332038"/>
          <p14:tracePt t="21409" x="3298825" y="2324100"/>
          <p14:tracePt t="21412" x="3306763" y="2324100"/>
          <p14:tracePt t="21420" x="3314700" y="2316163"/>
          <p14:tracePt t="21423" x="3322638" y="2316163"/>
          <p14:tracePt t="21436" x="3352800" y="2301875"/>
          <p14:tracePt t="21439" x="3360738" y="2293938"/>
          <p14:tracePt t="21453" x="3390900" y="2286000"/>
          <p14:tracePt t="21456" x="3398838" y="2278063"/>
          <p14:tracePt t="21470" x="3429000" y="2270125"/>
          <p14:tracePt t="21473" x="3436938" y="2263775"/>
          <p14:tracePt t="21487" x="3467100" y="2255838"/>
          <p14:tracePt t="21492" x="3475038" y="2255838"/>
          <p14:tracePt t="21503" x="3489325" y="2247900"/>
          <p14:tracePt t="21506" x="3497263" y="2247900"/>
          <p14:tracePt t="21661" x="3489325" y="2247900"/>
          <p14:tracePt t="21671" x="3482975" y="2247900"/>
          <p14:tracePt t="21679" x="3475038" y="2247900"/>
          <p14:tracePt t="21685" x="3475038" y="2239963"/>
          <p14:tracePt t="21692" x="3467100" y="2239963"/>
          <p14:tracePt t="21697" x="3459163" y="2239963"/>
          <p14:tracePt t="21705" x="3451225" y="2239963"/>
          <p14:tracePt t="21711" x="3444875" y="2239963"/>
          <p14:tracePt t="21720" x="3436938" y="2239963"/>
          <p14:tracePt t="21726" x="3429000" y="2247900"/>
          <p14:tracePt t="21736" x="3421063" y="2247900"/>
          <p14:tracePt t="21744" x="3413125" y="2247900"/>
          <p14:tracePt t="21754" x="3406775" y="2255838"/>
          <p14:tracePt t="21759" x="3398838" y="2255838"/>
          <p14:tracePt t="21770" x="3390900" y="2263775"/>
          <p14:tracePt t="21773" x="3382963" y="2263775"/>
          <p14:tracePt t="21787" x="3368675" y="2270125"/>
          <p14:tracePt t="21789" x="3360738" y="2270125"/>
          <p14:tracePt t="21803" x="3336925" y="2270125"/>
          <p14:tracePt t="21805" x="3330575" y="2270125"/>
          <p14:tracePt t="21806" x="3330575" y="2278063"/>
          <p14:tracePt t="21820" x="3306763" y="2278063"/>
          <p14:tracePt t="21822" x="3298825" y="2278063"/>
          <p14:tracePt t="21837" x="3276600" y="2293938"/>
          <p14:tracePt t="21839" x="3268663" y="2293938"/>
          <p14:tracePt t="21853" x="3254375" y="2293938"/>
          <p14:tracePt t="21860" x="3246438" y="2293938"/>
          <p14:tracePt t="21870" x="3238500" y="2301875"/>
          <p14:tracePt t="21886" x="3230563" y="2301875"/>
          <p14:tracePt t="22016" x="3222625" y="2301875"/>
          <p14:tracePt t="22031" x="3216275" y="2301875"/>
          <p14:tracePt t="22040" x="3208338" y="2301875"/>
          <p14:tracePt t="22074" x="3200400" y="2301875"/>
          <p14:tracePt t="22106" x="3192463" y="2301875"/>
          <p14:tracePt t="22760" x="3200400" y="2301875"/>
          <p14:tracePt t="22764" x="3208338" y="2301875"/>
          <p14:tracePt t="22768" x="3222625" y="2308225"/>
          <p14:tracePt t="22768" x="3230563" y="2308225"/>
          <p14:tracePt t="22770" x="3238500" y="2308225"/>
          <p14:tracePt t="22771" x="3254375" y="2308225"/>
          <p14:tracePt t="22773" x="3260725" y="2308225"/>
          <p14:tracePt t="22776" x="3306763" y="2316163"/>
          <p14:tracePt t="22789" x="3314700" y="2316163"/>
          <p14:tracePt t="22789" x="3475038" y="2339975"/>
          <p14:tracePt t="22792" x="3513138" y="2346325"/>
          <p14:tracePt t="22794" x="3527425" y="2354263"/>
          <p14:tracePt t="22794" x="3543300" y="2354263"/>
          <p14:tracePt t="22809" x="3779838" y="2400300"/>
          <p14:tracePt t="22811" x="3832225" y="2400300"/>
          <p14:tracePt t="22826" x="4106863" y="2446338"/>
          <p14:tracePt t="22828" x="4144963" y="2454275"/>
          <p14:tracePt t="22828" x="4160838" y="2454275"/>
          <p14:tracePt t="22842" x="4397375" y="2484438"/>
          <p14:tracePt t="22844" x="4441825" y="2484438"/>
          <p14:tracePt t="22845" x="4465638" y="2492375"/>
          <p14:tracePt t="22859" x="4648200" y="2514600"/>
          <p14:tracePt t="22862" x="4678363" y="2514600"/>
          <p14:tracePt t="22862" x="4694238" y="2514600"/>
          <p14:tracePt t="22876" x="4816475" y="2530475"/>
          <p14:tracePt t="22878" x="4830763" y="2530475"/>
          <p14:tracePt t="22879" x="4838700" y="2530475"/>
          <p14:tracePt t="22892" x="4914900" y="2536825"/>
          <p14:tracePt t="22895" x="4937125" y="2536825"/>
          <p14:tracePt t="22909" x="5013325" y="2544763"/>
          <p14:tracePt t="22911" x="5029200" y="2544763"/>
          <p14:tracePt t="22912" x="5037138" y="2544763"/>
          <p14:tracePt t="22926" x="5113338" y="2544763"/>
          <p14:tracePt t="22928" x="5121275" y="2544763"/>
          <p14:tracePt t="22942" x="5203825" y="2544763"/>
          <p14:tracePt t="22945" x="5235575" y="2536825"/>
          <p14:tracePt t="22959" x="5287963" y="2536825"/>
          <p14:tracePt t="22961" x="5303838" y="2530475"/>
          <p14:tracePt t="22977" x="5380038" y="2530475"/>
          <p14:tracePt t="22977" x="5387975" y="2530475"/>
          <p14:tracePt t="22979" x="5402263" y="2530475"/>
          <p14:tracePt t="22992" x="5410200" y="2530475"/>
          <p14:tracePt t="22992" x="5478463" y="2530475"/>
          <p14:tracePt t="22995" x="5494338" y="2530475"/>
          <p14:tracePt t="22995" x="5502275" y="2530475"/>
          <p14:tracePt t="23009" x="5584825" y="2530475"/>
          <p14:tracePt t="23011" x="5608638" y="2530475"/>
          <p14:tracePt t="23025" x="5616575" y="2530475"/>
          <p14:tracePt t="23026" x="5684838" y="2530475"/>
          <p14:tracePt t="23028" x="5699125" y="2530475"/>
          <p14:tracePt t="23042" x="5753100" y="2530475"/>
          <p14:tracePt t="23044" x="5761038" y="2530475"/>
          <p14:tracePt t="23045" x="5768975" y="2530475"/>
          <p14:tracePt t="23059" x="5783263" y="2530475"/>
          <p14:tracePt t="23091" x="5775325" y="2530475"/>
          <p14:tracePt t="23098" x="5761038" y="2530475"/>
          <p14:tracePt t="23098" x="5753100" y="2536825"/>
          <p14:tracePt t="23101" x="5737225" y="2544763"/>
          <p14:tracePt t="23101" x="5722938" y="2544763"/>
          <p14:tracePt t="23102" x="5707063" y="2552700"/>
          <p14:tracePt t="23109" x="5600700" y="2582863"/>
          <p14:tracePt t="23112" x="5508625" y="2606675"/>
          <p14:tracePt t="23125" x="5486400" y="2613025"/>
          <p14:tracePt t="23126" x="5211763" y="2674938"/>
          <p14:tracePt t="23129" x="5143500" y="2682875"/>
          <p14:tracePt t="23129" x="5113338" y="2689225"/>
          <p14:tracePt t="23142" x="4800600" y="2727325"/>
          <p14:tracePt t="23144" x="4724400" y="2735263"/>
          <p14:tracePt t="23145" x="4694238" y="2735263"/>
          <p14:tracePt t="23158" x="4664075" y="2735263"/>
          <p14:tracePt t="23159" x="4297363" y="2743200"/>
          <p14:tracePt t="23161" x="4198938" y="2743200"/>
          <p14:tracePt t="23175" x="3763963" y="2735263"/>
          <p14:tracePt t="23177" x="3711575" y="2720975"/>
          <p14:tracePt t="23178" x="3679825" y="2720975"/>
          <p14:tracePt t="23192" x="3390900" y="2667000"/>
          <p14:tracePt t="23195" x="3336925" y="2659063"/>
          <p14:tracePt t="23195" x="3314700" y="2651125"/>
          <p14:tracePt t="23209" x="3222625" y="2636838"/>
          <p14:tracePt t="23212" x="3216275" y="2636838"/>
          <p14:tracePt t="23225" x="3208338" y="2636838"/>
          <p14:tracePt t="23258" x="3216275" y="2636838"/>
          <p14:tracePt t="23261" x="3222625" y="2636838"/>
          <p14:tracePt t="23265" x="3238500" y="2636838"/>
          <p14:tracePt t="23265" x="3246438" y="2636838"/>
          <p14:tracePt t="23276" x="3382963" y="2636838"/>
          <p14:tracePt t="23278" x="3413125" y="2636838"/>
          <p14:tracePt t="23278" x="3421063" y="2636838"/>
          <p14:tracePt t="23292" x="3641725" y="2636838"/>
          <p14:tracePt t="23295" x="3695700" y="2636838"/>
          <p14:tracePt t="23295" x="3717925" y="2636838"/>
          <p14:tracePt t="23309" x="3978275" y="2644775"/>
          <p14:tracePt t="23311" x="4054475" y="2644775"/>
          <p14:tracePt t="23312" x="4076700" y="2651125"/>
          <p14:tracePt t="23325" x="4359275" y="2659063"/>
          <p14:tracePt t="23328" x="4397375" y="2659063"/>
          <p14:tracePt t="23328" x="4419600" y="2659063"/>
          <p14:tracePt t="23342" x="4632325" y="2659063"/>
          <p14:tracePt t="23344" x="4670425" y="2659063"/>
          <p14:tracePt t="23359" x="4740275" y="2659063"/>
          <p14:tracePt t="23361" x="4746625" y="2659063"/>
          <p14:tracePt t="23375" x="4754563" y="2659063"/>
          <p14:tracePt t="23377" x="4762500" y="2659063"/>
          <p14:tracePt t="23392" x="4762500" y="2651125"/>
          <p14:tracePt t="23421" x="4754563" y="2636838"/>
          <p14:tracePt t="23427" x="4754563" y="2628900"/>
          <p14:tracePt t="23433" x="4746625" y="2620963"/>
          <p14:tracePt t="23438" x="4746625" y="2613025"/>
          <p14:tracePt t="23443" x="4740275" y="2613025"/>
          <p14:tracePt t="23444" x="4740275" y="2606675"/>
          <p14:tracePt t="23453" x="4732338" y="2598738"/>
          <p14:tracePt t="23461" x="4724400" y="2598738"/>
          <p14:tracePt t="23470" x="4724400" y="2590800"/>
          <p14:tracePt t="23581" x="4716463" y="2590800"/>
          <p14:tracePt t="27696" x="4708525" y="2590800"/>
          <p14:tracePt t="27700" x="4702175" y="2590800"/>
          <p14:tracePt t="27702" x="4694238" y="2590800"/>
          <p14:tracePt t="27706" x="4686300" y="2590800"/>
          <p14:tracePt t="27708" x="4664075" y="2598738"/>
          <p14:tracePt t="27709" x="4656138" y="2598738"/>
          <p14:tracePt t="27719" x="4579938" y="2628900"/>
          <p14:tracePt t="27722" x="4556125" y="2644775"/>
          <p14:tracePt t="27736" x="4435475" y="2720975"/>
          <p14:tracePt t="27744" x="4403725" y="2735263"/>
          <p14:tracePt t="27744" x="4397375" y="2743200"/>
          <p14:tracePt t="27753" x="4389438" y="2751138"/>
          <p14:tracePt t="27913" x="4381500" y="2751138"/>
          <p14:tracePt t="27923" x="4373563" y="2751138"/>
          <p14:tracePt t="27928" x="4359275" y="2751138"/>
          <p14:tracePt t="27931" x="4351338" y="2751138"/>
          <p14:tracePt t="27932" x="4343400" y="2751138"/>
          <p14:tracePt t="27942" x="4305300" y="2751138"/>
          <p14:tracePt t="27944" x="4283075" y="2751138"/>
          <p14:tracePt t="27962" x="4152900" y="2751138"/>
          <p14:tracePt t="27964" x="4137025" y="2751138"/>
          <p14:tracePt t="27964" x="4130675" y="2751138"/>
          <p14:tracePt t="27979" x="3992563" y="2713038"/>
          <p14:tracePt t="27980" x="3984625" y="2705100"/>
          <p14:tracePt t="27983" x="3962400" y="2697163"/>
          <p14:tracePt t="27983" x="3954463" y="2697163"/>
          <p14:tracePt t="27984" x="3946525" y="2689225"/>
          <p14:tracePt t="27995" x="3870325" y="2659063"/>
          <p14:tracePt t="27998" x="3856038" y="2651125"/>
          <p14:tracePt t="28012" x="3802063" y="2628900"/>
          <p14:tracePt t="28014" x="3794125" y="2628900"/>
          <p14:tracePt t="28015" x="3794125" y="2620963"/>
          <p14:tracePt t="28028" x="3771900" y="2620963"/>
          <p14:tracePt t="28031" x="3763963" y="2613025"/>
          <p14:tracePt t="28045" x="3749675" y="2613025"/>
          <p14:tracePt t="28049" x="3741738" y="2613025"/>
          <p14:tracePt t="28062" x="3733800" y="2613025"/>
          <p14:tracePt t="28068" x="3725863" y="2613025"/>
          <p14:tracePt t="28078" x="3717925" y="2613025"/>
          <p14:tracePt t="28081" x="3711575" y="2613025"/>
          <p14:tracePt t="28095" x="3687763" y="2613025"/>
          <p14:tracePt t="28098" x="3679825" y="2613025"/>
          <p14:tracePt t="28098" x="3673475" y="2613025"/>
          <p14:tracePt t="28112" x="3603625" y="2613025"/>
          <p14:tracePt t="28113" x="3589338" y="2620963"/>
          <p14:tracePt t="28116" x="3581400" y="2620963"/>
          <p14:tracePt t="28116" x="3559175" y="2620963"/>
          <p14:tracePt t="28117" x="3551238" y="2620963"/>
          <p14:tracePt t="28128" x="3406775" y="2636838"/>
          <p14:tracePt t="28132" x="3360738" y="2636838"/>
          <p14:tracePt t="28132" x="3344863" y="2636838"/>
          <p14:tracePt t="28145" x="3094038" y="2674938"/>
          <p14:tracePt t="28147" x="3025775" y="2682875"/>
          <p14:tracePt t="28148" x="3001963" y="2682875"/>
          <p14:tracePt t="28162" x="2751138" y="2735263"/>
          <p14:tracePt t="28164" x="2705100" y="2743200"/>
          <p14:tracePt t="28178" x="2560638" y="2773363"/>
          <p14:tracePt t="28181" x="2544763" y="2781300"/>
          <p14:tracePt t="28195" x="2506663" y="2797175"/>
          <p14:tracePt t="28198" x="2498725" y="2797175"/>
          <p14:tracePt t="28212" x="2492375" y="2803525"/>
          <p14:tracePt t="28259" x="2484438" y="2803525"/>
          <p14:tracePt t="28266" x="2476500" y="2803525"/>
          <p14:tracePt t="28269" x="2468563" y="2811463"/>
          <p14:tracePt t="28278" x="2446338" y="2819400"/>
          <p14:tracePt t="28286" x="2416175" y="2819400"/>
          <p14:tracePt t="28295" x="2362200" y="2827338"/>
          <p14:tracePt t="28303" x="2308225" y="2827338"/>
          <p14:tracePt t="28304" x="2301875" y="2827338"/>
          <p14:tracePt t="28312" x="2239963" y="2835275"/>
          <p14:tracePt t="28319" x="2187575" y="2835275"/>
          <p14:tracePt t="28329" x="2117725" y="2827338"/>
          <p14:tracePt t="28337" x="2087563" y="2827338"/>
          <p14:tracePt t="28337" x="2073275" y="2827338"/>
          <p14:tracePt t="28346" x="2019300" y="2819400"/>
          <p14:tracePt t="28353" x="1989138" y="2811463"/>
          <p14:tracePt t="28363" x="1927225" y="2811463"/>
          <p14:tracePt t="28370" x="1897063" y="2811463"/>
          <p14:tracePt t="28370" x="1882775" y="2811463"/>
          <p14:tracePt t="28380" x="1836738" y="2803525"/>
          <p14:tracePt t="28386" x="1798638" y="2803525"/>
          <p14:tracePt t="28396" x="1760538" y="2803525"/>
          <p14:tracePt t="28404" x="1730375" y="2803525"/>
          <p14:tracePt t="28413" x="1698625" y="2803525"/>
          <p14:tracePt t="28419" x="1692275" y="2803525"/>
          <p14:tracePt t="28429" x="1676400" y="2803525"/>
          <p14:tracePt t="28437" x="1668463" y="2803525"/>
          <p14:tracePt t="28538" x="1660525" y="2803525"/>
          <p14:tracePt t="28554" x="1654175" y="2803525"/>
          <p14:tracePt t="28564" x="1646238" y="2803525"/>
          <p14:tracePt t="28577" x="1638300" y="2803525"/>
          <p14:tracePt t="28583" x="1630363" y="2803525"/>
          <p14:tracePt t="28596" x="1622425" y="2803525"/>
          <p14:tracePt t="28614" x="1616075" y="2803525"/>
          <p14:tracePt t="28904" x="1608138" y="2803525"/>
          <p14:tracePt t="28912" x="1600200" y="2803525"/>
          <p14:tracePt t="29086" x="1600200" y="2811463"/>
          <p14:tracePt t="29095" x="1608138" y="2811463"/>
          <p14:tracePt t="29097" x="1616075" y="2819400"/>
          <p14:tracePt t="29103" x="1622425" y="2827338"/>
          <p14:tracePt t="29105" x="1630363" y="2827338"/>
          <p14:tracePt t="29106" x="1630363" y="2835275"/>
          <p14:tracePt t="29119" x="1646238" y="2849563"/>
          <p14:tracePt t="29133" x="1646238" y="2857500"/>
          <p14:tracePt t="29139" x="1646238" y="2865438"/>
          <p14:tracePt t="29146" x="1638300" y="2873375"/>
          <p14:tracePt t="29153" x="1630363" y="2879725"/>
          <p14:tracePt t="29155" x="1630363" y="2887663"/>
          <p14:tracePt t="29169" x="1600200" y="2917825"/>
          <p14:tracePt t="29172" x="1584325" y="2933700"/>
          <p14:tracePt t="29186" x="1524000" y="2979738"/>
          <p14:tracePt t="29189" x="1508125" y="2987675"/>
          <p14:tracePt t="29189" x="1508125" y="2994025"/>
          <p14:tracePt t="29203" x="1470025" y="3017838"/>
          <p14:tracePt t="29206" x="1463675" y="3025775"/>
          <p14:tracePt t="29219" x="1425575" y="3040063"/>
          <p14:tracePt t="29222" x="1417638" y="3048000"/>
          <p14:tracePt t="29236" x="1393825" y="3048000"/>
          <p14:tracePt t="29240" x="1387475" y="3048000"/>
          <p14:tracePt t="29253" x="1371600" y="3048000"/>
          <p14:tracePt t="29258" x="1363663" y="3048000"/>
          <p14:tracePt t="29269" x="1349375" y="3048000"/>
          <p14:tracePt t="29277" x="1341438" y="3048000"/>
          <p14:tracePt t="29287" x="1341438" y="3040063"/>
          <p14:tracePt t="29313" x="1341438" y="3032125"/>
          <p14:tracePt t="29320" x="1341438" y="3025775"/>
          <p14:tracePt t="29325" x="1349375" y="3025775"/>
          <p14:tracePt t="29327" x="1349375" y="3017838"/>
          <p14:tracePt t="29328" x="1355725" y="3017838"/>
          <p14:tracePt t="29335" x="1371600" y="3001963"/>
          <p14:tracePt t="29343" x="1379538" y="3001963"/>
          <p14:tracePt t="29343" x="1401763" y="2987675"/>
          <p14:tracePt t="29352" x="1447800" y="2971800"/>
          <p14:tracePt t="29361" x="1493838" y="2955925"/>
          <p14:tracePt t="29361" x="1501775" y="2955925"/>
          <p14:tracePt t="29369" x="1539875" y="2941638"/>
          <p14:tracePt t="29376" x="1546225" y="2941638"/>
          <p14:tracePt t="29376" x="1570038" y="2941638"/>
          <p14:tracePt t="29386" x="1608138" y="2933700"/>
          <p14:tracePt t="29386" x="1616075" y="2933700"/>
          <p14:tracePt t="29393" x="1646238" y="2933700"/>
          <p14:tracePt t="29402" x="1684338" y="2933700"/>
          <p14:tracePt t="29410" x="1714500" y="2933700"/>
          <p14:tracePt t="29419" x="1752600" y="2941638"/>
          <p14:tracePt t="29427" x="1782763" y="2949575"/>
          <p14:tracePt t="29435" x="1806575" y="2955925"/>
          <p14:tracePt t="29443" x="1812925" y="2955925"/>
          <p14:tracePt t="29443" x="1820863" y="2955925"/>
          <p14:tracePt t="29452" x="1836738" y="2955925"/>
          <p14:tracePt t="29459" x="1836738" y="2963863"/>
          <p14:tracePt t="29460" x="1844675" y="2963863"/>
          <p14:tracePt t="29529" x="1851025" y="2963863"/>
          <p14:tracePt t="29539" x="1858963" y="2963863"/>
          <p14:tracePt t="29544" x="1866900" y="2963863"/>
          <p14:tracePt t="29548" x="1874838" y="2955925"/>
          <p14:tracePt t="29552" x="1882775" y="2955925"/>
          <p14:tracePt t="29560" x="1897063" y="2955925"/>
          <p14:tracePt t="29569" x="1920875" y="2949575"/>
          <p14:tracePt t="29579" x="1951038" y="2941638"/>
          <p14:tracePt t="29585" x="1965325" y="2933700"/>
          <p14:tracePt t="29596" x="1997075" y="2917825"/>
          <p14:tracePt t="29602" x="2011363" y="2911475"/>
          <p14:tracePt t="29612" x="2041525" y="2903538"/>
          <p14:tracePt t="29619" x="2057400" y="2895600"/>
          <p14:tracePt t="29629" x="2087563" y="2887663"/>
          <p14:tracePt t="29635" x="2111375" y="2879725"/>
          <p14:tracePt t="29647" x="2133600" y="2873375"/>
          <p14:tracePt t="29647" x="2141538" y="2873375"/>
          <p14:tracePt t="29652" x="2149475" y="2873375"/>
          <p14:tracePt t="29662" x="2187575" y="2865438"/>
          <p14:tracePt t="29669" x="2209800" y="2865438"/>
          <p14:tracePt t="29680" x="2247900" y="2865438"/>
          <p14:tracePt t="29686" x="2263775" y="2865438"/>
          <p14:tracePt t="29686" x="2270125" y="2865438"/>
          <p14:tracePt t="29696" x="2301875" y="2865438"/>
          <p14:tracePt t="29702" x="2316163" y="2865438"/>
          <p14:tracePt t="29713" x="2346325" y="2865438"/>
          <p14:tracePt t="29714" x="2346325" y="2873375"/>
          <p14:tracePt t="29719" x="2354263" y="2873375"/>
          <p14:tracePt t="29729" x="2362200" y="2873375"/>
          <p14:tracePt t="29827" x="2370138" y="2873375"/>
          <p14:tracePt t="29833" x="2378075" y="2873375"/>
          <p14:tracePt t="29836" x="2384425" y="2873375"/>
          <p14:tracePt t="29842" x="2392363" y="2873375"/>
          <p14:tracePt t="29851" x="2400300" y="2873375"/>
          <p14:tracePt t="29863" x="2408238" y="2873375"/>
          <p14:tracePt t="32075" x="2416175" y="2873375"/>
          <p14:tracePt t="32078" x="2416175" y="2879725"/>
          <p14:tracePt t="32080" x="2422525" y="2879725"/>
          <p14:tracePt t="32084" x="2430463" y="2879725"/>
          <p14:tracePt t="32087" x="2430463" y="2887663"/>
          <p14:tracePt t="32089" x="2438400" y="2887663"/>
          <p14:tracePt t="32094" x="2446338" y="2887663"/>
          <p14:tracePt t="32099" x="2454275" y="2887663"/>
          <p14:tracePt t="32101" x="2454275" y="2895600"/>
          <p14:tracePt t="32112" x="2468563" y="2895600"/>
          <p14:tracePt t="32117" x="2476500" y="2895600"/>
          <p14:tracePt t="32129" x="2492375" y="2903538"/>
          <p14:tracePt t="32134" x="2498725" y="2903538"/>
          <p14:tracePt t="32146" x="2514600" y="2903538"/>
          <p14:tracePt t="32148" x="2522538" y="2903538"/>
          <p14:tracePt t="32162" x="2574925" y="2917825"/>
          <p14:tracePt t="32165" x="2590800" y="2917825"/>
          <p14:tracePt t="32166" x="2598738" y="2917825"/>
          <p14:tracePt t="32180" x="2697163" y="2933700"/>
          <p14:tracePt t="32180" x="2720975" y="2941638"/>
          <p14:tracePt t="32184" x="2751138" y="2941638"/>
          <p14:tracePt t="32184" x="2759075" y="2949575"/>
          <p14:tracePt t="32196" x="2879725" y="2971800"/>
          <p14:tracePt t="32198" x="2911475" y="2979738"/>
          <p14:tracePt t="32199" x="2925763" y="2979738"/>
          <p14:tracePt t="32214" x="3070225" y="3017838"/>
          <p14:tracePt t="32214" x="3094038" y="3025775"/>
          <p14:tracePt t="32217" x="3124200" y="3032125"/>
          <p14:tracePt t="32218" x="3140075" y="3040063"/>
          <p14:tracePt t="32229" x="3260725" y="3078163"/>
          <p14:tracePt t="32232" x="3298825" y="3094038"/>
          <p14:tracePt t="32232" x="3314700" y="3101975"/>
          <p14:tracePt t="32246" x="3475038" y="3140075"/>
          <p14:tracePt t="32249" x="3513138" y="3146425"/>
          <p14:tracePt t="32249" x="3521075" y="3146425"/>
          <p14:tracePt t="32263" x="3635375" y="3178175"/>
          <p14:tracePt t="32265" x="3657600" y="3178175"/>
          <p14:tracePt t="32279" x="3717925" y="3184525"/>
          <p14:tracePt t="32283" x="3725863" y="3184525"/>
          <p14:tracePt t="32296" x="3756025" y="3200400"/>
          <p14:tracePt t="32299" x="3763963" y="3200400"/>
          <p14:tracePt t="32313" x="3779838" y="3208338"/>
          <p14:tracePt t="32316" x="3787775" y="3208338"/>
          <p14:tracePt t="32329" x="3802063" y="3208338"/>
          <p14:tracePt t="32331" x="3802063" y="3216275"/>
          <p14:tracePt t="32346" x="3825875" y="3216275"/>
          <p14:tracePt t="32348" x="3832225" y="3216275"/>
          <p14:tracePt t="32363" x="3870325" y="3216275"/>
          <p14:tracePt t="32365" x="3878263" y="3222625"/>
          <p14:tracePt t="32380" x="3924300" y="3222625"/>
          <p14:tracePt t="32383" x="3932238" y="3222625"/>
          <p14:tracePt t="32396" x="3970338" y="3222625"/>
          <p14:tracePt t="32398" x="3978275" y="3222625"/>
          <p14:tracePt t="32398" x="3984625" y="3222625"/>
          <p14:tracePt t="32412" x="4022725" y="3222625"/>
          <p14:tracePt t="32415" x="4030663" y="3216275"/>
          <p14:tracePt t="32415" x="4038600" y="3216275"/>
          <p14:tracePt t="32429" x="4060825" y="3216275"/>
          <p14:tracePt t="32431" x="4068763" y="3216275"/>
          <p14:tracePt t="32432" x="4076700" y="3216275"/>
          <p14:tracePt t="32446" x="4098925" y="3208338"/>
          <p14:tracePt t="32448" x="4106863" y="3208338"/>
          <p14:tracePt t="32462" x="4137025" y="3208338"/>
          <p14:tracePt t="32465" x="4144963" y="3208338"/>
          <p14:tracePt t="32479" x="4191000" y="3208338"/>
          <p14:tracePt t="32481" x="4198938" y="3208338"/>
          <p14:tracePt t="32482" x="4206875" y="3208338"/>
          <p14:tracePt t="32496" x="4244975" y="3208338"/>
          <p14:tracePt t="32498" x="4259263" y="3208338"/>
          <p14:tracePt t="32513" x="4289425" y="3208338"/>
          <p14:tracePt t="32515" x="4297363" y="3208338"/>
          <p14:tracePt t="32529" x="4313238" y="3208338"/>
          <p14:tracePt t="32544" x="4321175" y="3208338"/>
          <p14:tracePt t="34738" x="4351338" y="3200400"/>
          <p14:tracePt t="34741" x="4397375" y="3192463"/>
          <p14:tracePt t="34741" x="4419600" y="3184525"/>
          <p14:tracePt t="34745" x="4503738" y="3170238"/>
          <p14:tracePt t="34745" x="4541838" y="3170238"/>
          <p14:tracePt t="34749" x="4572000" y="3162300"/>
          <p14:tracePt t="34750" x="4678363" y="3140075"/>
          <p14:tracePt t="34750" x="4708525" y="3132138"/>
          <p14:tracePt t="34755" x="4830763" y="3108325"/>
          <p14:tracePt t="34755" x="4860925" y="3101975"/>
          <p14:tracePt t="34759" x="4892675" y="3094038"/>
          <p14:tracePt t="34760" x="4953000" y="3078163"/>
          <p14:tracePt t="34760" x="4975225" y="3070225"/>
          <p14:tracePt t="34771" x="4999038" y="3070225"/>
          <p14:tracePt t="34771" x="5083175" y="3048000"/>
          <p14:tracePt t="34774" x="5127625" y="3032125"/>
          <p14:tracePt t="34774" x="5135563" y="3032125"/>
          <p14:tracePt t="34789" x="5211763" y="3032125"/>
          <p14:tracePt t="34791" x="5235575" y="3032125"/>
          <p14:tracePt t="34805" x="5241925" y="3032125"/>
          <p14:tracePt t="34806" x="5494338" y="3048000"/>
          <p14:tracePt t="34809" x="5578475" y="3055938"/>
          <p14:tracePt t="34809" x="5616575" y="3055938"/>
          <p14:tracePt t="34822" x="6111875" y="3094038"/>
          <p14:tracePt t="34824" x="6194425" y="3101975"/>
          <p14:tracePt t="34825" x="6240463" y="3108325"/>
          <p14:tracePt t="34839" x="6773863" y="3154363"/>
          <p14:tracePt t="34841" x="6880225" y="3154363"/>
          <p14:tracePt t="34856" x="7307263" y="3170238"/>
          <p14:tracePt t="34858" x="7361238" y="3170238"/>
          <p14:tracePt t="34858" x="7383463" y="3170238"/>
          <p14:tracePt t="34872" x="7399338" y="3170238"/>
          <p14:tracePt t="34872" x="7627938" y="3184525"/>
          <p14:tracePt t="34874" x="7642225" y="3184525"/>
          <p14:tracePt t="34889" x="7848600" y="3184525"/>
          <p14:tracePt t="34891" x="7894638" y="3184525"/>
          <p14:tracePt t="34906" x="8183563" y="3184525"/>
          <p14:tracePt t="34908" x="8245475" y="3184525"/>
          <p14:tracePt t="34922" x="8572500" y="3200400"/>
          <p14:tracePt t="34932" x="8732838" y="3200400"/>
          <p14:tracePt t="34933" x="8770938" y="3200400"/>
          <p14:tracePt t="34933" x="8785225" y="3200400"/>
          <p14:tracePt t="34939" x="8869363" y="3208338"/>
          <p14:tracePt t="34943" x="8931275" y="3208338"/>
          <p14:tracePt t="34944" x="8945563" y="3208338"/>
          <p14:tracePt t="34956" x="9045575" y="3216275"/>
          <p14:tracePt t="34959" x="9051925" y="3222625"/>
          <p14:tracePt t="34959" x="9059863" y="3222625"/>
          <p14:tracePt t="34973" x="9083675" y="3222625"/>
          <p14:tracePt t="35087" x="9090025" y="3216275"/>
          <p14:tracePt t="35092" x="9090025" y="3208338"/>
          <p14:tracePt t="35094" x="9097963" y="3208338"/>
          <p14:tracePt t="35101" x="9097963" y="3200400"/>
          <p14:tracePt t="35105" x="9105900" y="3200400"/>
          <p14:tracePt t="35118" x="9121775" y="3184525"/>
          <p14:tracePt t="35125" x="9128125" y="3184525"/>
          <p14:tracePt t="35135" x="9144000" y="3178175"/>
          <p14:tracePt t="35138" x="9151938" y="3178175"/>
          <p14:tracePt t="35152" x="9166225" y="3170238"/>
          <p14:tracePt t="35153" x="9174163" y="3170238"/>
          <p14:tracePt t="35156" x="9174163" y="3162300"/>
          <p14:tracePt t="35168" x="9182100" y="3162300"/>
          <p14:tracePt t="35171" x="9190038" y="3162300"/>
          <p14:tracePt t="35185" x="9204325" y="3162300"/>
          <p14:tracePt t="35187" x="9220200" y="3154363"/>
          <p14:tracePt t="35202" x="9350375" y="3154363"/>
          <p14:tracePt t="35204" x="9372600" y="3154363"/>
          <p14:tracePt t="35204" x="9394825" y="3154363"/>
          <p14:tracePt t="35218" x="9402763" y="3154363"/>
          <p14:tracePt t="35218" x="9555163" y="3178175"/>
          <p14:tracePt t="35221" x="9593263" y="3184525"/>
          <p14:tracePt t="35235" x="9723438" y="3208338"/>
          <p14:tracePt t="35237" x="9737725" y="3208338"/>
          <p14:tracePt t="35238" x="9745663" y="3208338"/>
          <p14:tracePt t="35238" x="9753600" y="3208338"/>
          <p14:tracePt t="35252" x="9829800" y="3222625"/>
          <p14:tracePt t="35253" x="9845675" y="3222625"/>
          <p14:tracePt t="35257" x="9867900" y="3230563"/>
          <p14:tracePt t="35268" x="9898063" y="3230563"/>
          <p14:tracePt t="35270" x="9906000" y="3230563"/>
          <p14:tracePt t="35271" x="9913938" y="3230563"/>
          <p14:tracePt t="35285" x="9944100" y="3230563"/>
          <p14:tracePt t="35291" x="9952038" y="3230563"/>
          <p14:tracePt t="35301" x="9966325" y="3230563"/>
          <p14:tracePt t="35302" x="9974263" y="3230563"/>
          <p14:tracePt t="35305" x="9974263" y="3238500"/>
          <p14:tracePt t="35318" x="9990138" y="3238500"/>
          <p14:tracePt t="35321" x="9998075" y="3238500"/>
          <p14:tracePt t="35335" x="10020300" y="3246438"/>
          <p14:tracePt t="35337" x="10028238" y="3246438"/>
          <p14:tracePt t="35351" x="10042525" y="3254375"/>
          <p14:tracePt t="35354" x="10050463" y="3254375"/>
          <p14:tracePt t="35368" x="10050463" y="3260725"/>
          <p14:tracePt t="35370" x="10050463" y="3268663"/>
          <p14:tracePt t="35395" x="10058400" y="3268663"/>
          <p14:tracePt t="35422" x="10050463" y="3268663"/>
          <p14:tracePt t="35424" x="10042525" y="3268663"/>
          <p14:tracePt t="35429" x="10036175" y="3268663"/>
          <p14:tracePt t="35435" x="10020300" y="3268663"/>
          <p14:tracePt t="35438" x="10012363" y="3268663"/>
          <p14:tracePt t="35452" x="9990138" y="3268663"/>
          <p14:tracePt t="35454" x="9982200" y="3268663"/>
          <p14:tracePt t="35468" x="9966325" y="3268663"/>
          <p14:tracePt t="35479" x="9959975" y="3268663"/>
          <p14:tracePt t="35489" x="9952038" y="3268663"/>
          <p14:tracePt t="35501" x="9944100" y="3268663"/>
          <p14:tracePt t="35593" x="9952038" y="3268663"/>
          <p14:tracePt t="35611" x="9959975" y="3268663"/>
          <p14:tracePt t="35638" x="9959975" y="3260725"/>
          <p14:tracePt t="35643" x="9966325" y="3260725"/>
          <p14:tracePt t="35665" x="9974263" y="3260725"/>
          <p14:tracePt t="35670" x="9974263" y="3254375"/>
          <p14:tracePt t="35675" x="9982200" y="3254375"/>
          <p14:tracePt t="35686" x="9990138" y="3254375"/>
          <p14:tracePt t="35688" x="9990138" y="3246438"/>
          <p14:tracePt t="35697" x="9998075" y="3246438"/>
          <p14:tracePt t="35708" x="10004425" y="3246438"/>
          <p14:tracePt t="35848" x="9998075" y="3246438"/>
          <p14:tracePt t="35853" x="9990138" y="3246438"/>
          <p14:tracePt t="35856" x="9982200" y="3246438"/>
          <p14:tracePt t="35863" x="9974263" y="3254375"/>
          <p14:tracePt t="35868" x="9966325" y="3260725"/>
          <p14:tracePt t="35880" x="9952038" y="3268663"/>
          <p14:tracePt t="35886" x="9944100" y="3268663"/>
          <p14:tracePt t="35886" x="9936163" y="3268663"/>
          <p14:tracePt t="35899" x="9921875" y="3276600"/>
          <p14:tracePt t="35902" x="9921875" y="3284538"/>
          <p14:tracePt t="35916" x="9906000" y="3292475"/>
          <p14:tracePt t="35920" x="9898063" y="3292475"/>
          <p14:tracePt t="35933" x="9883775" y="3298825"/>
          <p14:tracePt t="35940" x="9875838" y="3306763"/>
          <p14:tracePt t="35949" x="9867900" y="3306763"/>
          <p14:tracePt t="35952" x="9859963" y="3306763"/>
          <p14:tracePt t="35953" x="9859963" y="3314700"/>
          <p14:tracePt t="35966" x="9837738" y="3314700"/>
          <p14:tracePt t="35970" x="9829800" y="3314700"/>
          <p14:tracePt t="35984" x="9807575" y="3322638"/>
          <p14:tracePt t="35986" x="9799638" y="3330575"/>
          <p14:tracePt t="35989" x="9791700" y="3330575"/>
          <p14:tracePt t="35999" x="9769475" y="3330575"/>
          <p14:tracePt t="36002" x="9761538" y="3330575"/>
          <p14:tracePt t="36016" x="9723438" y="3336925"/>
          <p14:tracePt t="36019" x="9715500" y="3336925"/>
          <p14:tracePt t="36033" x="9655175" y="3344863"/>
          <p14:tracePt t="36035" x="9647238" y="3352800"/>
          <p14:tracePt t="36049" x="9639300" y="3352800"/>
          <p14:tracePt t="36049" x="9563100" y="3360738"/>
          <p14:tracePt t="36052" x="9547225" y="3368675"/>
          <p14:tracePt t="36052" x="9540875" y="3368675"/>
          <p14:tracePt t="36066" x="9464675" y="3368675"/>
          <p14:tracePt t="36068" x="9456738" y="3368675"/>
          <p14:tracePt t="36083" x="9380538" y="3368675"/>
          <p14:tracePt t="36086" x="9372600" y="3368675"/>
          <p14:tracePt t="36086" x="9364663" y="3368675"/>
          <p14:tracePt t="36099" x="9318625" y="3368675"/>
          <p14:tracePt t="36103" x="9312275" y="3368675"/>
          <p14:tracePt t="36116" x="9288463" y="3352800"/>
          <p14:tracePt t="36119" x="9280525" y="3352800"/>
          <p14:tracePt t="36120" x="9280525" y="3344863"/>
          <p14:tracePt t="36133" x="9258300" y="3336925"/>
          <p14:tracePt t="36135" x="9258300" y="3330575"/>
          <p14:tracePt t="36149" x="9250363" y="3330575"/>
          <p14:tracePt t="36149" x="9228138" y="3306763"/>
          <p14:tracePt t="36152" x="9220200" y="3298825"/>
          <p14:tracePt t="36166" x="9190038" y="3260725"/>
          <p14:tracePt t="36169" x="9182100" y="3260725"/>
          <p14:tracePt t="36182" x="9174163" y="3254375"/>
          <p14:tracePt t="36183" x="9144000" y="3230563"/>
          <p14:tracePt t="36189" x="9144000" y="3222625"/>
          <p14:tracePt t="36189" x="9136063" y="3222625"/>
          <p14:tracePt t="36199" x="9113838" y="3192463"/>
          <p14:tracePt t="36203" x="9113838" y="3184525"/>
          <p14:tracePt t="36203" x="9105900" y="3184525"/>
          <p14:tracePt t="36216" x="9083675" y="3154363"/>
          <p14:tracePt t="36219" x="9083675" y="3146425"/>
          <p14:tracePt t="36219" x="9075738" y="3140075"/>
          <p14:tracePt t="36233" x="9059863" y="3108325"/>
          <p14:tracePt t="36235" x="9059863" y="3101975"/>
          <p14:tracePt t="36250" x="9037638" y="3063875"/>
          <p14:tracePt t="36252" x="9029700" y="3063875"/>
          <p14:tracePt t="36266" x="9013825" y="3032125"/>
          <p14:tracePt t="36268" x="9013825" y="3025775"/>
          <p14:tracePt t="36283" x="8999538" y="3001963"/>
          <p14:tracePt t="36286" x="8999538" y="2994025"/>
          <p14:tracePt t="36299" x="8991600" y="2963863"/>
          <p14:tracePt t="36303" x="8991600" y="2955925"/>
          <p14:tracePt t="36316" x="9013825" y="2917825"/>
          <p14:tracePt t="36319" x="9021763" y="2903538"/>
          <p14:tracePt t="36320" x="9029700" y="2895600"/>
          <p14:tracePt t="36333" x="9090025" y="2857500"/>
          <p14:tracePt t="36335" x="9097963" y="2849563"/>
          <p14:tracePt t="36349" x="9197975" y="2797175"/>
          <p14:tracePt t="36352" x="9212263" y="2789238"/>
          <p14:tracePt t="36353" x="9228138" y="2789238"/>
          <p14:tracePt t="36366" x="9326563" y="2743200"/>
          <p14:tracePt t="36369" x="9334500" y="2735263"/>
          <p14:tracePt t="36369" x="9350375" y="2727325"/>
          <p14:tracePt t="36382" x="9356725" y="2727325"/>
          <p14:tracePt t="36383" x="9432925" y="2705100"/>
          <p14:tracePt t="36386" x="9440863" y="2697163"/>
          <p14:tracePt t="36386" x="9448800" y="2697163"/>
          <p14:tracePt t="36399" x="9494838" y="2689225"/>
          <p14:tracePt t="36402" x="9494838" y="2682875"/>
          <p14:tracePt t="36416" x="9540875" y="2674938"/>
          <p14:tracePt t="36419" x="9547225" y="2674938"/>
          <p14:tracePt t="36420" x="9555163" y="2674938"/>
          <p14:tracePt t="36432" x="9609138" y="2674938"/>
          <p14:tracePt t="36435" x="9617075" y="2674938"/>
          <p14:tracePt t="36449" x="9623425" y="2674938"/>
          <p14:tracePt t="36449" x="9693275" y="2682875"/>
          <p14:tracePt t="36452" x="9699625" y="2682875"/>
          <p14:tracePt t="36453" x="9715500" y="2689225"/>
          <p14:tracePt t="36466" x="9799638" y="2713038"/>
          <p14:tracePt t="36468" x="9813925" y="2720975"/>
          <p14:tracePt t="36469" x="9837738" y="2720975"/>
          <p14:tracePt t="36483" x="9921875" y="2765425"/>
          <p14:tracePt t="36486" x="9936163" y="2765425"/>
          <p14:tracePt t="36486" x="9944100" y="2773363"/>
          <p14:tracePt t="36499" x="10028238" y="2803525"/>
          <p14:tracePt t="36502" x="10036175" y="2811463"/>
          <p14:tracePt t="36502" x="10042525" y="2819400"/>
          <p14:tracePt t="36516" x="10088563" y="2849563"/>
          <p14:tracePt t="36519" x="10096500" y="2849563"/>
          <p14:tracePt t="36519" x="10104438" y="2857500"/>
          <p14:tracePt t="36533" x="10134600" y="2879725"/>
          <p14:tracePt t="36535" x="10142538" y="2887663"/>
          <p14:tracePt t="36549" x="10164763" y="2917825"/>
          <p14:tracePt t="36552" x="10164763" y="2925763"/>
          <p14:tracePt t="36566" x="10172700" y="2955925"/>
          <p14:tracePt t="36568" x="10172700" y="2963863"/>
          <p14:tracePt t="36582" x="10172700" y="2971800"/>
          <p14:tracePt t="36583" x="10172700" y="3009900"/>
          <p14:tracePt t="36588" x="10172700" y="3017838"/>
          <p14:tracePt t="36599" x="10164763" y="3063875"/>
          <p14:tracePt t="36602" x="10164763" y="3070225"/>
          <p14:tracePt t="36603" x="10164763" y="3078163"/>
          <p14:tracePt t="36604" x="10156825" y="3078163"/>
          <p14:tracePt t="36616" x="10142538" y="3116263"/>
          <p14:tracePt t="36619" x="10134600" y="3116263"/>
          <p14:tracePt t="36619" x="10134600" y="3124200"/>
          <p14:tracePt t="36633" x="10088563" y="3162300"/>
          <p14:tracePt t="36635" x="10088563" y="3170238"/>
          <p14:tracePt t="36636" x="10080625" y="3170238"/>
          <p14:tracePt t="36649" x="10028238" y="3208338"/>
          <p14:tracePt t="36652" x="10020300" y="3216275"/>
          <p14:tracePt t="36653" x="10012363" y="3216275"/>
          <p14:tracePt t="36666" x="9952038" y="3254375"/>
          <p14:tracePt t="36668" x="9944100" y="3260725"/>
          <p14:tracePt t="36682" x="9883775" y="3292475"/>
          <p14:tracePt t="36685" x="9875838" y="3292475"/>
          <p14:tracePt t="36686" x="9867900" y="3292475"/>
          <p14:tracePt t="36699" x="9821863" y="3306763"/>
          <p14:tracePt t="36702" x="9813925" y="3306763"/>
          <p14:tracePt t="36716" x="9769475" y="3314700"/>
          <p14:tracePt t="36719" x="9761538" y="3314700"/>
          <p14:tracePt t="36719" x="9753600" y="3314700"/>
          <p14:tracePt t="36732" x="9715500" y="3314700"/>
          <p14:tracePt t="36735" x="9707563" y="3314700"/>
          <p14:tracePt t="36749" x="9655175" y="3292475"/>
          <p14:tracePt t="36753" x="9639300" y="3284538"/>
          <p14:tracePt t="36753" x="9631363" y="3284538"/>
          <p14:tracePt t="36766" x="9593263" y="3254375"/>
          <p14:tracePt t="36768" x="9585325" y="3254375"/>
          <p14:tracePt t="36783" x="9547225" y="3200400"/>
          <p14:tracePt t="36786" x="9547225" y="3192463"/>
          <p14:tracePt t="36786" x="9540875" y="3184525"/>
          <p14:tracePt t="36799" x="9509125" y="3124200"/>
          <p14:tracePt t="36802" x="9502775" y="3116263"/>
          <p14:tracePt t="36816" x="9471025" y="3055938"/>
          <p14:tracePt t="36819" x="9471025" y="3048000"/>
          <p14:tracePt t="36819" x="9464675" y="3040063"/>
          <p14:tracePt t="36833" x="9432925" y="2994025"/>
          <p14:tracePt t="36835" x="9432925" y="2987675"/>
          <p14:tracePt t="36849" x="9410700" y="2941638"/>
          <p14:tracePt t="36852" x="9410700" y="2933700"/>
          <p14:tracePt t="36866" x="9410700" y="2895600"/>
          <p14:tracePt t="36869" x="9410700" y="2887663"/>
          <p14:tracePt t="36882" x="9418638" y="2857500"/>
          <p14:tracePt t="36886" x="9426575" y="2849563"/>
          <p14:tracePt t="36886" x="9426575" y="2841625"/>
          <p14:tracePt t="36899" x="9456738" y="2803525"/>
          <p14:tracePt t="36902" x="9464675" y="2797175"/>
          <p14:tracePt t="36916" x="9502775" y="2765425"/>
          <p14:tracePt t="36919" x="9517063" y="2759075"/>
          <p14:tracePt t="36919" x="9525000" y="2751138"/>
          <p14:tracePt t="36933" x="9571038" y="2727325"/>
          <p14:tracePt t="36937" x="9585325" y="2720975"/>
          <p14:tracePt t="36937" x="9585325" y="2713038"/>
          <p14:tracePt t="36949" x="9623425" y="2705100"/>
          <p14:tracePt t="36953" x="9631363" y="2705100"/>
          <p14:tracePt t="36954" x="9639300" y="2705100"/>
          <p14:tracePt t="36966" x="9669463" y="2705100"/>
          <p14:tracePt t="36969" x="9677400" y="2705100"/>
          <p14:tracePt t="36983" x="9707563" y="2713038"/>
          <p14:tracePt t="36986" x="9715500" y="2713038"/>
          <p14:tracePt t="36986" x="9723438" y="2720975"/>
          <p14:tracePt t="36999" x="9761538" y="2735263"/>
          <p14:tracePt t="37002" x="9761538" y="2743200"/>
          <p14:tracePt t="37002" x="9769475" y="2743200"/>
          <p14:tracePt t="37016" x="9807575" y="2773363"/>
          <p14:tracePt t="37019" x="9813925" y="2781300"/>
          <p14:tracePt t="37033" x="9829800" y="2811463"/>
          <p14:tracePt t="37035" x="9837738" y="2811463"/>
          <p14:tracePt t="37036" x="9837738" y="2819400"/>
          <p14:tracePt t="37049" x="9837738" y="2835275"/>
          <p14:tracePt t="37052" x="9837738" y="2841625"/>
          <p14:tracePt t="37066" x="9829800" y="2873375"/>
          <p14:tracePt t="37069" x="9829800" y="2879725"/>
          <p14:tracePt t="37069" x="9821863" y="2879725"/>
          <p14:tracePt t="37082" x="9813925" y="2887663"/>
          <p14:tracePt t="37083" x="9753600" y="2917825"/>
          <p14:tracePt t="37086" x="9737725" y="2925763"/>
          <p14:tracePt t="37099" x="9669463" y="2941638"/>
          <p14:tracePt t="37102" x="9661525" y="2941638"/>
          <p14:tracePt t="37116" x="9601200" y="2949575"/>
          <p14:tracePt t="37120" x="9593263" y="2949575"/>
          <p14:tracePt t="37120" x="9585325" y="2949575"/>
          <p14:tracePt t="37133" x="9555163" y="2949575"/>
          <p14:tracePt t="37136" x="9547225" y="2949575"/>
          <p14:tracePt t="37149" x="9540875" y="2949575"/>
          <p14:tracePt t="37152" x="9532938" y="2949575"/>
          <p14:tracePt t="37166" x="9525000" y="2949575"/>
          <p14:tracePt t="37172" x="9517063" y="2949575"/>
          <p14:tracePt t="37213" x="9525000" y="2949575"/>
          <p14:tracePt t="37224" x="9532938" y="2949575"/>
          <p14:tracePt t="37227" x="9532938" y="2941638"/>
          <p14:tracePt t="37229" x="9540875" y="2941638"/>
          <p14:tracePt t="37235" x="9547225" y="2933700"/>
          <p14:tracePt t="37238" x="9555163" y="2933700"/>
          <p14:tracePt t="37252" x="9578975" y="2917825"/>
          <p14:tracePt t="37257" x="9585325" y="2911475"/>
          <p14:tracePt t="37268" x="9617075" y="2895600"/>
          <p14:tracePt t="37271" x="9631363" y="2887663"/>
          <p14:tracePt t="37285" x="9669463" y="2873375"/>
          <p14:tracePt t="37288" x="9685338" y="2865438"/>
          <p14:tracePt t="37302" x="9723438" y="2857500"/>
          <p14:tracePt t="37302" x="9731375" y="2849563"/>
          <p14:tracePt t="37306" x="9737725" y="2849563"/>
          <p14:tracePt t="37318" x="9775825" y="2849563"/>
          <p14:tracePt t="37320" x="9783763" y="2849563"/>
          <p14:tracePt t="37335" x="9829800" y="2849563"/>
          <p14:tracePt t="37338" x="9837738" y="2849563"/>
          <p14:tracePt t="37352" x="9875838" y="2865438"/>
          <p14:tracePt t="37354" x="9875838" y="2873375"/>
          <p14:tracePt t="37368" x="9890125" y="2903538"/>
          <p14:tracePt t="37371" x="9890125" y="2911475"/>
          <p14:tracePt t="37371" x="9898063" y="2911475"/>
          <p14:tracePt t="37385" x="9890125" y="2941638"/>
          <p14:tracePt t="37390" x="9890125" y="2949575"/>
          <p14:tracePt t="37401" x="9890125" y="2955925"/>
          <p14:tracePt t="37402" x="9859963" y="2979738"/>
          <p14:tracePt t="37404" x="9852025" y="2987675"/>
          <p14:tracePt t="37418" x="9807575" y="3009900"/>
          <p14:tracePt t="37421" x="9791700" y="3017838"/>
          <p14:tracePt t="37421" x="9783763" y="3017838"/>
          <p14:tracePt t="37435" x="9715500" y="3048000"/>
          <p14:tracePt t="37438" x="9699625" y="3055938"/>
          <p14:tracePt t="37452" x="9639300" y="3070225"/>
          <p14:tracePt t="37455" x="9631363" y="3070225"/>
          <p14:tracePt t="37455" x="9623425" y="3070225"/>
          <p14:tracePt t="37468" x="9585325" y="3070225"/>
          <p14:tracePt t="37471" x="9578975" y="3070225"/>
          <p14:tracePt t="37485" x="9555163" y="3055938"/>
          <p14:tracePt t="37488" x="9547225" y="3048000"/>
          <p14:tracePt t="37502" x="9525000" y="3025775"/>
          <p14:tracePt t="37504" x="9525000" y="3009900"/>
          <p14:tracePt t="37518" x="9517063" y="2987675"/>
          <p14:tracePt t="37521" x="9517063" y="2971800"/>
          <p14:tracePt t="37535" x="9517063" y="2949575"/>
          <p14:tracePt t="37537" x="9517063" y="2941638"/>
          <p14:tracePt t="37552" x="9525000" y="2911475"/>
          <p14:tracePt t="37554" x="9532938" y="2895600"/>
          <p14:tracePt t="37568" x="9571038" y="2873375"/>
          <p14:tracePt t="37571" x="9578975" y="2865438"/>
          <p14:tracePt t="37585" x="9631363" y="2841625"/>
          <p14:tracePt t="37588" x="9639300" y="2841625"/>
          <p14:tracePt t="37588" x="9647238" y="2841625"/>
          <p14:tracePt t="37601" x="9699625" y="2819400"/>
          <p14:tracePt t="37605" x="9715500" y="2819400"/>
          <p14:tracePt t="37618" x="9753600" y="2811463"/>
          <p14:tracePt t="37621" x="9761538" y="2811463"/>
          <p14:tracePt t="37622" x="9769475" y="2811463"/>
          <p14:tracePt t="37635" x="9799638" y="2819400"/>
          <p14:tracePt t="37638" x="9807575" y="2819400"/>
          <p14:tracePt t="37652" x="9837738" y="2849563"/>
          <p14:tracePt t="37654" x="9837738" y="2857500"/>
          <p14:tracePt t="37668" x="9859963" y="2911475"/>
          <p14:tracePt t="37671" x="9859963" y="2925763"/>
          <p14:tracePt t="37685" x="9859963" y="2933700"/>
          <p14:tracePt t="37685" x="9852025" y="3001963"/>
          <p14:tracePt t="37688" x="9845675" y="3025775"/>
          <p14:tracePt t="37688" x="9837738" y="3025775"/>
          <p14:tracePt t="37702" x="9791700" y="3086100"/>
          <p14:tracePt t="37705" x="9783763" y="3094038"/>
          <p14:tracePt t="37705" x="9775825" y="3101975"/>
          <p14:tracePt t="37719" x="9715500" y="3140075"/>
          <p14:tracePt t="37721" x="9699625" y="3146425"/>
          <p14:tracePt t="37735" x="9639300" y="3170238"/>
          <p14:tracePt t="37738" x="9623425" y="3178175"/>
          <p14:tracePt t="37738" x="9617075" y="3178175"/>
          <p14:tracePt t="37752" x="9578975" y="3192463"/>
          <p14:tracePt t="37755" x="9563100" y="3192463"/>
          <p14:tracePt t="37755" x="9555163" y="3192463"/>
          <p14:tracePt t="37768" x="9494838" y="3192463"/>
          <p14:tracePt t="37770" x="9478963" y="3192463"/>
          <p14:tracePt t="37771" x="9471025" y="3192463"/>
          <p14:tracePt t="37785" x="9402763" y="3154363"/>
          <p14:tracePt t="37788" x="9380538" y="3146425"/>
          <p14:tracePt t="37788" x="9380538" y="3140075"/>
          <p14:tracePt t="37802" x="9312275" y="3086100"/>
          <p14:tracePt t="37805" x="9296400" y="3070225"/>
          <p14:tracePt t="37818" x="9266238" y="3017838"/>
          <p14:tracePt t="37821" x="9250363" y="2994025"/>
          <p14:tracePt t="37835" x="9242425" y="2933700"/>
          <p14:tracePt t="37838" x="9236075" y="2925763"/>
          <p14:tracePt t="37838" x="9236075" y="2917825"/>
          <p14:tracePt t="37852" x="9242425" y="2865438"/>
          <p14:tracePt t="37855" x="9250363" y="2849563"/>
          <p14:tracePt t="37855" x="9258300" y="2841625"/>
          <p14:tracePt t="37868" x="9334500" y="2759075"/>
          <p14:tracePt t="37871" x="9356725" y="2743200"/>
          <p14:tracePt t="37885" x="9418638" y="2713038"/>
          <p14:tracePt t="37888" x="9432925" y="2697163"/>
          <p14:tracePt t="37888" x="9440863" y="2697163"/>
          <p14:tracePt t="37902" x="9494838" y="2682875"/>
          <p14:tracePt t="37904" x="9502775" y="2682875"/>
          <p14:tracePt t="37918" x="9540875" y="2682875"/>
          <p14:tracePt t="37921" x="9547225" y="2682875"/>
          <p14:tracePt t="37936" x="9578975" y="2689225"/>
          <p14:tracePt t="37940" x="9593263" y="2705100"/>
          <p14:tracePt t="37940" x="9601200" y="2705100"/>
          <p14:tracePt t="37952" x="9623425" y="2727325"/>
          <p14:tracePt t="37955" x="9631363" y="2743200"/>
          <p14:tracePt t="37955" x="9639300" y="2743200"/>
          <p14:tracePt t="37968" x="9661525" y="2797175"/>
          <p14:tracePt t="37972" x="9661525" y="2811463"/>
          <p14:tracePt t="37973" x="9661525" y="2819400"/>
          <p14:tracePt t="37985" x="9669463" y="2865438"/>
          <p14:tracePt t="37989" x="9669463" y="2887663"/>
          <p14:tracePt t="37989" x="9669463" y="2895600"/>
          <p14:tracePt t="38002" x="9655175" y="2955925"/>
          <p14:tracePt t="38004" x="9655175" y="2963863"/>
          <p14:tracePt t="38005" x="9647238" y="2971800"/>
          <p14:tracePt t="38005" x="9639300" y="2979738"/>
          <p14:tracePt t="38018" x="9601200" y="3032125"/>
          <p14:tracePt t="38021" x="9585325" y="3040063"/>
          <p14:tracePt t="38035" x="9509125" y="3086100"/>
          <p14:tracePt t="38037" x="9494838" y="3094038"/>
          <p14:tracePt t="38038" x="9486900" y="3101975"/>
          <p14:tracePt t="38052" x="9394825" y="3146425"/>
          <p14:tracePt t="38055" x="9372600" y="3154363"/>
          <p14:tracePt t="38055" x="9364663" y="3154363"/>
          <p14:tracePt t="38068" x="9304338" y="3170238"/>
          <p14:tracePt t="38071" x="9280525" y="3170238"/>
          <p14:tracePt t="38085" x="9242425" y="3178175"/>
          <p14:tracePt t="38088" x="9236075" y="3178175"/>
          <p14:tracePt t="38089" x="9236075" y="3170238"/>
          <p14:tracePt t="38102" x="9204325" y="3146425"/>
          <p14:tracePt t="38105" x="9197975" y="3140075"/>
          <p14:tracePt t="38119" x="9190038" y="3108325"/>
          <p14:tracePt t="38123" x="9190038" y="3094038"/>
          <p14:tracePt t="38135" x="9190038" y="3070225"/>
          <p14:tracePt t="38138" x="9190038" y="3063875"/>
          <p14:tracePt t="38152" x="9220200" y="3032125"/>
          <p14:tracePt t="38155" x="9228138" y="3025775"/>
          <p14:tracePt t="38155" x="9236075" y="3025775"/>
          <p14:tracePt t="38168" x="9280525" y="2994025"/>
          <p14:tracePt t="38171" x="9304338" y="2987675"/>
          <p14:tracePt t="38185" x="9356725" y="2963863"/>
          <p14:tracePt t="38188" x="9372600" y="2955925"/>
          <p14:tracePt t="38202" x="9426575" y="2941638"/>
          <p14:tracePt t="38204" x="9432925" y="2941638"/>
          <p14:tracePt t="38218" x="9440863" y="2941638"/>
          <p14:tracePt t="38218" x="9478963" y="2941638"/>
          <p14:tracePt t="38221" x="9486900" y="2941638"/>
          <p14:tracePt t="38221" x="9494838" y="2941638"/>
          <p14:tracePt t="38235" x="9525000" y="2963863"/>
          <p14:tracePt t="38238" x="9532938" y="2971800"/>
          <p14:tracePt t="38252" x="9555163" y="3001963"/>
          <p14:tracePt t="38256" x="9563100" y="3009900"/>
          <p14:tracePt t="38268" x="9563100" y="3025775"/>
          <p14:tracePt t="38270" x="9563100" y="3032125"/>
          <p14:tracePt t="38285" x="9555163" y="3040063"/>
          <p14:tracePt t="38288" x="9547225" y="3048000"/>
          <p14:tracePt t="38302" x="9532938" y="3055938"/>
          <p14:tracePt t="38305" x="9525000" y="3055938"/>
          <p14:tracePt t="38318" x="9517063" y="3055938"/>
          <p14:tracePt t="38345" x="9509125" y="3055938"/>
          <p14:tracePt t="38452" x="9517063" y="3055938"/>
          <p14:tracePt t="38665" x="9517063" y="3063875"/>
          <p14:tracePt t="38671" x="9509125" y="3063875"/>
          <p14:tracePt t="38696" x="9517063" y="3063875"/>
          <p14:tracePt t="38704" x="9525000" y="3063875"/>
          <p14:tracePt t="38709" x="9532938" y="3063875"/>
          <p14:tracePt t="38713" x="9540875" y="3055938"/>
          <p14:tracePt t="38722" x="9547225" y="3055938"/>
          <p14:tracePt t="38724" x="9555163" y="3048000"/>
          <p14:tracePt t="38739" x="9578975" y="3040063"/>
          <p14:tracePt t="38742" x="9585325" y="3040063"/>
          <p14:tracePt t="38755" x="9609138" y="3032125"/>
          <p14:tracePt t="38759" x="9617075" y="3032125"/>
          <p14:tracePt t="38772" x="9631363" y="3025775"/>
          <p14:tracePt t="38778" x="9639300" y="3025775"/>
          <p14:tracePt t="38789" x="9647238" y="3025775"/>
          <p14:tracePt t="38795" x="9655175" y="3025775"/>
          <p14:tracePt t="38805" x="9661525" y="3025775"/>
          <p14:tracePt t="38815" x="9669463" y="3025775"/>
          <p14:tracePt t="38824" x="9677400" y="3025775"/>
          <p14:tracePt t="38834" x="9685338" y="3025775"/>
          <p14:tracePt t="38843" x="9693275" y="3025775"/>
          <p14:tracePt t="38932" x="9685338" y="3025775"/>
          <p14:tracePt t="38939" x="9669463" y="3025775"/>
          <p14:tracePt t="38948" x="9661525" y="3025775"/>
          <p14:tracePt t="38950" x="9661525" y="3032125"/>
          <p14:tracePt t="38966" x="9655175" y="3032125"/>
          <p14:tracePt t="39017" x="9647238" y="3032125"/>
          <p14:tracePt t="39044" x="9639300" y="3032125"/>
          <p14:tracePt t="39050" x="9639300" y="3025775"/>
          <p14:tracePt t="39055" x="9631363" y="3025775"/>
          <p14:tracePt t="39065" x="9623425" y="3025775"/>
          <p14:tracePt t="39073" x="9623425" y="3017838"/>
          <p14:tracePt t="39078" x="9617075" y="3017838"/>
          <p14:tracePt t="39085" x="9617075" y="3009900"/>
          <p14:tracePt t="39098" x="9609138" y="3009900"/>
          <p14:tracePt t="39103" x="9609138" y="3001963"/>
          <p14:tracePt t="39143" x="9601200" y="3001963"/>
          <p14:tracePt t="39278" x="9593263" y="3001963"/>
          <p14:tracePt t="39280" x="9593263" y="3009900"/>
          <p14:tracePt t="39303" x="9585325" y="3009900"/>
          <p14:tracePt t="42047" x="9563100" y="3009900"/>
          <p14:tracePt t="42050" x="9525000" y="3001963"/>
          <p14:tracePt t="42054" x="9394825" y="2994025"/>
          <p14:tracePt t="42057" x="9350375" y="2987675"/>
          <p14:tracePt t="42057" x="9250363" y="2979738"/>
          <p14:tracePt t="42062" x="8953500" y="2933700"/>
          <p14:tracePt t="42063" x="8877300" y="2925763"/>
          <p14:tracePt t="42073" x="8207375" y="2819400"/>
          <p14:tracePt t="42075" x="7962900" y="2789238"/>
          <p14:tracePt t="42093" x="6842125" y="2697163"/>
          <p14:tracePt t="42093" x="6743700" y="2697163"/>
          <p14:tracePt t="42097" x="6613525" y="2697163"/>
          <p14:tracePt t="42097" x="6575425" y="2697163"/>
          <p14:tracePt t="42109" x="6400800" y="2720975"/>
          <p14:tracePt t="42114" x="6392863" y="2720975"/>
          <p14:tracePt t="42148" x="6384925" y="2720975"/>
          <p14:tracePt t="42156" x="6378575" y="2720975"/>
          <p14:tracePt t="42158" x="6378575" y="2727325"/>
          <p14:tracePt t="42161" x="6370638" y="2727325"/>
          <p14:tracePt t="42168" x="6362700" y="2727325"/>
          <p14:tracePt t="42175" x="6332538" y="2735263"/>
          <p14:tracePt t="42185" x="6308725" y="2735263"/>
          <p14:tracePt t="42185" x="6294438" y="2735263"/>
          <p14:tracePt t="42192" x="6278563" y="2743200"/>
          <p14:tracePt t="42201" x="6232525" y="2743200"/>
          <p14:tracePt t="42208" x="6194425" y="2743200"/>
          <p14:tracePt t="42219" x="6142038" y="2743200"/>
          <p14:tracePt t="42219" x="6134100" y="2743200"/>
          <p14:tracePt t="42225" x="6088063" y="2743200"/>
          <p14:tracePt t="42234" x="6080125" y="2743200"/>
          <p14:tracePt t="42234" x="6027738" y="2735263"/>
          <p14:tracePt t="42235" x="6003925" y="2735263"/>
          <p14:tracePt t="42241" x="5997575" y="2735263"/>
          <p14:tracePt t="42242" x="5951538" y="2727325"/>
          <p14:tracePt t="42251" x="5927725" y="2727325"/>
          <p14:tracePt t="42251" x="5829300" y="2727325"/>
          <p14:tracePt t="42259" x="5707063" y="2713038"/>
          <p14:tracePt t="42268" x="5532438" y="2705100"/>
          <p14:tracePt t="42275" x="5508625" y="2705100"/>
          <p14:tracePt t="42275" x="5364163" y="2705100"/>
          <p14:tracePt t="42284" x="5341938" y="2705100"/>
          <p14:tracePt t="42285" x="5219700" y="2705100"/>
          <p14:tracePt t="42285" x="5189538" y="2705100"/>
          <p14:tracePt t="42292" x="5113338" y="2705100"/>
          <p14:tracePt t="42301" x="5059363" y="2705100"/>
          <p14:tracePt t="42309" x="5045075" y="2705100"/>
          <p14:tracePt t="42318" x="5037138" y="2705100"/>
          <p14:tracePt t="42392" x="5037138" y="2713038"/>
          <p14:tracePt t="42396" x="5029200" y="2713038"/>
          <p14:tracePt t="42400" x="5021263" y="2720975"/>
          <p14:tracePt t="42409" x="5006975" y="2735263"/>
          <p14:tracePt t="42411" x="4999038" y="2743200"/>
          <p14:tracePt t="42425" x="4930775" y="2773363"/>
          <p14:tracePt t="42428" x="4906963" y="2789238"/>
          <p14:tracePt t="42445" x="4746625" y="2849563"/>
          <p14:tracePt t="42447" x="4732338" y="2857500"/>
          <p14:tracePt t="42448" x="4702175" y="2865438"/>
          <p14:tracePt t="42448" x="4686300" y="2865438"/>
          <p14:tracePt t="42461" x="4664075" y="2873375"/>
          <p14:tracePt t="42461" x="4419600" y="2933700"/>
          <p14:tracePt t="42465" x="4335463" y="2949575"/>
          <p14:tracePt t="42465" x="4313238" y="2955925"/>
          <p14:tracePt t="42478" x="3946525" y="3009900"/>
          <p14:tracePt t="42480" x="3856038" y="3025775"/>
          <p14:tracePt t="42481" x="3832225" y="3025775"/>
          <p14:tracePt t="42495" x="3459163" y="3063875"/>
          <p14:tracePt t="42497" x="3429000" y="3063875"/>
          <p14:tracePt t="42497" x="3406775" y="3063875"/>
          <p14:tracePt t="42511" x="3094038" y="3070225"/>
          <p14:tracePt t="42513" x="3070225" y="3070225"/>
          <p14:tracePt t="42514" x="3063875" y="3070225"/>
          <p14:tracePt t="42528" x="3001963" y="3063875"/>
          <p14:tracePt t="42535" x="2994025" y="3063875"/>
          <p14:tracePt t="42560" x="2994025" y="3055938"/>
          <p14:tracePt t="42566" x="3001963" y="3055938"/>
          <p14:tracePt t="42568" x="3009900" y="3055938"/>
          <p14:tracePt t="42578" x="3032125" y="3040063"/>
          <p14:tracePt t="42584" x="3048000" y="3032125"/>
          <p14:tracePt t="42595" x="3086100" y="3009900"/>
          <p14:tracePt t="42602" x="3108325" y="3001963"/>
          <p14:tracePt t="42602" x="3116263" y="2994025"/>
          <p14:tracePt t="42611" x="3170238" y="2979738"/>
          <p14:tracePt t="42618" x="3208338" y="2971800"/>
          <p14:tracePt t="42628" x="3216275" y="2971800"/>
          <p14:tracePt t="42628" x="3284538" y="2955925"/>
          <p14:tracePt t="42635" x="3322638" y="2955925"/>
          <p14:tracePt t="42635" x="3336925" y="2949575"/>
          <p14:tracePt t="42645" x="3390900" y="2949575"/>
          <p14:tracePt t="42651" x="3398838" y="2949575"/>
          <p14:tracePt t="42651" x="3429000" y="2949575"/>
          <p14:tracePt t="42661" x="3467100" y="2949575"/>
          <p14:tracePt t="42669" x="3482975" y="2949575"/>
          <p14:tracePt t="42669" x="3489325" y="2949575"/>
          <p14:tracePt t="42678" x="3505200" y="2955925"/>
          <p14:tracePt t="42684" x="3513138" y="2955925"/>
          <p14:tracePt t="42696" x="3521075" y="2955925"/>
          <p14:tracePt t="42708" x="3527425" y="2955925"/>
          <p14:tracePt t="42715" x="3535363" y="2955925"/>
          <p14:tracePt t="42718" x="3535363" y="2963863"/>
          <p14:tracePt t="42728" x="3573463" y="2963863"/>
          <p14:tracePt t="42735" x="3619500" y="2971800"/>
          <p14:tracePt t="42736" x="3649663" y="2979738"/>
          <p14:tracePt t="42745" x="3779838" y="2994025"/>
          <p14:tracePt t="42751" x="3870325" y="3009900"/>
          <p14:tracePt t="42761" x="4060825" y="3025775"/>
          <p14:tracePt t="42769" x="4191000" y="3048000"/>
          <p14:tracePt t="42769" x="4237038" y="3055938"/>
          <p14:tracePt t="42778" x="4419600" y="3078163"/>
          <p14:tracePt t="42784" x="4564063" y="3101975"/>
          <p14:tracePt t="42795" x="4830763" y="3140075"/>
          <p14:tracePt t="42802" x="4975225" y="3154363"/>
          <p14:tracePt t="42802" x="5029200" y="3154363"/>
          <p14:tracePt t="42811" x="5265738" y="3162300"/>
          <p14:tracePt t="42818" x="5402263" y="3170238"/>
          <p14:tracePt t="42828" x="5622925" y="3178175"/>
          <p14:tracePt t="42835" x="5753100" y="3184525"/>
          <p14:tracePt t="42835" x="5791200" y="3184525"/>
          <p14:tracePt t="42845" x="5927725" y="3184525"/>
          <p14:tracePt t="42851" x="5989638" y="3184525"/>
          <p14:tracePt t="42861" x="6035675" y="3184525"/>
          <p14:tracePt t="42869" x="6057900" y="3184525"/>
          <p14:tracePt t="42869" x="6065838" y="3184525"/>
          <p14:tracePt t="42878" x="6088063" y="3178175"/>
          <p14:tracePt t="42884" x="6096000" y="3170238"/>
          <p14:tracePt t="42894" x="6096000" y="3162300"/>
          <p14:tracePt t="42895" x="6111875" y="3154363"/>
          <p14:tracePt t="42901" x="6118225" y="3140075"/>
          <p14:tracePt t="42911" x="6149975" y="3116263"/>
          <p14:tracePt t="42918" x="6156325" y="3108325"/>
          <p14:tracePt t="42928" x="6164263" y="3108325"/>
          <p14:tracePt t="42928" x="6194425" y="3086100"/>
          <p14:tracePt t="42939" x="6248400" y="3063875"/>
          <p14:tracePt t="42939" x="6256338" y="3055938"/>
          <p14:tracePt t="42945" x="6324600" y="3040063"/>
          <p14:tracePt t="42951" x="6378575" y="3032125"/>
          <p14:tracePt t="42961" x="6446838" y="3025775"/>
          <p14:tracePt t="42968" x="6484938" y="3025775"/>
          <p14:tracePt t="42979" x="6523038" y="3025775"/>
          <p14:tracePt t="42980" x="6530975" y="3025775"/>
          <p14:tracePt t="42984" x="6537325" y="3025775"/>
          <p14:tracePt t="42995" x="6561138" y="3025775"/>
          <p14:tracePt t="43002" x="6569075" y="3025775"/>
          <p14:tracePt t="43039" x="6561138" y="3025775"/>
          <p14:tracePt t="43042" x="6553200" y="3025775"/>
          <p14:tracePt t="43044" x="6545263" y="3025775"/>
          <p14:tracePt t="43051" x="6523038" y="3025775"/>
          <p14:tracePt t="43053" x="6507163" y="3032125"/>
          <p14:tracePt t="43068" x="6392863" y="3055938"/>
          <p14:tracePt t="43071" x="6354763" y="3070225"/>
          <p14:tracePt t="43071" x="6346825" y="3070225"/>
          <p14:tracePt t="43084" x="6164263" y="3124200"/>
          <p14:tracePt t="43087" x="6096000" y="3140075"/>
          <p14:tracePt t="43101" x="5867400" y="3200400"/>
          <p14:tracePt t="43103" x="5813425" y="3208338"/>
          <p14:tracePt t="43118" x="5638800" y="3238500"/>
          <p14:tracePt t="43120" x="5622925" y="3238500"/>
          <p14:tracePt t="43121" x="5616575" y="3238500"/>
          <p14:tracePt t="43134" x="5570538" y="3238500"/>
          <p14:tracePt t="43137" x="5562600" y="3238500"/>
          <p14:tracePt t="43137" x="5562600" y="3230563"/>
          <p14:tracePt t="43151" x="5546725" y="3216275"/>
          <p14:tracePt t="43154" x="5546725" y="3208338"/>
          <p14:tracePt t="43168" x="5546725" y="3178175"/>
          <p14:tracePt t="43170" x="5546725" y="3170238"/>
          <p14:tracePt t="43184" x="5540375" y="3101975"/>
          <p14:tracePt t="43187" x="5540375" y="3070225"/>
          <p14:tracePt t="43201" x="5546725" y="2987675"/>
          <p14:tracePt t="43204" x="5562600" y="2955925"/>
          <p14:tracePt t="43204" x="5570538" y="2941638"/>
          <p14:tracePt t="43218" x="5692775" y="2789238"/>
          <p14:tracePt t="43220" x="5699125" y="2789238"/>
          <p14:tracePt t="43221" x="5730875" y="2765425"/>
          <p14:tracePt t="43221" x="5737225" y="2759075"/>
          <p14:tracePt t="43234" x="5913438" y="2659063"/>
          <p14:tracePt t="43237" x="5965825" y="2636838"/>
          <p14:tracePt t="43251" x="6126163" y="2590800"/>
          <p14:tracePt t="43252" x="6142038" y="2590800"/>
          <p14:tracePt t="43252" x="6149975" y="2590800"/>
          <p14:tracePt t="43255" x="6202363" y="2582863"/>
          <p14:tracePt t="43268" x="6370638" y="2582863"/>
          <p14:tracePt t="43270" x="6400800" y="2590800"/>
          <p14:tracePt t="43271" x="6423025" y="2590800"/>
          <p14:tracePt t="43284" x="6629400" y="2667000"/>
          <p14:tracePt t="43287" x="6689725" y="2705100"/>
          <p14:tracePt t="43301" x="6896100" y="2827338"/>
          <p14:tracePt t="43305" x="6950075" y="2865438"/>
          <p14:tracePt t="43318" x="7078663" y="2987675"/>
          <p14:tracePt t="43320" x="7078663" y="2994025"/>
          <p14:tracePt t="43321" x="7094538" y="3017838"/>
          <p14:tracePt t="43321" x="7094538" y="3025775"/>
          <p14:tracePt t="43334" x="7102475" y="3032125"/>
          <p14:tracePt t="43335" x="7108825" y="3094038"/>
          <p14:tracePt t="43338" x="7108825" y="3108325"/>
          <p14:tracePt t="43351" x="7056438" y="3154363"/>
          <p14:tracePt t="43353" x="7048500" y="3154363"/>
          <p14:tracePt t="43354" x="7032625" y="3170238"/>
          <p14:tracePt t="43354" x="7026275" y="3170238"/>
          <p14:tracePt t="43368" x="7010400" y="3178175"/>
          <p14:tracePt t="43368" x="6850063" y="3230563"/>
          <p14:tracePt t="43369" x="6835775" y="3230563"/>
          <p14:tracePt t="43369" x="6819900" y="3230563"/>
          <p14:tracePt t="43372" x="6765925" y="3238500"/>
          <p14:tracePt t="43373" x="6751638" y="3246438"/>
          <p14:tracePt t="43384" x="6537325" y="3246438"/>
          <p14:tracePt t="43386" x="6469063" y="3246438"/>
          <p14:tracePt t="43387" x="6446838" y="3246438"/>
          <p14:tracePt t="43401" x="6142038" y="3184525"/>
          <p14:tracePt t="43403" x="6080125" y="3170238"/>
          <p14:tracePt t="43418" x="5845175" y="3055938"/>
          <p14:tracePt t="43420" x="5807075" y="3032125"/>
          <p14:tracePt t="43434" x="5684838" y="2925763"/>
          <p14:tracePt t="43437" x="5661025" y="2895600"/>
          <p14:tracePt t="43451" x="5616575" y="2819400"/>
          <p14:tracePt t="43453" x="5616575" y="2811463"/>
          <p14:tracePt t="43454" x="5616575" y="2803525"/>
          <p14:tracePt t="43454" x="5608638" y="2797175"/>
          <p14:tracePt t="43468" x="5600700" y="2743200"/>
          <p14:tracePt t="43471" x="5600700" y="2735263"/>
          <p14:tracePt t="43484" x="5646738" y="2659063"/>
          <p14:tracePt t="43487" x="5676900" y="2636838"/>
          <p14:tracePt t="43501" x="5867400" y="2544763"/>
          <p14:tracePt t="43504" x="5913438" y="2530475"/>
          <p14:tracePt t="43504" x="5927725" y="2530475"/>
          <p14:tracePt t="43518" x="6118225" y="2492375"/>
          <p14:tracePt t="43520" x="6134100" y="2484438"/>
          <p14:tracePt t="43521" x="6164263" y="2484438"/>
          <p14:tracePt t="43521" x="6180138" y="2484438"/>
          <p14:tracePt t="43534" x="6378575" y="2492375"/>
          <p14:tracePt t="43537" x="6430963" y="2506663"/>
          <p14:tracePt t="43551" x="6569075" y="2582863"/>
          <p14:tracePt t="43554" x="6591300" y="2606675"/>
          <p14:tracePt t="43554" x="6599238" y="2613025"/>
          <p14:tracePt t="43568" x="6599238" y="2620963"/>
          <p14:tracePt t="43568" x="6637338" y="2689225"/>
          <p14:tracePt t="43569" x="6637338" y="2697163"/>
          <p14:tracePt t="43569" x="6637338" y="2705100"/>
          <p14:tracePt t="43572" x="6637338" y="2720975"/>
          <p14:tracePt t="43573" x="6637338" y="2727325"/>
          <p14:tracePt t="43584" x="6591300" y="2819400"/>
          <p14:tracePt t="43587" x="6553200" y="2857500"/>
          <p14:tracePt t="43601" x="6537325" y="2873375"/>
          <p14:tracePt t="43601" x="6340475" y="2994025"/>
          <p14:tracePt t="43602" x="6308725" y="3009900"/>
          <p14:tracePt t="43606" x="6226175" y="3048000"/>
          <p14:tracePt t="43617" x="6210300" y="3055938"/>
          <p14:tracePt t="43618" x="6003925" y="3146425"/>
          <p14:tracePt t="43618" x="5989638" y="3154363"/>
          <p14:tracePt t="43619" x="5965825" y="3154363"/>
          <p14:tracePt t="43623" x="5913438" y="3170238"/>
          <p14:tracePt t="43623" x="5897563" y="3178175"/>
          <p14:tracePt t="43634" x="5768975" y="3200400"/>
          <p14:tracePt t="43637" x="5722938" y="3200400"/>
          <p14:tracePt t="43651" x="5646738" y="3200400"/>
          <p14:tracePt t="43653" x="5638800" y="3192463"/>
          <p14:tracePt t="43668" x="5608638" y="3162300"/>
          <p14:tracePt t="43671" x="5600700" y="3162300"/>
          <p14:tracePt t="43684" x="5600700" y="3116263"/>
          <p14:tracePt t="43687" x="5600700" y="3101975"/>
          <p14:tracePt t="43701" x="5630863" y="3048000"/>
          <p14:tracePt t="43705" x="5646738" y="3025775"/>
          <p14:tracePt t="43705" x="5654675" y="3017838"/>
          <p14:tracePt t="43718" x="5791200" y="2911475"/>
          <p14:tracePt t="43720" x="5837238" y="2879725"/>
          <p14:tracePt t="43734" x="5845175" y="2879725"/>
          <p14:tracePt t="43734" x="6042025" y="2789238"/>
          <p14:tracePt t="43735" x="6073775" y="2781300"/>
          <p14:tracePt t="43739" x="6126163" y="2773363"/>
          <p14:tracePt t="43739" x="6142038" y="2765425"/>
          <p14:tracePt t="43751" x="6164263" y="2759075"/>
          <p14:tracePt t="43751" x="6308725" y="2743200"/>
          <p14:tracePt t="43752" x="6340475" y="2735263"/>
          <p14:tracePt t="43755" x="6378575" y="2735263"/>
          <p14:tracePt t="43756" x="6384925" y="2735263"/>
          <p14:tracePt t="43768" x="6499225" y="2765425"/>
          <p14:tracePt t="43771" x="6530975" y="2773363"/>
          <p14:tracePt t="43771" x="6537325" y="2773363"/>
          <p14:tracePt t="43785" x="6583363" y="2811463"/>
          <p14:tracePt t="43785" x="6583363" y="2819400"/>
          <p14:tracePt t="43788" x="6591300" y="2827338"/>
          <p14:tracePt t="43801" x="6591300" y="2857500"/>
          <p14:tracePt t="43803" x="6583363" y="2865438"/>
          <p14:tracePt t="43818" x="6553200" y="2895600"/>
          <p14:tracePt t="43820" x="6537325" y="2903538"/>
          <p14:tracePt t="43821" x="6530975" y="2903538"/>
          <p14:tracePt t="43834" x="6461125" y="2941638"/>
          <p14:tracePt t="43837" x="6430963" y="2949575"/>
          <p14:tracePt t="43851" x="6332538" y="2963863"/>
          <p14:tracePt t="43854" x="6308725" y="2963863"/>
          <p14:tracePt t="43854" x="6302375" y="2963863"/>
          <p14:tracePt t="43867" x="6294438" y="2963863"/>
          <p14:tracePt t="43868" x="6218238" y="2955925"/>
          <p14:tracePt t="43871" x="6202363" y="2955925"/>
          <p14:tracePt t="43871" x="6194425" y="2949575"/>
          <p14:tracePt t="43884" x="6142038" y="2917825"/>
          <p14:tracePt t="43887" x="6126163" y="2911475"/>
          <p14:tracePt t="43901" x="6103938" y="2879725"/>
          <p14:tracePt t="43906" x="6103938" y="2873375"/>
          <p14:tracePt t="43906" x="6103938" y="2865438"/>
          <p14:tracePt t="43918" x="6103938" y="2841625"/>
          <p14:tracePt t="43920" x="6103938" y="2835275"/>
          <p14:tracePt t="43936" x="6111875" y="2835275"/>
          <p14:tracePt t="43937" x="6142038" y="2811463"/>
          <p14:tracePt t="43938" x="6149975" y="2803525"/>
          <p14:tracePt t="43951" x="6156325" y="2803525"/>
          <p14:tracePt t="43951" x="6180138" y="2797175"/>
          <p14:tracePt t="43954" x="6188075" y="2789238"/>
          <p14:tracePt t="43955" x="6194425" y="2789238"/>
          <p14:tracePt t="43959" x="6202363" y="2789238"/>
          <p14:tracePt t="43968" x="6218238" y="2789238"/>
          <p14:tracePt t="43970" x="6226175" y="2789238"/>
          <p14:tracePt t="43984" x="6240463" y="2789238"/>
          <p14:tracePt t="43987" x="6248400" y="2789238"/>
          <p14:tracePt t="44001" x="6294438" y="2789238"/>
          <p14:tracePt t="44003" x="6308725" y="2789238"/>
          <p14:tracePt t="44004" x="6316663" y="2789238"/>
          <p14:tracePt t="44018" x="6416675" y="2803525"/>
          <p14:tracePt t="44020" x="6430963" y="2811463"/>
          <p14:tracePt t="44021" x="6438900" y="2811463"/>
          <p14:tracePt t="44034" x="6515100" y="2827338"/>
          <p14:tracePt t="44037" x="6537325" y="2835275"/>
          <p14:tracePt t="44052" x="6613525" y="2857500"/>
          <p14:tracePt t="44052" x="6621463" y="2857500"/>
          <p14:tracePt t="44056" x="6637338" y="2865438"/>
          <p14:tracePt t="44068" x="6675438" y="2879725"/>
          <p14:tracePt t="44071" x="6683375" y="2879725"/>
          <p14:tracePt t="44085" x="6713538" y="2887663"/>
          <p14:tracePt t="44091" x="6721475" y="2887663"/>
          <p14:tracePt t="44108" x="6721475" y="2895600"/>
          <p14:tracePt t="44113" x="6727825" y="2895600"/>
          <p14:tracePt t="44133" x="6727825" y="2903538"/>
          <p14:tracePt t="44139" x="6721475" y="2903538"/>
          <p14:tracePt t="44155" x="6705600" y="2933700"/>
          <p14:tracePt t="44156" x="6697663" y="2933700"/>
          <p14:tracePt t="44180" x="6683375" y="2963863"/>
          <p14:tracePt t="44181" x="6645275" y="3009900"/>
          <p14:tracePt t="44183" x="6637338" y="3017838"/>
          <p14:tracePt t="44198" x="6607175" y="3055938"/>
          <p14:tracePt t="44199" x="6583363" y="3070225"/>
          <p14:tracePt t="44224" x="6256338" y="3238500"/>
          <p14:tracePt t="44225" x="6226175" y="3246438"/>
          <p14:tracePt t="44226" x="6202363" y="3254375"/>
          <p14:tracePt t="44241" x="5897563" y="3322638"/>
          <p14:tracePt t="44241" x="5775325" y="3344863"/>
          <p14:tracePt t="44242" x="5737225" y="3352800"/>
          <p14:tracePt t="44243" x="5707063" y="3360738"/>
          <p14:tracePt t="44249" x="5676900" y="3360738"/>
          <p14:tracePt t="44249" x="5508625" y="3382963"/>
          <p14:tracePt t="44250" x="5478463" y="3390900"/>
          <p14:tracePt t="44251" x="5440363" y="3390900"/>
          <p14:tracePt t="44255" x="5303838" y="3406775"/>
          <p14:tracePt t="44256" x="5273675" y="3406775"/>
          <p14:tracePt t="44263" x="5105400" y="3421063"/>
          <p14:tracePt t="44264" x="5006975" y="3429000"/>
          <p14:tracePt t="44272" x="4708525" y="3459163"/>
          <p14:tracePt t="44279" x="4487863" y="3475038"/>
          <p14:tracePt t="44285" x="4289425" y="3489325"/>
          <p14:tracePt t="44295" x="3962400" y="3521075"/>
          <p14:tracePt t="44303" x="3825875" y="3535363"/>
          <p14:tracePt t="44304" x="3763963" y="3543300"/>
          <p14:tracePt t="44312" x="3635375" y="3565525"/>
          <p14:tracePt t="44318" x="3543300" y="3581400"/>
          <p14:tracePt t="44328" x="3390900" y="3619500"/>
          <p14:tracePt t="44335" x="3306763" y="3627438"/>
          <p14:tracePt t="44336" x="3276600" y="3627438"/>
          <p14:tracePt t="44345" x="3162300" y="3649663"/>
          <p14:tracePt t="44351" x="3070225" y="3657600"/>
          <p14:tracePt t="44352" x="3025775" y="3665538"/>
          <p14:tracePt t="44361" x="3009900" y="3673475"/>
          <p14:tracePt t="44362" x="2857500" y="3679825"/>
          <p14:tracePt t="44363" x="2835275" y="3687763"/>
          <p14:tracePt t="44363" x="2789238" y="3687763"/>
          <p14:tracePt t="44369" x="2651125" y="3695700"/>
          <p14:tracePt t="44370" x="2620963" y="3695700"/>
          <p14:tracePt t="44378" x="2598738" y="3695700"/>
          <p14:tracePt t="44379" x="2460625" y="3703638"/>
          <p14:tracePt t="44384" x="2308225" y="3703638"/>
          <p14:tracePt t="44395" x="2049463" y="3703638"/>
          <p14:tracePt t="44402" x="1951038" y="3703638"/>
          <p14:tracePt t="44403" x="1905000" y="3703638"/>
          <p14:tracePt t="44412" x="1806575" y="3703638"/>
          <p14:tracePt t="44418" x="1768475" y="3703638"/>
          <p14:tracePt t="44418" x="1752600" y="3703638"/>
          <p14:tracePt t="44428" x="1736725" y="3703638"/>
          <p14:tracePt t="44435" x="1730375" y="3703638"/>
          <p14:tracePt t="44445" x="1722438" y="3703638"/>
          <p14:tracePt t="44464" x="1730375" y="3703638"/>
          <p14:tracePt t="44470" x="1736725" y="3703638"/>
          <p14:tracePt t="44472" x="1744663" y="3703638"/>
          <p14:tracePt t="44478" x="1760538" y="3703638"/>
          <p14:tracePt t="44484" x="1790700" y="3695700"/>
          <p14:tracePt t="44495" x="1836738" y="3679825"/>
          <p14:tracePt t="44501" x="1858963" y="3673475"/>
          <p14:tracePt t="44502" x="1866900" y="3665538"/>
          <p14:tracePt t="44511" x="1927225" y="3657600"/>
          <p14:tracePt t="44517" x="1958975" y="3649663"/>
          <p14:tracePt t="44528" x="2027238" y="3627438"/>
          <p14:tracePt t="44535" x="2057400" y="3619500"/>
          <p14:tracePt t="44535" x="2073275" y="3619500"/>
          <p14:tracePt t="44545" x="2111375" y="3611563"/>
          <p14:tracePt t="44551" x="2125663" y="3603625"/>
          <p14:tracePt t="44561" x="2171700" y="3597275"/>
          <p14:tracePt t="44568" x="2187575" y="3597275"/>
          <p14:tracePt t="44568" x="2193925" y="3589338"/>
          <p14:tracePt t="44578" x="2217738" y="3589338"/>
          <p14:tracePt t="44584" x="2225675" y="3581400"/>
          <p14:tracePt t="44595" x="2239963" y="3581400"/>
          <p14:tracePt t="44620" x="2247900" y="3581400"/>
          <p14:tracePt t="44681" x="2239963" y="3581400"/>
          <p14:tracePt t="44693" x="2232025" y="3581400"/>
          <p14:tracePt t="44708" x="2225675" y="3581400"/>
          <p14:tracePt t="44739" x="2217738" y="3589338"/>
          <p14:tracePt t="44774" x="2209800" y="3589338"/>
          <p14:tracePt t="44791" x="2201863" y="3589338"/>
          <p14:tracePt t="44800" x="2193925" y="3589338"/>
          <p14:tracePt t="44811" x="2187575" y="3589338"/>
          <p14:tracePt t="44818" x="2179638" y="3589338"/>
          <p14:tracePt t="44824" x="2171700" y="3597275"/>
          <p14:tracePt t="44826" x="2163763" y="3597275"/>
          <p14:tracePt t="44834" x="2149475" y="3603625"/>
          <p14:tracePt t="44837" x="2133600" y="3611563"/>
          <p14:tracePt t="44851" x="2095500" y="3635375"/>
          <p14:tracePt t="44856" x="2079625" y="3641725"/>
          <p14:tracePt t="44867" x="2049463" y="3657600"/>
          <p14:tracePt t="44869" x="2035175" y="3665538"/>
          <p14:tracePt t="44884" x="1981200" y="3687763"/>
          <p14:tracePt t="44886" x="1973263" y="3687763"/>
          <p14:tracePt t="44901" x="1927225" y="3717925"/>
          <p14:tracePt t="44904" x="1920875" y="3717925"/>
          <p14:tracePt t="44904" x="1912938" y="3717925"/>
          <p14:tracePt t="44917" x="1889125" y="3725863"/>
          <p14:tracePt t="44920" x="1882775" y="3733800"/>
          <p14:tracePt t="44935" x="1858963" y="3733800"/>
          <p14:tracePt t="44940" x="1851025" y="3733800"/>
          <p14:tracePt t="44951" x="1836738" y="3741738"/>
          <p14:tracePt t="44956" x="1828800" y="3741738"/>
          <p14:tracePt t="44967" x="1820863" y="3741738"/>
          <p14:tracePt t="44976" x="1812925" y="3741738"/>
          <p14:tracePt t="44991" x="1812925" y="3749675"/>
          <p14:tracePt t="44995" x="1806575" y="3749675"/>
          <p14:tracePt t="45007" x="1798638" y="3749675"/>
          <p14:tracePt t="45023" x="1790700" y="3749675"/>
          <p14:tracePt t="45125" x="1782763" y="3749675"/>
          <p14:tracePt t="45157" x="1774825" y="3749675"/>
          <p14:tracePt t="45189" x="1768475" y="3749675"/>
          <p14:tracePt t="45265" x="1760538" y="3749675"/>
          <p14:tracePt t="45352" x="1752600" y="3749675"/>
          <p14:tracePt t="45396" x="1744663" y="3749675"/>
          <p14:tracePt t="45402" x="1736725" y="3749675"/>
          <p14:tracePt t="45404" x="1736725" y="3756025"/>
          <p14:tracePt t="45409" x="1730375" y="3756025"/>
          <p14:tracePt t="45418" x="1722438" y="3763963"/>
          <p14:tracePt t="45418" x="1722438" y="3771900"/>
          <p14:tracePt t="45425" x="1714500" y="3779838"/>
          <p14:tracePt t="45434" x="1706563" y="3794125"/>
          <p14:tracePt t="45442" x="1698625" y="3802063"/>
          <p14:tracePt t="45452" x="1692275" y="3817938"/>
          <p14:tracePt t="45452" x="1692275" y="3825875"/>
          <p14:tracePt t="45460" x="1684338" y="3832225"/>
          <p14:tracePt t="45467" x="1676400" y="3840163"/>
          <p14:tracePt t="45477" x="1668463" y="3856038"/>
          <p14:tracePt t="45485" x="1668463" y="3863975"/>
          <p14:tracePt t="45493" x="1660525" y="3863975"/>
          <p14:tracePt t="45500" x="1660525" y="3870325"/>
          <p14:tracePt t="45785" x="1668463" y="3870325"/>
          <p14:tracePt t="45848" x="1676400" y="3870325"/>
          <p14:tracePt t="45875" x="1676400" y="3863975"/>
          <p14:tracePt t="45880" x="1684338" y="3863975"/>
          <p14:tracePt t="45940" x="1692275" y="3863975"/>
          <p14:tracePt t="46265" x="1698625" y="3863975"/>
          <p14:tracePt t="46292" x="1698625" y="3856038"/>
          <p14:tracePt t="46296" x="1706563" y="3856038"/>
          <p14:tracePt t="46318" x="1714500" y="3856038"/>
          <p14:tracePt t="46329" x="1722438" y="3856038"/>
          <p14:tracePt t="46342" x="1730375" y="3848100"/>
          <p14:tracePt t="46364" x="1736725" y="3848100"/>
          <p14:tracePt t="46374" x="1736725" y="3840163"/>
          <p14:tracePt t="46378" x="1744663" y="3840163"/>
          <p14:tracePt t="46386" x="1752600" y="3840163"/>
          <p14:tracePt t="46398" x="1760538" y="3840163"/>
          <p14:tracePt t="46401" x="1768475" y="3840163"/>
          <p14:tracePt t="46405" x="1774825" y="3840163"/>
          <p14:tracePt t="46417" x="1806575" y="3840163"/>
          <p14:tracePt t="46422" x="1820863" y="3840163"/>
          <p14:tracePt t="46434" x="1844675" y="3840163"/>
          <p14:tracePt t="46439" x="1851025" y="3840163"/>
          <p14:tracePt t="46450" x="1874838" y="3832225"/>
          <p14:tracePt t="46455" x="1882775" y="3832225"/>
          <p14:tracePt t="46467" x="1912938" y="3832225"/>
          <p14:tracePt t="46473" x="1927225" y="3825875"/>
          <p14:tracePt t="46484" x="1943100" y="3825875"/>
          <p14:tracePt t="46484" x="1951038" y="3817938"/>
          <p14:tracePt t="46490" x="1958975" y="3817938"/>
          <p14:tracePt t="46501" x="1973263" y="3817938"/>
          <p14:tracePt t="46507" x="1989138" y="3817938"/>
          <p14:tracePt t="46517" x="2003425" y="3817938"/>
          <p14:tracePt t="46522" x="2011363" y="3810000"/>
          <p14:tracePt t="46534" x="2035175" y="3810000"/>
          <p14:tracePt t="46539" x="2041525" y="3810000"/>
          <p14:tracePt t="46550" x="2073275" y="3810000"/>
          <p14:tracePt t="46555" x="2079625" y="3810000"/>
          <p14:tracePt t="46555" x="2087563" y="3810000"/>
          <p14:tracePt t="46567" x="2117725" y="3810000"/>
          <p14:tracePt t="46573" x="2133600" y="3810000"/>
          <p14:tracePt t="46573" x="2141538" y="3810000"/>
          <p14:tracePt t="46584" x="2171700" y="3810000"/>
          <p14:tracePt t="46589" x="2187575" y="3810000"/>
          <p14:tracePt t="46600" x="2217738" y="3817938"/>
          <p14:tracePt t="46602" x="2225675" y="3825875"/>
          <p14:tracePt t="46607" x="2232025" y="3825875"/>
          <p14:tracePt t="46617" x="2263775" y="3832225"/>
          <p14:tracePt t="46622" x="2278063" y="3832225"/>
          <p14:tracePt t="46634" x="2301875" y="3840163"/>
          <p14:tracePt t="46639" x="2324100" y="3840163"/>
          <p14:tracePt t="46651" x="2400300" y="3840163"/>
          <p14:tracePt t="46655" x="2430463" y="3840163"/>
          <p14:tracePt t="46667" x="2514600" y="3840163"/>
          <p14:tracePt t="46673" x="2552700" y="3840163"/>
          <p14:tracePt t="46674" x="2574925" y="3840163"/>
          <p14:tracePt t="46684" x="2674938" y="3832225"/>
          <p14:tracePt t="46688" x="2682875" y="3832225"/>
          <p14:tracePt t="46689" x="2727325" y="3832225"/>
          <p14:tracePt t="46700" x="2841625" y="3817938"/>
          <p14:tracePt t="46706" x="2849563" y="3817938"/>
          <p14:tracePt t="46717" x="2955925" y="3810000"/>
          <p14:tracePt t="46722" x="2979738" y="3802063"/>
          <p14:tracePt t="46734" x="3032125" y="3802063"/>
          <p14:tracePt t="46740" x="3048000" y="3802063"/>
          <p14:tracePt t="46750" x="3070225" y="3810000"/>
          <p14:tracePt t="46755" x="3086100" y="3810000"/>
          <p14:tracePt t="46767" x="3108325" y="3825875"/>
          <p14:tracePt t="46773" x="3124200" y="3825875"/>
          <p14:tracePt t="46773" x="3132138" y="3832225"/>
          <p14:tracePt t="46784" x="3146425" y="3840163"/>
          <p14:tracePt t="46788" x="3154363" y="3840163"/>
          <p14:tracePt t="46789" x="3162300" y="3848100"/>
          <p14:tracePt t="46800" x="3200400" y="3856038"/>
          <p14:tracePt t="46806" x="3216275" y="3870325"/>
          <p14:tracePt t="46806" x="3222625" y="3870325"/>
          <p14:tracePt t="46817" x="3298825" y="3902075"/>
          <p14:tracePt t="46822" x="3368675" y="3932238"/>
          <p14:tracePt t="46834" x="3543300" y="4008438"/>
          <p14:tracePt t="46840" x="3589338" y="4030663"/>
          <p14:tracePt t="46840" x="3611563" y="4030663"/>
          <p14:tracePt t="46850" x="3679825" y="4054475"/>
          <p14:tracePt t="46855" x="3687763" y="4054475"/>
          <p14:tracePt t="46855" x="3703638" y="4060825"/>
          <p14:tracePt t="46867" x="3763963" y="4076700"/>
          <p14:tracePt t="46873" x="3779838" y="4084638"/>
          <p14:tracePt t="46873" x="3787775" y="4084638"/>
          <p14:tracePt t="46884" x="3810000" y="4092575"/>
          <p14:tracePt t="46888" x="3810000" y="4098925"/>
          <p14:tracePt t="46889" x="3817938" y="4098925"/>
          <p14:tracePt t="46900" x="3832225" y="4106863"/>
          <p14:tracePt t="46906" x="3840163" y="4106863"/>
          <p14:tracePt t="47385" x="3832225" y="4106863"/>
          <p14:tracePt t="47392" x="3825875" y="4106863"/>
          <p14:tracePt t="47401" x="3817938" y="4106863"/>
          <p14:tracePt t="47404" x="3817938" y="4114800"/>
          <p14:tracePt t="47408" x="3810000" y="4114800"/>
          <p14:tracePt t="47418" x="3802063" y="4130675"/>
          <p14:tracePt t="47427" x="3802063" y="4160838"/>
          <p14:tracePt t="47434" x="3810000" y="4198938"/>
          <p14:tracePt t="47444" x="3848100" y="4305300"/>
          <p14:tracePt t="47451" x="3902075" y="4427538"/>
          <p14:tracePt t="47451" x="3924300" y="4473575"/>
          <p14:tracePt t="47461" x="3970338" y="4610100"/>
          <p14:tracePt t="47467" x="3970338" y="4618038"/>
          <p14:tracePt t="47829" x="3962400" y="4625975"/>
          <p14:tracePt t="47845" x="3954463" y="4625975"/>
          <p14:tracePt t="47849" x="3946525" y="4625975"/>
          <p14:tracePt t="47851" x="3940175" y="4625975"/>
          <p14:tracePt t="47861" x="3902075" y="4625975"/>
          <p14:tracePt t="47867" x="3878263" y="4625975"/>
          <p14:tracePt t="47880" x="3848100" y="4618038"/>
          <p14:tracePt t="47884" x="3840163" y="4618038"/>
          <p14:tracePt t="47897" x="3832225" y="4602163"/>
          <p14:tracePt t="47902" x="3840163" y="4602163"/>
          <p14:tracePt t="47902" x="3848100" y="4602163"/>
          <p14:tracePt t="47913" x="3878263" y="4594225"/>
          <p14:tracePt t="47917" x="3886200" y="4594225"/>
          <p14:tracePt t="47930" x="3932238" y="4594225"/>
          <p14:tracePt t="47941" x="3984625" y="4610100"/>
          <p14:tracePt t="47941" x="3992563" y="4610100"/>
          <p14:tracePt t="47947" x="4038600" y="4625975"/>
          <p14:tracePt t="47951" x="4060825" y="4632325"/>
          <p14:tracePt t="47952" x="4084638" y="4640263"/>
          <p14:tracePt t="47963" x="4175125" y="4664075"/>
          <p14:tracePt t="47968" x="4191000" y="4664075"/>
          <p14:tracePt t="47968" x="4198938" y="4670425"/>
          <p14:tracePt t="47981" x="4237038" y="4678363"/>
          <p14:tracePt t="47981" x="4244975" y="4686300"/>
          <p14:tracePt t="47985" x="4251325" y="4686300"/>
          <p14:tracePt t="47997" x="4275138" y="4694238"/>
          <p14:tracePt t="48002" x="4283075" y="4694238"/>
          <p14:tracePt t="48013" x="4297363" y="4694238"/>
          <p14:tracePt t="48017" x="4305300" y="4694238"/>
          <p14:tracePt t="48030" x="4321175" y="4686300"/>
          <p14:tracePt t="48036" x="4327525" y="4678363"/>
          <p14:tracePt t="48046" x="4335463" y="4678363"/>
          <p14:tracePt t="48047" x="4351338" y="4664075"/>
          <p14:tracePt t="48050" x="4351338" y="4656138"/>
          <p14:tracePt t="48063" x="4389438" y="4610100"/>
          <p14:tracePt t="48068" x="4397375" y="4602163"/>
          <p14:tracePt t="48068" x="4397375" y="4594225"/>
          <p14:tracePt t="48080" x="4435475" y="4556125"/>
          <p14:tracePt t="48084" x="4449763" y="4541838"/>
          <p14:tracePt t="48097" x="4518025" y="4487863"/>
          <p14:tracePt t="48101" x="4541838" y="4473575"/>
          <p14:tracePt t="48102" x="4549775" y="4473575"/>
          <p14:tracePt t="48114" x="4625975" y="4427538"/>
          <p14:tracePt t="48117" x="4656138" y="4403725"/>
          <p14:tracePt t="48130" x="4754563" y="4351338"/>
          <p14:tracePt t="48135" x="4778375" y="4335463"/>
          <p14:tracePt t="48136" x="4792663" y="4327525"/>
          <p14:tracePt t="48147" x="4846638" y="4297363"/>
          <p14:tracePt t="48150" x="4860925" y="4283075"/>
          <p14:tracePt t="48163" x="4868863" y="4283075"/>
          <p14:tracePt t="48164" x="4899025" y="4267200"/>
          <p14:tracePt t="48169" x="4906963" y="4259263"/>
          <p14:tracePt t="48169" x="4914900" y="4251325"/>
          <p14:tracePt t="48180" x="4937125" y="4237038"/>
          <p14:tracePt t="48184" x="4945063" y="4229100"/>
          <p14:tracePt t="48197" x="4975225" y="4206875"/>
          <p14:tracePt t="48201" x="4991100" y="4206875"/>
          <p14:tracePt t="48201" x="4991100" y="4198938"/>
          <p14:tracePt t="48213" x="5029200" y="4168775"/>
          <p14:tracePt t="48217" x="5045075" y="4160838"/>
          <p14:tracePt t="48230" x="5089525" y="4130675"/>
          <p14:tracePt t="48235" x="5105400" y="4114800"/>
          <p14:tracePt t="48235" x="5113338" y="4106863"/>
          <p14:tracePt t="48247" x="5151438" y="4076700"/>
          <p14:tracePt t="48248" x="5151438" y="4068763"/>
          <p14:tracePt t="48250" x="5159375" y="4068763"/>
          <p14:tracePt t="48263" x="5165725" y="4060825"/>
          <p14:tracePt t="48264" x="5197475" y="4030663"/>
          <p14:tracePt t="48268" x="5203825" y="4022725"/>
          <p14:tracePt t="48268" x="5203825" y="4016375"/>
          <p14:tracePt t="48280" x="5227638" y="3978275"/>
          <p14:tracePt t="48284" x="5235575" y="3962400"/>
          <p14:tracePt t="48297" x="5265738" y="3924300"/>
          <p14:tracePt t="48301" x="5273675" y="3908425"/>
          <p14:tracePt t="48314" x="5303838" y="3870325"/>
          <p14:tracePt t="48314" x="5311775" y="3870325"/>
          <p14:tracePt t="48317" x="5311775" y="3863975"/>
          <p14:tracePt t="48330" x="5341938" y="3825875"/>
          <p14:tracePt t="48335" x="5349875" y="3817938"/>
          <p14:tracePt t="48335" x="5356225" y="3810000"/>
          <p14:tracePt t="48347" x="5372100" y="3787775"/>
          <p14:tracePt t="48350" x="5372100" y="3779838"/>
          <p14:tracePt t="48363" x="5387975" y="3763963"/>
          <p14:tracePt t="48368" x="5394325" y="3756025"/>
          <p14:tracePt t="48380" x="5394325" y="3749675"/>
          <p14:tracePt t="48384" x="5394325" y="3741738"/>
          <p14:tracePt t="48397" x="5402263" y="3725863"/>
          <p14:tracePt t="48401" x="5402263" y="3717925"/>
          <p14:tracePt t="48413" x="5402263" y="3711575"/>
          <p14:tracePt t="48419" x="5402263" y="3703638"/>
          <p14:tracePt t="48430" x="5402263" y="3695700"/>
          <p14:tracePt t="48435" x="5410200" y="3695700"/>
          <p14:tracePt t="48447" x="5410200" y="3687763"/>
          <p14:tracePt t="48453" x="5410200" y="3679825"/>
          <p14:tracePt t="48463" x="5418138" y="3679825"/>
          <p14:tracePt t="48609" x="5418138" y="3673475"/>
          <p14:tracePt t="48618" x="5426075" y="3673475"/>
          <p14:tracePt t="48627" x="5426075" y="3665538"/>
          <p14:tracePt t="48636" x="5432425" y="3665538"/>
          <p14:tracePt t="48658" x="5440363" y="3665538"/>
          <p14:tracePt t="48677" x="5448300" y="3665538"/>
          <p14:tracePt t="48696" x="5456238" y="3665538"/>
          <p14:tracePt t="49467" x="5464175" y="3665538"/>
          <p14:tracePt t="49471" x="5470525" y="3665538"/>
          <p14:tracePt t="49473" x="5478463" y="3665538"/>
          <p14:tracePt t="49474" x="5486400" y="3665538"/>
          <p14:tracePt t="49478" x="5494338" y="3665538"/>
          <p14:tracePt t="49486" x="5524500" y="3665538"/>
          <p14:tracePt t="49488" x="5540375" y="3665538"/>
          <p14:tracePt t="49503" x="5608638" y="3665538"/>
          <p14:tracePt t="49505" x="5616575" y="3665538"/>
          <p14:tracePt t="49505" x="5622925" y="3665538"/>
          <p14:tracePt t="49508" x="5638800" y="3665538"/>
          <p14:tracePt t="49517" x="5707063" y="3657600"/>
          <p14:tracePt t="49525" x="5813425" y="3649663"/>
          <p14:tracePt t="49533" x="5989638" y="3641725"/>
          <p14:tracePt t="49542" x="6180138" y="3627438"/>
          <p14:tracePt t="49551" x="6400800" y="3619500"/>
          <p14:tracePt t="49551" x="6454775" y="3619500"/>
          <p14:tracePt t="49558" x="6599238" y="3619500"/>
          <p14:tracePt t="49567" x="6789738" y="3619500"/>
          <p14:tracePt t="49575" x="6888163" y="3619500"/>
          <p14:tracePt t="49584" x="6956425" y="3619500"/>
          <p14:tracePt t="49584" x="6964363" y="3619500"/>
          <p14:tracePt t="49591" x="6988175" y="3619500"/>
          <p14:tracePt t="49600" x="6994525" y="3619500"/>
          <p14:tracePt t="49600" x="7002463" y="3619500"/>
          <p14:tracePt t="49601" x="7010400" y="3619500"/>
          <p14:tracePt t="49608" x="7018338" y="3619500"/>
          <p14:tracePt t="49616" x="7018338" y="3611563"/>
          <p14:tracePt t="49759" x="7026275" y="3611563"/>
          <p14:tracePt t="49762" x="7032625" y="3611563"/>
          <p14:tracePt t="49764" x="7032625" y="3619500"/>
          <p14:tracePt t="49774" x="7040563" y="3619500"/>
          <p14:tracePt t="49777" x="7048500" y="3619500"/>
          <p14:tracePt t="49791" x="7070725" y="3627438"/>
          <p14:tracePt t="49798" x="7078663" y="3627438"/>
          <p14:tracePt t="49811" x="7102475" y="3635375"/>
          <p14:tracePt t="49813" x="7108825" y="3641725"/>
          <p14:tracePt t="49814" x="7116763" y="3641725"/>
          <p14:tracePt t="49827" x="7154863" y="3649663"/>
          <p14:tracePt t="49831" x="7162800" y="3649663"/>
          <p14:tracePt t="49831" x="7170738" y="3649663"/>
          <p14:tracePt t="49844" x="7223125" y="3657600"/>
          <p14:tracePt t="49847" x="7239000" y="3665538"/>
          <p14:tracePt t="49847" x="7246938" y="3665538"/>
          <p14:tracePt t="49860" x="7254875" y="3665538"/>
          <p14:tracePt t="49861" x="7323138" y="3673475"/>
          <p14:tracePt t="49864" x="7345363" y="3679825"/>
          <p14:tracePt t="49864" x="7353300" y="3679825"/>
          <p14:tracePt t="49877" x="7421563" y="3687763"/>
          <p14:tracePt t="49880" x="7429500" y="3687763"/>
          <p14:tracePt t="49894" x="7475538" y="3695700"/>
          <p14:tracePt t="49897" x="7483475" y="3695700"/>
          <p14:tracePt t="49911" x="7497763" y="3695700"/>
          <p14:tracePt t="52334" x="7497763" y="3711575"/>
          <p14:tracePt t="52338" x="7489825" y="3733800"/>
          <p14:tracePt t="52338" x="7483475" y="3749675"/>
          <p14:tracePt t="52341" x="7483475" y="3763963"/>
          <p14:tracePt t="52342" x="7475538" y="3832225"/>
          <p14:tracePt t="52346" x="7467600" y="3856038"/>
          <p14:tracePt t="52347" x="7459663" y="3932238"/>
          <p14:tracePt t="52347" x="7459663" y="3962400"/>
          <p14:tracePt t="52350" x="7451725" y="3984625"/>
          <p14:tracePt t="52351" x="7451725" y="4016375"/>
          <p14:tracePt t="52354" x="7437438" y="4137025"/>
          <p14:tracePt t="52355" x="7429500" y="4152900"/>
          <p14:tracePt t="52358" x="7421563" y="4191000"/>
          <p14:tracePt t="52359" x="7421563" y="4206875"/>
          <p14:tracePt t="52368" x="7413625" y="4229100"/>
          <p14:tracePt t="52376" x="7407275" y="4229100"/>
          <p14:tracePt t="52422" x="7407275" y="4237038"/>
          <p14:tracePt t="52424" x="7399338" y="4237038"/>
          <p14:tracePt t="52431" x="7391400" y="4237038"/>
          <p14:tracePt t="52438" x="7391400" y="4244975"/>
          <p14:tracePt t="52440" x="7383463" y="4244975"/>
          <p14:tracePt t="52455" x="7369175" y="4259263"/>
          <p14:tracePt t="52461" x="7361238" y="4259263"/>
          <p14:tracePt t="52471" x="7361238" y="4267200"/>
          <p14:tracePt t="52473" x="7353300" y="4267200"/>
          <p14:tracePt t="52488" x="7345363" y="4275138"/>
          <p14:tracePt t="52628" x="7337425" y="4275138"/>
          <p14:tracePt t="52639" x="7331075" y="4275138"/>
          <p14:tracePt t="52651" x="7323138" y="4275138"/>
          <p14:tracePt t="52657" x="7315200" y="4275138"/>
          <p14:tracePt t="52659" x="7315200" y="4283075"/>
          <p14:tracePt t="52666" x="7307263" y="4283075"/>
          <p14:tracePt t="52677" x="7299325" y="4283075"/>
          <p14:tracePt t="52734" x="7299325" y="4275138"/>
          <p14:tracePt t="54548" x="7307263" y="4275138"/>
          <p14:tracePt t="54553" x="7307263" y="4267200"/>
          <p14:tracePt t="54556" x="7307263" y="4259263"/>
          <p14:tracePt t="54564" x="7315200" y="4251325"/>
          <p14:tracePt t="54570" x="7315200" y="4244975"/>
          <p14:tracePt t="54572" x="7323138" y="4244975"/>
          <p14:tracePt t="54583" x="7331075" y="4221163"/>
          <p14:tracePt t="54586" x="7345363" y="4206875"/>
          <p14:tracePt t="54601" x="7399338" y="4160838"/>
          <p14:tracePt t="54602" x="7413625" y="4144963"/>
          <p14:tracePt t="54602" x="7429500" y="4137025"/>
          <p14:tracePt t="54606" x="7467600" y="4114800"/>
          <p14:tracePt t="54607" x="7475538" y="4106863"/>
          <p14:tracePt t="54617" x="7597775" y="4038600"/>
          <p14:tracePt t="54618" x="7627938" y="4022725"/>
          <p14:tracePt t="54618" x="7642225" y="4016375"/>
          <p14:tracePt t="54622" x="7704138" y="3984625"/>
          <p14:tracePt t="54622" x="7718425" y="3978275"/>
          <p14:tracePt t="54633" x="7734300" y="3970338"/>
          <p14:tracePt t="54634" x="7878763" y="3894138"/>
          <p14:tracePt t="54634" x="7894638" y="3878263"/>
          <p14:tracePt t="54638" x="7932738" y="3856038"/>
          <p14:tracePt t="54650" x="7940675" y="3848100"/>
          <p14:tracePt t="54651" x="7978775" y="3825875"/>
          <p14:tracePt t="54655" x="7985125" y="3825875"/>
          <p14:tracePt t="54667" x="7985125" y="3817938"/>
          <p14:tracePt t="54735" x="7993063" y="3817938"/>
          <p14:tracePt t="54739" x="8001000" y="3817938"/>
          <p14:tracePt t="54742" x="8008938" y="3817938"/>
          <p14:tracePt t="54751" x="8047038" y="3817938"/>
          <p14:tracePt t="54751" x="8069263" y="3817938"/>
          <p14:tracePt t="54753" x="8085138" y="3817938"/>
          <p14:tracePt t="54753" x="8093075" y="3817938"/>
          <p14:tracePt t="54754" x="8107363" y="3817938"/>
          <p14:tracePt t="54767" x="8313738" y="3817938"/>
          <p14:tracePt t="54768" x="8359775" y="3817938"/>
          <p14:tracePt t="54768" x="8382000" y="3817938"/>
          <p14:tracePt t="54771" x="8458200" y="3817938"/>
          <p14:tracePt t="54772" x="8480425" y="3817938"/>
          <p14:tracePt t="54785" x="8747125" y="3863975"/>
          <p14:tracePt t="54787" x="8770938" y="3863975"/>
          <p14:tracePt t="54787" x="8816975" y="3870325"/>
          <p14:tracePt t="54802" x="9090025" y="3932238"/>
          <p14:tracePt t="54804" x="9128125" y="3940175"/>
          <p14:tracePt t="54818" x="9258300" y="3962400"/>
          <p14:tracePt t="54821" x="9280525" y="3962400"/>
          <p14:tracePt t="54835" x="9334500" y="3970338"/>
          <p14:tracePt t="54838" x="9342438" y="3970338"/>
          <p14:tracePt t="54851" x="9350375" y="3970338"/>
          <p14:tracePt t="55134" x="9356725" y="3970338"/>
          <p14:tracePt t="55137" x="9364663" y="3970338"/>
          <p14:tracePt t="55139" x="9364663" y="3978275"/>
          <p14:tracePt t="55142" x="9372600" y="3978275"/>
          <p14:tracePt t="55155" x="9388475" y="3978275"/>
          <p14:tracePt t="55157" x="9388475" y="3984625"/>
          <p14:tracePt t="55174" x="9394825" y="3984625"/>
          <p14:tracePt t="55182" x="9394825" y="3992563"/>
          <p14:tracePt t="55193" x="9394825" y="4000500"/>
          <p14:tracePt t="55472" x="9388475" y="4000500"/>
          <p14:tracePt t="55480" x="9380538" y="4000500"/>
          <p14:tracePt t="55482" x="9380538" y="3992563"/>
          <p14:tracePt t="55484" x="9372600" y="3992563"/>
          <p14:tracePt t="55491" x="9326563" y="3970338"/>
          <p14:tracePt t="55499" x="9212263" y="3932238"/>
          <p14:tracePt t="55509" x="9029700" y="3856038"/>
          <p14:tracePt t="55509" x="8983663" y="3832225"/>
          <p14:tracePt t="55516" x="8823325" y="3771900"/>
          <p14:tracePt t="55519" x="8732838" y="3733800"/>
          <p14:tracePt t="55519" x="8694738" y="3725863"/>
          <p14:tracePt t="55532" x="8664575" y="3717925"/>
          <p14:tracePt t="55533" x="8169275" y="3565525"/>
          <p14:tracePt t="55534" x="8131175" y="3559175"/>
          <p14:tracePt t="55534" x="8085138" y="3543300"/>
          <p14:tracePt t="55537" x="7947025" y="3521075"/>
          <p14:tracePt t="55538" x="7908925" y="3505200"/>
          <p14:tracePt t="55549" x="7459663" y="3467100"/>
          <p14:tracePt t="55551" x="7337425" y="3459163"/>
          <p14:tracePt t="55552" x="7292975" y="3459163"/>
          <p14:tracePt t="55566" x="6904038" y="3475038"/>
          <p14:tracePt t="55568" x="6858000" y="3482975"/>
          <p14:tracePt t="55583" x="6781800" y="3497263"/>
          <p14:tracePt t="55585" x="6773863" y="3497263"/>
          <p14:tracePt t="55599" x="6759575" y="3497263"/>
          <p14:tracePt t="55603" x="6759575" y="3505200"/>
          <p14:tracePt t="55616" x="6735763" y="3505200"/>
          <p14:tracePt t="55620" x="6727825" y="3505200"/>
          <p14:tracePt t="55633" x="6713538" y="3513138"/>
          <p14:tracePt t="55636" x="6705600" y="3513138"/>
          <p14:tracePt t="55636" x="6697663" y="3513138"/>
          <p14:tracePt t="55649" x="6667500" y="3521075"/>
          <p14:tracePt t="55652" x="6659563" y="3521075"/>
          <p14:tracePt t="55666" x="6651625" y="3521075"/>
          <p14:tracePt t="55666" x="6629400" y="3527425"/>
          <p14:tracePt t="55671" x="6621463" y="3527425"/>
          <p14:tracePt t="55686" x="6613525" y="3527425"/>
          <p14:tracePt t="55722" x="6607175" y="3527425"/>
          <p14:tracePt t="55736" x="6599238" y="3527425"/>
          <p14:tracePt t="55739" x="6591300" y="3527425"/>
          <p14:tracePt t="55743" x="6583363" y="3527425"/>
          <p14:tracePt t="55749" x="6569075" y="3535363"/>
          <p14:tracePt t="55752" x="6553200" y="3535363"/>
          <p14:tracePt t="55753" x="6545263" y="3535363"/>
          <p14:tracePt t="55766" x="6461125" y="3543300"/>
          <p14:tracePt t="55769" x="6430963" y="3551238"/>
          <p14:tracePt t="55769" x="6423025" y="3551238"/>
          <p14:tracePt t="55783" x="6264275" y="3559175"/>
          <p14:tracePt t="55786" x="6232525" y="3559175"/>
          <p14:tracePt t="55786" x="6226175" y="3559175"/>
          <p14:tracePt t="55799" x="6088063" y="3559175"/>
          <p14:tracePt t="55800" x="6073775" y="3559175"/>
          <p14:tracePt t="55800" x="6057900" y="3559175"/>
          <p14:tracePt t="55804" x="6019800" y="3559175"/>
          <p14:tracePt t="55816" x="6011863" y="3559175"/>
          <p14:tracePt t="55816" x="5927725" y="3559175"/>
          <p14:tracePt t="55818" x="5905500" y="3559175"/>
          <p14:tracePt t="55833" x="5837238" y="3559175"/>
          <p14:tracePt t="55835" x="5829300" y="3559175"/>
          <p14:tracePt t="55849" x="5791200" y="3559175"/>
          <p14:tracePt t="55852" x="5783263" y="3565525"/>
          <p14:tracePt t="55866" x="5761038" y="3565525"/>
          <p14:tracePt t="55868" x="5753100" y="3565525"/>
          <p14:tracePt t="56136" x="5753100" y="3573463"/>
          <p14:tracePt t="56140" x="5745163" y="3573463"/>
          <p14:tracePt t="56143" x="5745163" y="3581400"/>
          <p14:tracePt t="56145" x="5737225" y="3589338"/>
          <p14:tracePt t="56149" x="5730875" y="3597275"/>
          <p14:tracePt t="56153" x="5722938" y="3597275"/>
          <p14:tracePt t="56156" x="5715000" y="3603625"/>
          <p14:tracePt t="56167" x="5692775" y="3619500"/>
          <p14:tracePt t="56170" x="5668963" y="3627438"/>
          <p14:tracePt t="56184" x="5516563" y="3679825"/>
          <p14:tracePt t="56187" x="5470525" y="3695700"/>
          <p14:tracePt t="56201" x="5456238" y="3695700"/>
          <p14:tracePt t="56201" x="5257800" y="3749675"/>
          <p14:tracePt t="56205" x="5197475" y="3763963"/>
          <p14:tracePt t="56205" x="5173663" y="3771900"/>
          <p14:tracePt t="56218" x="5006975" y="3817938"/>
          <p14:tracePt t="56221" x="4960938" y="3825875"/>
          <p14:tracePt t="56221" x="4953000" y="3825875"/>
          <p14:tracePt t="56235" x="4784725" y="3863975"/>
          <p14:tracePt t="56237" x="4740275" y="3870325"/>
          <p14:tracePt t="56252" x="4587875" y="3894138"/>
          <p14:tracePt t="56252" x="4564063" y="3902075"/>
          <p14:tracePt t="56255" x="4556125" y="3902075"/>
          <p14:tracePt t="56255" x="4541838" y="3908425"/>
          <p14:tracePt t="56256" x="4525963" y="3908425"/>
          <p14:tracePt t="56268" x="4435475" y="3924300"/>
          <p14:tracePt t="56271" x="4419600" y="3924300"/>
          <p14:tracePt t="56271" x="4411663" y="3932238"/>
          <p14:tracePt t="56285" x="4359275" y="3932238"/>
          <p14:tracePt t="56287" x="4351338" y="3932238"/>
          <p14:tracePt t="56301" x="4327525" y="3932238"/>
          <p14:tracePt t="56304" x="4321175" y="3932238"/>
          <p14:tracePt t="56325" x="4313238" y="3932238"/>
          <p14:tracePt t="56339" x="4313238" y="3924300"/>
          <p14:tracePt t="56342" x="4305300" y="3924300"/>
          <p14:tracePt t="56432" x="4297363" y="3916363"/>
          <p14:tracePt t="56438" x="4289425" y="3908425"/>
          <p14:tracePt t="56440" x="4283075" y="3908425"/>
          <p14:tracePt t="56443" x="4275138" y="3908425"/>
          <p14:tracePt t="56451" x="4275138" y="3902075"/>
          <p14:tracePt t="56451" x="4259263" y="3902075"/>
          <p14:tracePt t="56453" x="4259263" y="3894138"/>
          <p14:tracePt t="56454" x="4251325" y="3894138"/>
          <p14:tracePt t="56468" x="4221163" y="3886200"/>
          <p14:tracePt t="56475" x="4213225" y="3886200"/>
          <p14:tracePt t="56482" x="4213225" y="3878263"/>
          <p14:tracePt t="56486" x="4206875" y="3878263"/>
          <p14:tracePt t="56529" x="4198938" y="3878263"/>
          <p14:tracePt t="56600" x="4206875" y="3878263"/>
          <p14:tracePt t="56604" x="4206875" y="3870325"/>
          <p14:tracePt t="56618" x="4213225" y="3870325"/>
          <p14:tracePt t="56688" x="4213225" y="3863975"/>
          <p14:tracePt t="56701" x="4206875" y="3863975"/>
          <p14:tracePt t="56710" x="4206875" y="3856038"/>
          <p14:tracePt t="56718" x="4198938" y="3856038"/>
          <p14:tracePt t="56741" x="4198938" y="3848100"/>
          <p14:tracePt t="56755" x="4191000" y="3848100"/>
          <p14:tracePt t="56877" x="4198938" y="3848100"/>
          <p14:tracePt t="56882" x="4213225" y="3856038"/>
          <p14:tracePt t="56885" x="4229100" y="3856038"/>
          <p14:tracePt t="56888" x="4237038" y="3856038"/>
          <p14:tracePt t="56888" x="4251325" y="3863975"/>
          <p14:tracePt t="56889" x="4259263" y="3863975"/>
          <p14:tracePt t="56899" x="4359275" y="3878263"/>
          <p14:tracePt t="56902" x="4403725" y="3878263"/>
          <p14:tracePt t="56903" x="4427538" y="3878263"/>
          <p14:tracePt t="56917" x="4632325" y="3894138"/>
          <p14:tracePt t="56918" x="4670425" y="3902075"/>
          <p14:tracePt t="56918" x="4694238" y="3902075"/>
          <p14:tracePt t="56921" x="4754563" y="3908425"/>
          <p14:tracePt t="56922" x="4778375" y="3908425"/>
          <p14:tracePt t="56934" x="4999038" y="3924300"/>
          <p14:tracePt t="56937" x="5127625" y="3924300"/>
          <p14:tracePt t="56952" x="5380038" y="3932238"/>
          <p14:tracePt t="56956" x="5516563" y="3932238"/>
          <p14:tracePt t="56956" x="5562600" y="3932238"/>
          <p14:tracePt t="56967" x="5745163" y="3932238"/>
          <p14:tracePt t="56970" x="5829300" y="3932238"/>
          <p14:tracePt t="56970" x="5851525" y="3932238"/>
          <p14:tracePt t="56972" x="5867400" y="3932238"/>
          <p14:tracePt t="56973" x="5889625" y="3932238"/>
          <p14:tracePt t="56973" x="5913438" y="3932238"/>
          <p14:tracePt t="56984" x="6080125" y="3924300"/>
          <p14:tracePt t="56988" x="6172200" y="3916363"/>
          <p14:tracePt t="56988" x="6188075" y="3916363"/>
          <p14:tracePt t="57001" x="6392863" y="3886200"/>
          <p14:tracePt t="57003" x="6446838" y="3870325"/>
          <p14:tracePt t="57004" x="6469063" y="3870325"/>
          <p14:tracePt t="57017" x="6667500" y="3817938"/>
          <p14:tracePt t="57020" x="6683375" y="3817938"/>
          <p14:tracePt t="57020" x="6697663" y="3810000"/>
          <p14:tracePt t="57034" x="6835775" y="3763963"/>
          <p14:tracePt t="57036" x="6858000" y="3756025"/>
          <p14:tracePt t="57051" x="6896100" y="3725863"/>
          <p14:tracePt t="57053" x="6904038" y="3725863"/>
          <p14:tracePt t="57067" x="6918325" y="3703638"/>
          <p14:tracePt t="57070" x="6926263" y="3703638"/>
          <p14:tracePt t="57084" x="6934200" y="3687763"/>
          <p14:tracePt t="57087" x="6942138" y="3679825"/>
          <p14:tracePt t="57101" x="6964363" y="3649663"/>
          <p14:tracePt t="57104" x="6964363" y="3641725"/>
          <p14:tracePt t="57104" x="6972300" y="3635375"/>
          <p14:tracePt t="57118" x="6988175" y="3597275"/>
          <p14:tracePt t="57121" x="6994525" y="3589338"/>
          <p14:tracePt t="57122" x="6994525" y="3581400"/>
          <p14:tracePt t="57134" x="7018338" y="3521075"/>
          <p14:tracePt t="57137" x="7026275" y="3497263"/>
          <p14:tracePt t="57151" x="7070725" y="3390900"/>
          <p14:tracePt t="57154" x="7078663" y="3360738"/>
          <p14:tracePt t="57154" x="7086600" y="3352800"/>
          <p14:tracePt t="57167" x="7132638" y="3200400"/>
          <p14:tracePt t="57170" x="7146925" y="3170238"/>
          <p14:tracePt t="57184" x="7154863" y="3154363"/>
          <p14:tracePt t="57184" x="7200900" y="3017838"/>
          <p14:tracePt t="57187" x="7223125" y="2971800"/>
          <p14:tracePt t="57201" x="7292975" y="2797175"/>
          <p14:tracePt t="57203" x="7307263" y="2751138"/>
          <p14:tracePt t="57204" x="7307263" y="2735263"/>
          <p14:tracePt t="57217" x="7383463" y="2544763"/>
          <p14:tracePt t="57220" x="7399338" y="2506663"/>
          <p14:tracePt t="57234" x="7459663" y="2346325"/>
          <p14:tracePt t="57237" x="7483475" y="2286000"/>
          <p14:tracePt t="57251" x="7527925" y="2133600"/>
          <p14:tracePt t="57252" x="7527925" y="2117725"/>
          <p14:tracePt t="57252" x="7527925" y="2111375"/>
          <p14:tracePt t="57256" x="7535863" y="2079625"/>
          <p14:tracePt t="57256" x="7543800" y="2073275"/>
          <p14:tracePt t="57267" x="7566025" y="2011363"/>
          <p14:tracePt t="57270" x="7566025" y="2003425"/>
          <p14:tracePt t="57270" x="7566025" y="1997075"/>
          <p14:tracePt t="57271" x="7573963" y="1989138"/>
          <p14:tracePt t="57284" x="7589838" y="1935163"/>
          <p14:tracePt t="57287" x="7589838" y="1920875"/>
          <p14:tracePt t="57300" x="7589838" y="1874838"/>
          <p14:tracePt t="57303" x="7589838" y="1866900"/>
          <p14:tracePt t="57304" x="7589838" y="1858963"/>
          <p14:tracePt t="57317" x="7589838" y="1820863"/>
          <p14:tracePt t="57323" x="7589838" y="1806575"/>
          <p14:tracePt t="57334" x="7589838" y="1782763"/>
          <p14:tracePt t="57337" x="7589838" y="1774825"/>
          <p14:tracePt t="57350" x="7589838" y="1752600"/>
          <p14:tracePt t="57353" x="7589838" y="1744663"/>
          <p14:tracePt t="57367" x="7589838" y="1722438"/>
          <p14:tracePt t="57371" x="7589838" y="1714500"/>
          <p14:tracePt t="57384" x="7589838" y="1706563"/>
          <p14:tracePt t="57390" x="7581900" y="1698625"/>
          <p14:tracePt t="57735" x="7581900" y="1706563"/>
          <p14:tracePt t="57738" x="7581900" y="1714500"/>
          <p14:tracePt t="57740" x="7581900" y="1722438"/>
          <p14:tracePt t="57744" x="7581900" y="1730375"/>
          <p14:tracePt t="57747" x="7573963" y="1730375"/>
          <p14:tracePt t="57747" x="7573963" y="1736725"/>
          <p14:tracePt t="57751" x="7573963" y="1744663"/>
          <p14:tracePt t="57754" x="7573963" y="1752600"/>
          <p14:tracePt t="57756" x="7573963" y="1760538"/>
          <p14:tracePt t="57768" x="7573963" y="1782763"/>
          <p14:tracePt t="57771" x="7573963" y="1798638"/>
          <p14:tracePt t="57771" x="7573963" y="1806575"/>
          <p14:tracePt t="57787" x="7573963" y="1866900"/>
          <p14:tracePt t="57789" x="7573963" y="1882775"/>
          <p14:tracePt t="57803" x="7566025" y="1965325"/>
          <p14:tracePt t="57807" x="7566025" y="1981200"/>
          <p14:tracePt t="57807" x="7566025" y="1997075"/>
          <p14:tracePt t="57820" x="7566025" y="2125663"/>
          <p14:tracePt t="57822" x="7566025" y="2163763"/>
          <p14:tracePt t="57837" x="7566025" y="2408238"/>
          <p14:tracePt t="57839" x="7566025" y="2454275"/>
          <p14:tracePt t="57839" x="7566025" y="2468563"/>
          <p14:tracePt t="57853" x="7559675" y="2781300"/>
          <p14:tracePt t="57855" x="7551738" y="2819400"/>
          <p14:tracePt t="57856" x="7551738" y="2841625"/>
          <p14:tracePt t="57870" x="7543800" y="3116263"/>
          <p14:tracePt t="57873" x="7543800" y="3170238"/>
          <p14:tracePt t="57873" x="7543800" y="3184525"/>
          <p14:tracePt t="57887" x="7535863" y="3368675"/>
          <p14:tracePt t="57889" x="7535863" y="3398838"/>
          <p14:tracePt t="57890" x="7527925" y="3406775"/>
          <p14:tracePt t="57903" x="7521575" y="3513138"/>
          <p14:tracePt t="57906" x="7521575" y="3527425"/>
          <p14:tracePt t="57920" x="7513638" y="3589338"/>
          <p14:tracePt t="57923" x="7513638" y="3597275"/>
          <p14:tracePt t="57937" x="7505700" y="3619500"/>
          <p14:tracePt t="58023" x="7505700" y="3611563"/>
          <p14:tracePt t="58028" x="7505700" y="3603625"/>
          <p14:tracePt t="58036" x="7505700" y="3597275"/>
          <p14:tracePt t="58039" x="7497763" y="3597275"/>
          <p14:tracePt t="58043" x="7497763" y="3589338"/>
          <p14:tracePt t="58053" x="7489825" y="3581400"/>
          <p14:tracePt t="58059" x="7489825" y="3573463"/>
          <p14:tracePt t="58059" x="7483475" y="3573463"/>
          <p14:tracePt t="58070" x="7475538" y="3559175"/>
          <p14:tracePt t="58078" x="7475538" y="3551238"/>
          <p14:tracePt t="58088" x="7467600" y="3551238"/>
          <p14:tracePt t="58093" x="7467600" y="3543300"/>
          <p14:tracePt t="58105" x="7459663" y="3543300"/>
          <p14:tracePt t="58114" x="7451725" y="3543300"/>
          <p14:tracePt t="58121" x="7451725" y="3535363"/>
          <p14:tracePt t="58126" x="7445375" y="3535363"/>
          <p14:tracePt t="58138" x="7445375" y="3527425"/>
          <p14:tracePt t="58145" x="7437438" y="3521075"/>
          <p14:tracePt t="58156" x="7429500" y="3521075"/>
          <p14:tracePt t="58162" x="7421563" y="3521075"/>
          <p14:tracePt t="58171" x="7413625" y="3513138"/>
          <p14:tracePt t="58177" x="7407275" y="3513138"/>
          <p14:tracePt t="58189" x="7399338" y="3513138"/>
          <p14:tracePt t="58196" x="7399338" y="3521075"/>
          <p14:tracePt t="58205" x="7383463" y="3535363"/>
          <p14:tracePt t="58208" x="7383463" y="3543300"/>
          <p14:tracePt t="58221" x="7375525" y="3573463"/>
          <p14:tracePt t="58225" x="7375525" y="3581400"/>
          <p14:tracePt t="58238" x="7375525" y="3603625"/>
          <p14:tracePt t="58240" x="7375525" y="3611563"/>
          <p14:tracePt t="58255" x="7383463" y="3627438"/>
          <p14:tracePt t="58256" x="7383463" y="3635375"/>
          <p14:tracePt t="58259" x="7391400" y="3635375"/>
          <p14:tracePt t="58271" x="7399338" y="3649663"/>
          <p14:tracePt t="58278" x="7407275" y="3657600"/>
          <p14:tracePt t="58288" x="7407275" y="3665538"/>
          <p14:tracePt t="58291" x="7413625" y="3665538"/>
          <p14:tracePt t="58305" x="7437438" y="3679825"/>
          <p14:tracePt t="58305" x="7445375" y="3679825"/>
          <p14:tracePt t="58309" x="7451725" y="3679825"/>
          <p14:tracePt t="58321" x="7475538" y="3687763"/>
          <p14:tracePt t="58324" x="7483475" y="3687763"/>
          <p14:tracePt t="58338" x="7513638" y="3687763"/>
          <p14:tracePt t="58340" x="7521575" y="3687763"/>
          <p14:tracePt t="58354" x="7535863" y="3695700"/>
          <p14:tracePt t="58361" x="7543800" y="3695700"/>
          <p14:tracePt t="58424" x="7543800" y="3703638"/>
          <p14:tracePt t="58435" x="7543800" y="3711575"/>
          <p14:tracePt t="58442" x="7535863" y="3711575"/>
          <p14:tracePt t="58444" x="7535863" y="3717925"/>
          <p14:tracePt t="58459" x="7527925" y="3717925"/>
          <p14:tracePt t="58461" x="7527925" y="3725863"/>
          <p14:tracePt t="58469" x="7521575" y="3725863"/>
          <p14:tracePt t="58475" x="7513638" y="3725863"/>
          <p14:tracePt t="58483" x="7497763" y="3725863"/>
          <p14:tracePt t="58489" x="7483475" y="3725863"/>
          <p14:tracePt t="58500" x="7429500" y="3725863"/>
          <p14:tracePt t="58500" x="7421563" y="3725863"/>
          <p14:tracePt t="58506" x="7399338" y="3725863"/>
          <p14:tracePt t="58516" x="7369175" y="3717925"/>
          <p14:tracePt t="58523" x="7361238" y="3717925"/>
          <p14:tracePt t="58533" x="7353300" y="3711575"/>
          <p14:tracePt t="58652" x="7361238" y="3711575"/>
          <p14:tracePt t="58669" x="7369175" y="3711575"/>
          <p14:tracePt t="58705" x="7375525" y="3711575"/>
          <p14:tracePt t="58713" x="7375525" y="3703638"/>
          <p14:tracePt t="58737" x="7383463" y="3703638"/>
          <p14:tracePt t="58959" x="7391400" y="3703638"/>
          <p14:tracePt t="58963" x="7399338" y="3703638"/>
          <p14:tracePt t="58965" x="7407275" y="3703638"/>
          <p14:tracePt t="58968" x="7413625" y="3703638"/>
          <p14:tracePt t="58970" x="7421563" y="3695700"/>
          <p14:tracePt t="58972" x="7429500" y="3695700"/>
          <p14:tracePt t="58983" x="7543800" y="3679825"/>
          <p14:tracePt t="58986" x="7589838" y="3679825"/>
          <p14:tracePt t="58986" x="7604125" y="3679825"/>
          <p14:tracePt t="58999" x="7894638" y="3641725"/>
          <p14:tracePt t="59002" x="7993063" y="3627438"/>
          <p14:tracePt t="59002" x="8039100" y="3627438"/>
          <p14:tracePt t="59016" x="8618538" y="3559175"/>
          <p14:tracePt t="59018" x="8778875" y="3543300"/>
          <p14:tracePt t="59019" x="8839200" y="3535363"/>
          <p14:tracePt t="59033" x="9571038" y="3505200"/>
          <p14:tracePt t="59035" x="9723438" y="3505200"/>
          <p14:tracePt t="59049" x="10271125" y="3505200"/>
          <p14:tracePt t="59052" x="10379075" y="3505200"/>
          <p14:tracePt t="59052" x="10409238" y="3505200"/>
          <p14:tracePt t="59066" x="10431463" y="3505200"/>
          <p14:tracePt t="59066" x="10683875" y="3505200"/>
          <p14:tracePt t="59069" x="10721975" y="3505200"/>
          <p14:tracePt t="59069" x="10728325" y="3505200"/>
          <p14:tracePt t="59083" x="10782300" y="3505200"/>
          <p14:tracePt t="59088" x="10790238" y="3505200"/>
          <p14:tracePt t="59146" x="10782300" y="3505200"/>
          <p14:tracePt t="59158" x="10782300" y="3513138"/>
          <p14:tracePt t="59161" x="10774363" y="3513138"/>
          <p14:tracePt t="59169" x="10766425" y="3513138"/>
          <p14:tracePt t="59177" x="10766425" y="3521075"/>
          <p14:tracePt t="59179" x="10760075" y="3521075"/>
          <p14:tracePt t="59187" x="10752138" y="3521075"/>
          <p14:tracePt t="59195" x="10744200" y="3527425"/>
          <p14:tracePt t="59200" x="10736263" y="3527425"/>
          <p14:tracePt t="59213" x="10721975" y="3535363"/>
          <p14:tracePt t="59217" x="10714038" y="3535363"/>
          <p14:tracePt t="59217" x="10706100" y="3535363"/>
          <p14:tracePt t="59229" x="10637838" y="3535363"/>
          <p14:tracePt t="59233" x="10599738" y="3527425"/>
          <p14:tracePt t="59246" x="10379075" y="3475038"/>
          <p14:tracePt t="59248" x="10347325" y="3467100"/>
          <p14:tracePt t="59248" x="10325100" y="3459163"/>
          <p14:tracePt t="59252" x="10271125" y="3444875"/>
          <p14:tracePt t="59262" x="10264775" y="3444875"/>
          <p14:tracePt t="59263" x="10112375" y="3406775"/>
          <p14:tracePt t="59266" x="10074275" y="3398838"/>
          <p14:tracePt t="59279" x="9845675" y="3360738"/>
          <p14:tracePt t="59283" x="9799638" y="3360738"/>
          <p14:tracePt t="59284" x="9775825" y="3360738"/>
          <p14:tracePt t="59296" x="9578975" y="3360738"/>
          <p14:tracePt t="59299" x="9525000" y="3360738"/>
          <p14:tracePt t="59313" x="9242425" y="3382963"/>
          <p14:tracePt t="59317" x="9174163" y="3390900"/>
          <p14:tracePt t="59317" x="9144000" y="3406775"/>
          <p14:tracePt t="59330" x="8937625" y="3467100"/>
          <p14:tracePt t="59333" x="8899525" y="3482975"/>
          <p14:tracePt t="59333" x="8893175" y="3482975"/>
          <p14:tracePt t="59346" x="8885238" y="3489325"/>
          <p14:tracePt t="59346" x="8785225" y="3527425"/>
          <p14:tracePt t="59350" x="8770938" y="3535363"/>
          <p14:tracePt t="59350" x="8755063" y="3543300"/>
          <p14:tracePt t="59363" x="8686800" y="3581400"/>
          <p14:tracePt t="59366" x="8678863" y="3581400"/>
          <p14:tracePt t="59380" x="8564563" y="3641725"/>
          <p14:tracePt t="59383" x="8550275" y="3649663"/>
          <p14:tracePt t="59383" x="8534400" y="3657600"/>
          <p14:tracePt t="59396" x="8428038" y="3703638"/>
          <p14:tracePt t="59399" x="8404225" y="3717925"/>
          <p14:tracePt t="59413" x="8328025" y="3749675"/>
          <p14:tracePt t="59416" x="8321675" y="3749675"/>
          <p14:tracePt t="59417" x="8313738" y="3756025"/>
          <p14:tracePt t="59429" x="8283575" y="3771900"/>
          <p14:tracePt t="59432" x="8275638" y="3771900"/>
          <p14:tracePt t="59446" x="8275638" y="3779838"/>
          <p14:tracePt t="59446" x="8259763" y="3787775"/>
          <p14:tracePt t="59449" x="8251825" y="3787775"/>
          <p14:tracePt t="59463" x="8245475" y="3787775"/>
          <p14:tracePt t="59571" x="8251825" y="3787775"/>
          <p14:tracePt t="59578" x="8259763" y="3787775"/>
          <p14:tracePt t="59583" x="8267700" y="3779838"/>
          <p14:tracePt t="59586" x="8275638" y="3779838"/>
          <p14:tracePt t="59596" x="8305800" y="3771900"/>
          <p14:tracePt t="59600" x="8313738" y="3763963"/>
          <p14:tracePt t="59600" x="8321675" y="3763963"/>
          <p14:tracePt t="59617" x="8366125" y="3749675"/>
          <p14:tracePt t="59617" x="8374063" y="3749675"/>
          <p14:tracePt t="59621" x="8382000" y="3749675"/>
          <p14:tracePt t="59633" x="8397875" y="3749675"/>
          <p14:tracePt t="59638" x="8404225" y="3749675"/>
          <p14:tracePt t="59650" x="8420100" y="3749675"/>
          <p14:tracePt t="59652" x="8428038" y="3749675"/>
          <p14:tracePt t="59666" x="8458200" y="3749675"/>
          <p14:tracePt t="59669" x="8466138" y="3749675"/>
          <p14:tracePt t="59683" x="8496300" y="3763963"/>
          <p14:tracePt t="59685" x="8504238" y="3763963"/>
          <p14:tracePt t="59686" x="8512175" y="3763963"/>
          <p14:tracePt t="59700" x="8550275" y="3763963"/>
          <p14:tracePt t="59701" x="8564563" y="3771900"/>
          <p14:tracePt t="59704" x="8580438" y="3771900"/>
          <p14:tracePt t="59705" x="8588375" y="3771900"/>
          <p14:tracePt t="59716" x="8632825" y="3771900"/>
          <p14:tracePt t="59719" x="8648700" y="3771900"/>
          <p14:tracePt t="59733" x="8702675" y="3771900"/>
          <p14:tracePt t="59735" x="8709025" y="3771900"/>
          <p14:tracePt t="59750" x="8747125" y="3771900"/>
          <p14:tracePt t="59753" x="8755063" y="3771900"/>
          <p14:tracePt t="59766" x="8763000" y="3779838"/>
          <p14:tracePt t="59769" x="8770938" y="3779838"/>
          <p14:tracePt t="59783" x="8778875" y="3794125"/>
          <p14:tracePt t="59786" x="8778875" y="3802063"/>
          <p14:tracePt t="59800" x="8778875" y="3817938"/>
          <p14:tracePt t="59802" x="8778875" y="3825875"/>
          <p14:tracePt t="59816" x="8755063" y="3840163"/>
          <p14:tracePt t="59820" x="8747125" y="3848100"/>
          <p14:tracePt t="59833" x="8724900" y="3856038"/>
          <p14:tracePt t="59836" x="8716963" y="3856038"/>
          <p14:tracePt t="59837" x="8709025" y="3856038"/>
          <p14:tracePt t="59850" x="8664575" y="3870325"/>
          <p14:tracePt t="59853" x="8648700" y="3870325"/>
          <p14:tracePt t="59853" x="8640763" y="3870325"/>
          <p14:tracePt t="59867" x="8542338" y="3878263"/>
          <p14:tracePt t="59870" x="8504238" y="3886200"/>
          <p14:tracePt t="59870" x="8496300" y="3886200"/>
          <p14:tracePt t="59883" x="8343900" y="3894138"/>
          <p14:tracePt t="59886" x="8259763" y="3886200"/>
          <p14:tracePt t="59900" x="8085138" y="3863975"/>
          <p14:tracePt t="59903" x="8031163" y="3848100"/>
          <p14:tracePt t="59903" x="8008938" y="3848100"/>
          <p14:tracePt t="59916" x="7848600" y="3794125"/>
          <p14:tracePt t="59919" x="7818438" y="3779838"/>
          <p14:tracePt t="59920" x="7802563" y="3771900"/>
          <p14:tracePt t="59933" x="7696200" y="3703638"/>
          <p14:tracePt t="59936" x="7666038" y="3679825"/>
          <p14:tracePt t="59936" x="7658100" y="3673475"/>
          <p14:tracePt t="59951" x="7597775" y="3603625"/>
          <p14:tracePt t="59955" x="7597775" y="3597275"/>
          <p14:tracePt t="59955" x="7589838" y="3589338"/>
          <p14:tracePt t="59967" x="7589838" y="3551238"/>
          <p14:tracePt t="59969" x="7589838" y="3543300"/>
          <p14:tracePt t="59983" x="7635875" y="3513138"/>
          <p14:tracePt t="59986" x="7680325" y="3497263"/>
          <p14:tracePt t="59987" x="7688263" y="3489325"/>
          <p14:tracePt t="60000" x="7826375" y="3482975"/>
          <p14:tracePt t="60003" x="7886700" y="3482975"/>
          <p14:tracePt t="60003" x="7902575" y="3482975"/>
          <p14:tracePt t="60017" x="8131175" y="3513138"/>
          <p14:tracePt t="60018" x="8145463" y="3513138"/>
          <p14:tracePt t="60019" x="8191500" y="3521075"/>
          <p14:tracePt t="60033" x="8480425" y="3589338"/>
          <p14:tracePt t="60035" x="8580438" y="3619500"/>
          <p14:tracePt t="60050" x="8885238" y="3725863"/>
          <p14:tracePt t="60052" x="8969375" y="3756025"/>
          <p14:tracePt t="60066" x="8983663" y="3763963"/>
          <p14:tracePt t="60067" x="9166225" y="3856038"/>
          <p14:tracePt t="60071" x="9212263" y="3886200"/>
          <p14:tracePt t="60071" x="9220200" y="3886200"/>
          <p14:tracePt t="60083" x="9274175" y="3940175"/>
          <p14:tracePt t="60086" x="9280525" y="3962400"/>
          <p14:tracePt t="60100" x="9280525" y="4008438"/>
          <p14:tracePt t="60102" x="9274175" y="4022725"/>
          <p14:tracePt t="60116" x="9228138" y="4060825"/>
          <p14:tracePt t="60119" x="9220200" y="4060825"/>
          <p14:tracePt t="60119" x="9212263" y="4068763"/>
          <p14:tracePt t="60120" x="9204325" y="4068763"/>
          <p14:tracePt t="60133" x="9121775" y="4106863"/>
          <p14:tracePt t="60136" x="9067800" y="4114800"/>
          <p14:tracePt t="60137" x="9059863" y="4114800"/>
          <p14:tracePt t="60150" x="8793163" y="4130675"/>
          <p14:tracePt t="60152" x="8678863" y="4122738"/>
          <p14:tracePt t="60166" x="8648700" y="4114800"/>
          <p14:tracePt t="60167" x="8343900" y="4038600"/>
          <p14:tracePt t="60170" x="8297863" y="4016375"/>
          <p14:tracePt t="60170" x="8283575" y="4000500"/>
          <p14:tracePt t="60183" x="8137525" y="3916363"/>
          <p14:tracePt t="60186" x="8093075" y="3870325"/>
          <p14:tracePt t="60186" x="8085138" y="3870325"/>
          <p14:tracePt t="60200" x="7993063" y="3763963"/>
          <p14:tracePt t="60203" x="7978775" y="3733800"/>
          <p14:tracePt t="60217" x="7970838" y="3673475"/>
          <p14:tracePt t="60219" x="7978775" y="3657600"/>
          <p14:tracePt t="60234" x="8001000" y="3635375"/>
          <p14:tracePt t="60235" x="8001000" y="3627438"/>
          <p14:tracePt t="60235" x="8008938" y="3627438"/>
          <p14:tracePt t="60239" x="8039100" y="3619500"/>
          <p14:tracePt t="60251" x="8169275" y="3597275"/>
          <p14:tracePt t="60251" x="8237538" y="3589338"/>
          <p14:tracePt t="60255" x="8259763" y="3589338"/>
          <p14:tracePt t="60255" x="8328025" y="3589338"/>
          <p14:tracePt t="60267" x="8602663" y="3597275"/>
          <p14:tracePt t="60268" x="8632825" y="3597275"/>
          <p14:tracePt t="60269" x="8656638" y="3597275"/>
          <p14:tracePt t="60283" x="8991600" y="3679825"/>
          <p14:tracePt t="60285" x="9105900" y="3717925"/>
          <p14:tracePt t="60286" x="9136063" y="3733800"/>
          <p14:tracePt t="60300" x="9426575" y="3870325"/>
          <p14:tracePt t="60301" x="9464675" y="3894138"/>
          <p14:tracePt t="60301" x="9478963" y="3902075"/>
          <p14:tracePt t="60304" x="9532938" y="3940175"/>
          <p14:tracePt t="60316" x="9647238" y="4046538"/>
          <p14:tracePt t="60319" x="9647238" y="4054475"/>
          <p14:tracePt t="60319" x="9655175" y="4060825"/>
          <p14:tracePt t="60320" x="9655175" y="4068763"/>
          <p14:tracePt t="60333" x="9661525" y="4122738"/>
          <p14:tracePt t="60336" x="9655175" y="4137025"/>
          <p14:tracePt t="60350" x="9601200" y="4168775"/>
          <p14:tracePt t="60352" x="9593263" y="4168775"/>
          <p14:tracePt t="60353" x="9585325" y="4168775"/>
          <p14:tracePt t="60353" x="9578975" y="4168775"/>
          <p14:tracePt t="60354" x="9571038" y="4175125"/>
          <p14:tracePt t="60366" x="9464675" y="4183063"/>
          <p14:tracePt t="60370" x="9426575" y="4183063"/>
          <p14:tracePt t="60370" x="9402763" y="4183063"/>
          <p14:tracePt t="60383" x="9228138" y="4168775"/>
          <p14:tracePt t="60386" x="9136063" y="4144963"/>
          <p14:tracePt t="60400" x="8961438" y="4092575"/>
          <p14:tracePt t="60402" x="8915400" y="4060825"/>
          <p14:tracePt t="60416" x="8793163" y="3984625"/>
          <p14:tracePt t="60419" x="8778875" y="3962400"/>
          <p14:tracePt t="60433" x="8770938" y="3932238"/>
          <p14:tracePt t="60435" x="8770938" y="3924300"/>
          <p14:tracePt t="60450" x="8793163" y="3916363"/>
          <p14:tracePt t="60453" x="8801100" y="3916363"/>
          <p14:tracePt t="60466" x="8801100" y="3908425"/>
          <p14:tracePt t="60466" x="8816975" y="3908425"/>
          <p14:tracePt t="60471" x="8823325" y="3908425"/>
          <p14:tracePt t="60483" x="8847138" y="3908425"/>
          <p14:tracePt t="60485" x="8855075" y="3908425"/>
          <p14:tracePt t="60500" x="8877300" y="3924300"/>
          <p14:tracePt t="60502" x="8877300" y="3932238"/>
          <p14:tracePt t="60516" x="8893175" y="3946525"/>
          <p14:tracePt t="60519" x="8899525" y="3946525"/>
          <p14:tracePt t="60533" x="8899525" y="3954463"/>
          <p14:tracePt t="60534" x="8907463" y="3962400"/>
          <p14:tracePt t="60636" x="8899525" y="3962400"/>
          <p14:tracePt t="60643" x="8893175" y="3962400"/>
          <p14:tracePt t="60654" x="8885238" y="3962400"/>
          <p14:tracePt t="60663" x="8877300" y="3962400"/>
          <p14:tracePt t="60674" x="8869363" y="3962400"/>
          <p14:tracePt t="60683" x="8861425" y="3962400"/>
          <p14:tracePt t="60690" x="8855075" y="3962400"/>
          <p14:tracePt t="60697" x="8847138" y="3962400"/>
          <p14:tracePt t="60703" x="8839200" y="3962400"/>
          <p14:tracePt t="60709" x="8831263" y="3962400"/>
          <p14:tracePt t="60716" x="8831263" y="3954463"/>
          <p14:tracePt t="60725" x="8823325" y="3954463"/>
          <p14:tracePt t="60743" x="8816975" y="3954463"/>
          <p14:tracePt t="60973" x="8809038" y="3954463"/>
          <p14:tracePt t="60976" x="8801100" y="3954463"/>
          <p14:tracePt t="60977" x="8801100" y="3962400"/>
          <p14:tracePt t="60979" x="8793163" y="3962400"/>
          <p14:tracePt t="60984" x="8785225" y="3962400"/>
          <p14:tracePt t="60986" x="8778875" y="3962400"/>
          <p14:tracePt t="60988" x="8770938" y="3970338"/>
          <p14:tracePt t="61002" x="8732838" y="3984625"/>
          <p14:tracePt t="61005" x="8716963" y="3984625"/>
          <p14:tracePt t="61022" x="8534400" y="4016375"/>
          <p14:tracePt t="61025" x="8458200" y="4022725"/>
          <p14:tracePt t="61039" x="8428038" y="4022725"/>
          <p14:tracePt t="61039" x="7954963" y="4038600"/>
          <p14:tracePt t="61042" x="7810500" y="4038600"/>
          <p14:tracePt t="61043" x="7764463" y="4038600"/>
          <p14:tracePt t="61056" x="7102475" y="4038600"/>
          <p14:tracePt t="61058" x="6950075" y="4038600"/>
          <p14:tracePt t="61072" x="6294438" y="4030663"/>
          <p14:tracePt t="61075" x="6210300" y="4030663"/>
          <p14:tracePt t="61075" x="6164263" y="4022725"/>
          <p14:tracePt t="61089" x="5630863" y="3984625"/>
          <p14:tracePt t="61091" x="5516563" y="3970338"/>
          <p14:tracePt t="61105" x="5470525" y="3970338"/>
          <p14:tracePt t="61106" x="4960938" y="3932238"/>
          <p14:tracePt t="61108" x="4854575" y="3916363"/>
          <p14:tracePt t="61122" x="4343400" y="3886200"/>
          <p14:tracePt t="61125" x="4305300" y="3886200"/>
          <p14:tracePt t="61125" x="4275138" y="3886200"/>
          <p14:tracePt t="61126" x="4244975" y="3886200"/>
          <p14:tracePt t="61126" x="4206875" y="3886200"/>
          <p14:tracePt t="61139" x="4183063" y="3878263"/>
          <p14:tracePt t="61139" x="3870325" y="3878263"/>
          <p14:tracePt t="61143" x="3787775" y="3878263"/>
          <p14:tracePt t="61143" x="3771900" y="3878263"/>
          <p14:tracePt t="61156" x="3611563" y="3878263"/>
          <p14:tracePt t="61158" x="3573463" y="3878263"/>
          <p14:tracePt t="61159" x="3565525" y="3878263"/>
          <p14:tracePt t="61172" x="3489325" y="3878263"/>
          <p14:tracePt t="61175" x="3482975" y="3878263"/>
          <p14:tracePt t="61175" x="3482975" y="3886200"/>
          <p14:tracePt t="61189" x="3451225" y="3894138"/>
          <p14:tracePt t="61194" x="3444875" y="3894138"/>
          <p14:tracePt t="61208" x="3436938" y="3894138"/>
          <p14:tracePt t="61225" x="3436938" y="3902075"/>
          <p14:tracePt t="61231" x="3429000" y="3902075"/>
          <p14:tracePt t="61243" x="3429000" y="3908425"/>
          <p14:tracePt t="61244" x="3421063" y="3908425"/>
          <p14:tracePt t="61251" x="3421063" y="3916363"/>
          <p14:tracePt t="61255" x="3413125" y="3916363"/>
          <p14:tracePt t="61262" x="3413125" y="3924300"/>
          <p14:tracePt t="61265" x="3406775" y="3924300"/>
          <p14:tracePt t="61272" x="3398838" y="3932238"/>
          <p14:tracePt t="61283" x="3382963" y="3946525"/>
          <p14:tracePt t="61283" x="3375025" y="3954463"/>
          <p14:tracePt t="61289" x="3368675" y="3962400"/>
          <p14:tracePt t="61299" x="3344863" y="3978275"/>
          <p14:tracePt t="61306" x="3336925" y="3984625"/>
          <p14:tracePt t="61316" x="3314700" y="4000500"/>
          <p14:tracePt t="61322" x="3306763" y="4008438"/>
          <p14:tracePt t="61332" x="3292475" y="4016375"/>
          <p14:tracePt t="61339" x="3268663" y="4016375"/>
          <p14:tracePt t="61350" x="3246438" y="4022725"/>
          <p14:tracePt t="61350" x="3238500" y="4022725"/>
          <p14:tracePt t="61356" x="3222625" y="4030663"/>
          <p14:tracePt t="61366" x="3192463" y="4030663"/>
          <p14:tracePt t="61372" x="3170238" y="4030663"/>
          <p14:tracePt t="61382" x="3162300" y="4038600"/>
          <p14:tracePt t="61382" x="3132138" y="4038600"/>
          <p14:tracePt t="61389" x="3101975" y="4038600"/>
          <p14:tracePt t="61399" x="3063875" y="4046538"/>
          <p14:tracePt t="61406" x="3055938" y="4046538"/>
          <p14:tracePt t="61406" x="3025775" y="4046538"/>
          <p14:tracePt t="61416" x="2987675" y="4054475"/>
          <p14:tracePt t="61417" x="2979738" y="4060825"/>
          <p14:tracePt t="61422" x="2963863" y="4060825"/>
          <p14:tracePt t="61432" x="2941638" y="4060825"/>
          <p14:tracePt t="61439" x="2933700" y="4068763"/>
          <p14:tracePt t="61449" x="2925763" y="4068763"/>
          <p14:tracePt t="61506" x="2925763" y="4060825"/>
          <p14:tracePt t="61509" x="2933700" y="4060825"/>
          <p14:tracePt t="61516" x="2941638" y="4060825"/>
          <p14:tracePt t="61523" x="2949575" y="4054475"/>
          <p14:tracePt t="61525" x="2955925" y="4054475"/>
          <p14:tracePt t="61539" x="2994025" y="4038600"/>
          <p14:tracePt t="61542" x="3001963" y="4038600"/>
          <p14:tracePt t="61556" x="3070225" y="4016375"/>
          <p14:tracePt t="61559" x="3086100" y="4008438"/>
          <p14:tracePt t="61559" x="3094038" y="4008438"/>
          <p14:tracePt t="61573" x="3101975" y="4008438"/>
          <p14:tracePt t="61574" x="3170238" y="3978275"/>
          <p14:tracePt t="61577" x="3192463" y="3970338"/>
          <p14:tracePt t="61577" x="3200400" y="3970338"/>
          <p14:tracePt t="61591" x="3260725" y="3954463"/>
          <p14:tracePt t="61593" x="3268663" y="3954463"/>
          <p14:tracePt t="61594" x="3276600" y="3946525"/>
          <p14:tracePt t="61607" x="3314700" y="3940175"/>
          <p14:tracePt t="61610" x="3322638" y="3940175"/>
          <p14:tracePt t="61624" x="3330575" y="3940175"/>
          <p14:tracePt t="61642" x="3330575" y="3946525"/>
          <p14:tracePt t="61650" x="3330575" y="3954463"/>
          <p14:tracePt t="61656" x="3330575" y="3962400"/>
          <p14:tracePt t="61660" x="3330575" y="3970338"/>
          <p14:tracePt t="61666" x="3330575" y="3978275"/>
          <p14:tracePt t="61674" x="3330575" y="3992563"/>
          <p14:tracePt t="61683" x="3330575" y="4016375"/>
          <p14:tracePt t="61690" x="3330575" y="4030663"/>
          <p14:tracePt t="61699" x="3322638" y="4054475"/>
          <p14:tracePt t="61706" x="3322638" y="4060825"/>
          <p14:tracePt t="61707" x="3322638" y="4076700"/>
          <p14:tracePt t="61716" x="3322638" y="4106863"/>
          <p14:tracePt t="61723" x="3314700" y="4130675"/>
          <p14:tracePt t="61732" x="3314700" y="4152900"/>
          <p14:tracePt t="61740" x="3306763" y="4175125"/>
          <p14:tracePt t="61748" x="3306763" y="4183063"/>
          <p14:tracePt t="61749" x="3306763" y="4198938"/>
          <p14:tracePt t="61757" x="3306763" y="4206875"/>
          <p14:tracePt t="61765" x="3306763" y="4221163"/>
          <p14:tracePt t="61774" x="3306763" y="4229100"/>
          <p14:tracePt t="61792" x="3306763" y="4237038"/>
          <p14:tracePt t="61858" x="3298825" y="4229100"/>
          <p14:tracePt t="61872" x="3292475" y="4221163"/>
          <p14:tracePt t="61883" x="3284538" y="4221163"/>
          <p14:tracePt t="61885" x="3284538" y="4213225"/>
          <p14:tracePt t="61891" x="3276600" y="4213225"/>
          <p14:tracePt t="61899" x="3268663" y="4213225"/>
          <p14:tracePt t="61910" x="3268663" y="4206875"/>
          <p14:tracePt t="61915" x="3260725" y="4206875"/>
          <p14:tracePt t="61926" x="3254375" y="4206875"/>
          <p14:tracePt t="61933" x="3246438" y="4206875"/>
          <p14:tracePt t="61948" x="3238500" y="4213225"/>
          <p14:tracePt t="61951" x="3230563" y="4213225"/>
          <p14:tracePt t="61966" x="3230563" y="4221163"/>
          <p14:tracePt t="62000" x="3222625" y="4221163"/>
          <p14:tracePt t="62027" x="3222625" y="4229100"/>
          <p14:tracePt t="62033" x="3216275" y="4229100"/>
          <p14:tracePt t="62045" x="3216275" y="4237038"/>
          <p14:tracePt t="62050" x="3208338" y="4237038"/>
          <p14:tracePt t="62064" x="3208338" y="4244975"/>
          <p14:tracePt t="62071" x="3200400" y="4244975"/>
          <p14:tracePt t="62084" x="3192463" y="4244975"/>
          <p14:tracePt t="62086" x="3192463" y="4251325"/>
          <p14:tracePt t="62097" x="3184525" y="4251325"/>
          <p14:tracePt t="62103" x="3184525" y="4259263"/>
          <p14:tracePt t="62109" x="3178175" y="4259263"/>
          <p14:tracePt t="62124" x="3170238" y="4259263"/>
          <p14:tracePt t="62132" x="3170238" y="4267200"/>
          <p14:tracePt t="62138" x="3162300" y="4267200"/>
          <p14:tracePt t="62148" x="3154363" y="4267200"/>
          <p14:tracePt t="62152" x="3146425" y="4267200"/>
          <p14:tracePt t="62156" x="3140075" y="4267200"/>
          <p14:tracePt t="62166" x="3124200" y="4259263"/>
          <p14:tracePt t="62169" x="3116263" y="4259263"/>
          <p14:tracePt t="62182" x="3094038" y="4251325"/>
          <p14:tracePt t="62185" x="3086100" y="4251325"/>
          <p14:tracePt t="62199" x="3063875" y="4244975"/>
          <p14:tracePt t="62204" x="3055938" y="4244975"/>
          <p14:tracePt t="62215" x="3048000" y="4244975"/>
          <p14:tracePt t="62218" x="3040063" y="4244975"/>
          <p14:tracePt t="62235" x="3032125" y="4244975"/>
          <p14:tracePt t="62257" x="3025775" y="4244975"/>
          <p14:tracePt t="62270" x="3017838" y="4244975"/>
          <p14:tracePt t="62272" x="3017838" y="4251325"/>
          <p14:tracePt t="62277" x="3009900" y="4259263"/>
          <p14:tracePt t="62282" x="3001963" y="4259263"/>
          <p14:tracePt t="62284" x="3001963" y="4267200"/>
          <p14:tracePt t="62285" x="2994025" y="4267200"/>
          <p14:tracePt t="62299" x="2925763" y="4313238"/>
          <p14:tracePt t="62302" x="2903538" y="4321175"/>
          <p14:tracePt t="62315" x="2827338" y="4351338"/>
          <p14:tracePt t="62318" x="2819400" y="4351338"/>
          <p14:tracePt t="62318" x="2803525" y="4351338"/>
          <p14:tracePt t="62319" x="2797175" y="4359275"/>
          <p14:tracePt t="62332" x="2735263" y="4381500"/>
          <p14:tracePt t="62335" x="2713038" y="4389438"/>
          <p14:tracePt t="62349" x="2644775" y="4403725"/>
          <p14:tracePt t="62352" x="2636838" y="4403725"/>
          <p14:tracePt t="62365" x="2606675" y="4411663"/>
          <p14:tracePt t="62377" x="2598738" y="4411663"/>
          <p14:tracePt t="62433" x="2598738" y="4403725"/>
          <p14:tracePt t="62437" x="2590800" y="4403725"/>
          <p14:tracePt t="62447" x="2590800" y="4397375"/>
          <p14:tracePt t="62458" x="2590800" y="4389438"/>
          <p14:tracePt t="62469" x="2590800" y="4381500"/>
          <p14:tracePt t="62481" x="2590800" y="4373563"/>
          <p14:tracePt t="62488" x="2590800" y="4365625"/>
          <p14:tracePt t="62495" x="2590800" y="4359275"/>
          <p14:tracePt t="62501" x="2590800" y="4351338"/>
          <p14:tracePt t="62508" x="2590800" y="4343400"/>
          <p14:tracePt t="62516" x="2590800" y="4335463"/>
          <p14:tracePt t="62525" x="2590800" y="4327525"/>
          <p14:tracePt t="62533" x="2590800" y="4321175"/>
          <p14:tracePt t="62549" x="2590800" y="4313238"/>
          <p14:tracePt t="62558" x="2590800" y="4305300"/>
          <p14:tracePt t="62569" x="2590800" y="4297363"/>
          <p14:tracePt t="62653" x="2590800" y="4305300"/>
          <p14:tracePt t="62663" x="2590800" y="4313238"/>
          <p14:tracePt t="62677" x="2590800" y="4321175"/>
          <p14:tracePt t="62697" x="2590800" y="4327525"/>
          <p14:tracePt t="62706" x="2590800" y="4335463"/>
          <p14:tracePt t="62713" x="2598738" y="4335463"/>
          <p14:tracePt t="62720" x="2598738" y="4343400"/>
          <p14:tracePt t="62726" x="2598738" y="4351338"/>
          <p14:tracePt t="62731" x="2606675" y="4351338"/>
          <p14:tracePt t="62731" x="2606675" y="4359275"/>
          <p14:tracePt t="62736" x="2613025" y="4365625"/>
          <p14:tracePt t="62747" x="2636838" y="4389438"/>
          <p14:tracePt t="62749" x="2644775" y="4397375"/>
          <p14:tracePt t="62763" x="2689225" y="4419600"/>
          <p14:tracePt t="62766" x="2689225" y="4427538"/>
          <p14:tracePt t="62766" x="2697163" y="4427538"/>
          <p14:tracePt t="62780" x="2735263" y="4441825"/>
          <p14:tracePt t="62783" x="2743200" y="4441825"/>
          <p14:tracePt t="62783" x="2743200" y="4449763"/>
          <p14:tracePt t="62796" x="2751138" y="4449763"/>
          <p14:tracePt t="62797" x="2773363" y="4449763"/>
          <p14:tracePt t="62803" x="2781300" y="4449763"/>
          <p14:tracePt t="62813" x="2797175" y="4449763"/>
          <p14:tracePt t="62818" x="2803525" y="4449763"/>
          <p14:tracePt t="62830" x="2819400" y="4441825"/>
          <p14:tracePt t="62833" x="2827338" y="4441825"/>
          <p14:tracePt t="62847" x="2857500" y="4435475"/>
          <p14:tracePt t="62849" x="2865438" y="4427538"/>
          <p14:tracePt t="62850" x="2873375" y="4427538"/>
          <p14:tracePt t="62863" x="2903538" y="4419600"/>
          <p14:tracePt t="62866" x="2911475" y="4419600"/>
          <p14:tracePt t="62866" x="2917825" y="4419600"/>
          <p14:tracePt t="62880" x="2949575" y="4403725"/>
          <p14:tracePt t="62883" x="2955925" y="4403725"/>
          <p14:tracePt t="62883" x="2963863" y="4403725"/>
          <p14:tracePt t="62897" x="3001963" y="4397375"/>
          <p14:tracePt t="62900" x="3009900" y="4397375"/>
          <p14:tracePt t="62900" x="3017838" y="4397375"/>
          <p14:tracePt t="62913" x="3040063" y="4397375"/>
          <p14:tracePt t="62916" x="3048000" y="4397375"/>
          <p14:tracePt t="62930" x="3055938" y="4397375"/>
          <p14:tracePt t="63077" x="3063875" y="4397375"/>
          <p14:tracePt t="63085" x="3063875" y="4389438"/>
          <p14:tracePt t="63098" x="3070225" y="4389438"/>
          <p14:tracePt t="63101" x="3070225" y="4381500"/>
          <p14:tracePt t="63110" x="3078163" y="4381500"/>
          <p14:tracePt t="63111" x="3078163" y="4373563"/>
          <p14:tracePt t="63116" x="3086100" y="4373563"/>
          <p14:tracePt t="63117" x="3094038" y="4365625"/>
          <p14:tracePt t="63120" x="3101975" y="4365625"/>
          <p14:tracePt t="63120" x="3101975" y="4359275"/>
          <p14:tracePt t="63121" x="3108325" y="4359275"/>
          <p14:tracePt t="63133" x="3146425" y="4343400"/>
          <p14:tracePt t="63137" x="3170238" y="4327525"/>
          <p14:tracePt t="63137" x="3178175" y="4327525"/>
          <p14:tracePt t="63150" x="3260725" y="4297363"/>
          <p14:tracePt t="63153" x="3284538" y="4289425"/>
          <p14:tracePt t="63167" x="3421063" y="4251325"/>
          <p14:tracePt t="63169" x="3429000" y="4251325"/>
          <p14:tracePt t="63170" x="3444875" y="4251325"/>
          <p14:tracePt t="63170" x="3459163" y="4244975"/>
          <p14:tracePt t="63183" x="3581400" y="4213225"/>
          <p14:tracePt t="63186" x="3589338" y="4213225"/>
          <p14:tracePt t="63186" x="3603625" y="4213225"/>
          <p14:tracePt t="63200" x="3657600" y="4206875"/>
          <p14:tracePt t="63202" x="3665538" y="4198938"/>
          <p14:tracePt t="63204" x="3673475" y="4198938"/>
          <p14:tracePt t="63217" x="3679825" y="4198938"/>
          <p14:tracePt t="63226" x="3687763" y="4198938"/>
          <p14:tracePt t="63357" x="3695700" y="4198938"/>
          <p14:tracePt t="63368" x="3703638" y="4198938"/>
          <p14:tracePt t="63371" x="3711575" y="4198938"/>
          <p14:tracePt t="63374" x="3717925" y="4198938"/>
          <p14:tracePt t="63384" x="3733800" y="4198938"/>
          <p14:tracePt t="63386" x="3749675" y="4198938"/>
          <p14:tracePt t="63403" x="3825875" y="4198938"/>
          <p14:tracePt t="63405" x="3848100" y="4198938"/>
          <p14:tracePt t="63419" x="3916363" y="4198938"/>
          <p14:tracePt t="63422" x="3924300" y="4198938"/>
          <p14:tracePt t="63422" x="3932238" y="4198938"/>
          <p14:tracePt t="63436" x="4008438" y="4198938"/>
          <p14:tracePt t="63438" x="4030663" y="4198938"/>
          <p14:tracePt t="63453" x="4144963" y="4191000"/>
          <p14:tracePt t="63456" x="4175125" y="4191000"/>
          <p14:tracePt t="63456" x="4183063" y="4191000"/>
          <p14:tracePt t="63469" x="4275138" y="4191000"/>
          <p14:tracePt t="63471" x="4283075" y="4191000"/>
          <p14:tracePt t="63472" x="4289425" y="4191000"/>
          <p14:tracePt t="63486" x="4359275" y="4191000"/>
          <p14:tracePt t="63489" x="4365625" y="4191000"/>
          <p14:tracePt t="63503" x="4397375" y="4198938"/>
          <p14:tracePt t="63510" x="4403725" y="4198938"/>
          <p14:tracePt t="63519" x="4403725" y="4206875"/>
          <p14:tracePt t="63521" x="4411663" y="4206875"/>
          <p14:tracePt t="63536" x="4419600" y="4221163"/>
          <p14:tracePt t="63538" x="4427538" y="4221163"/>
          <p14:tracePt t="63553" x="4449763" y="4244975"/>
          <p14:tracePt t="63556" x="4457700" y="4251325"/>
          <p14:tracePt t="63569" x="4495800" y="4283075"/>
          <p14:tracePt t="63572" x="4511675" y="4289425"/>
          <p14:tracePt t="63586" x="4518025" y="4289425"/>
          <p14:tracePt t="63586" x="4579938" y="4321175"/>
          <p14:tracePt t="63589" x="4587875" y="4327525"/>
          <p14:tracePt t="63603" x="4678363" y="4359275"/>
          <p14:tracePt t="63606" x="4686300" y="4359275"/>
          <p14:tracePt t="63606" x="4694238" y="4365625"/>
          <p14:tracePt t="63619" x="4702175" y="4365625"/>
          <p14:tracePt t="63619" x="4740275" y="4381500"/>
          <p14:tracePt t="63625" x="4746625" y="4381500"/>
          <p14:tracePt t="63636" x="4770438" y="4389438"/>
          <p14:tracePt t="63645" x="4778375" y="4389438"/>
          <p14:tracePt t="63654" x="4784725" y="4389438"/>
          <p14:tracePt t="63658" x="4792663" y="4381500"/>
          <p14:tracePt t="63669" x="4808538" y="4373563"/>
          <p14:tracePt t="63672" x="4816475" y="4365625"/>
          <p14:tracePt t="63686" x="4854575" y="4351338"/>
          <p14:tracePt t="63689" x="4868863" y="4343400"/>
          <p14:tracePt t="63703" x="4922838" y="4321175"/>
          <p14:tracePt t="63705" x="4937125" y="4313238"/>
          <p14:tracePt t="63719" x="5006975" y="4297363"/>
          <p14:tracePt t="63722" x="5013325" y="4297363"/>
          <p14:tracePt t="63723" x="5021263" y="4297363"/>
          <p14:tracePt t="63736" x="5105400" y="4289425"/>
          <p14:tracePt t="63739" x="5113338" y="4289425"/>
          <p14:tracePt t="63739" x="5121275" y="4289425"/>
          <p14:tracePt t="63753" x="5197475" y="4289425"/>
          <p14:tracePt t="63755" x="5219700" y="4289425"/>
          <p14:tracePt t="63769" x="5295900" y="4289425"/>
          <p14:tracePt t="63771" x="5303838" y="4289425"/>
          <p14:tracePt t="63772" x="5311775" y="4289425"/>
          <p14:tracePt t="63786" x="5394325" y="4289425"/>
          <p14:tracePt t="63789" x="5410200" y="4289425"/>
          <p14:tracePt t="63789" x="5418138" y="4289425"/>
          <p14:tracePt t="63803" x="5502275" y="4289425"/>
          <p14:tracePt t="63805" x="5524500" y="4289425"/>
          <p14:tracePt t="63819" x="5608638" y="4275138"/>
          <p14:tracePt t="63822" x="5622925" y="4275138"/>
          <p14:tracePt t="63836" x="5692775" y="4251325"/>
          <p14:tracePt t="63838" x="5699125" y="4244975"/>
          <p14:tracePt t="63853" x="5722938" y="4237038"/>
          <p14:tracePt t="63856" x="5722938" y="4229100"/>
          <p14:tracePt t="63869" x="5730875" y="4213225"/>
          <p14:tracePt t="63872" x="5737225" y="4213225"/>
          <p14:tracePt t="63886" x="5745163" y="4198938"/>
          <p14:tracePt t="63889" x="5753100" y="4191000"/>
          <p14:tracePt t="63903" x="5761038" y="4175125"/>
          <p14:tracePt t="63905" x="5768975" y="4168775"/>
          <p14:tracePt t="63919" x="5775325" y="4144963"/>
          <p14:tracePt t="63922" x="5783263" y="4137025"/>
          <p14:tracePt t="63936" x="5791200" y="4106863"/>
          <p14:tracePt t="63939" x="5799138" y="4092575"/>
          <p14:tracePt t="63953" x="5807075" y="4054475"/>
          <p14:tracePt t="63958" x="5813425" y="4038600"/>
          <p14:tracePt t="63959" x="5813425" y="4030663"/>
          <p14:tracePt t="63969" x="5829300" y="4000500"/>
          <p14:tracePt t="63973" x="5829300" y="3992563"/>
          <p14:tracePt t="63975" x="5837238" y="3984625"/>
          <p14:tracePt t="63986" x="5845175" y="3954463"/>
          <p14:tracePt t="63989" x="5851525" y="3946525"/>
          <p14:tracePt t="64003" x="5859463" y="3916363"/>
          <p14:tracePt t="64006" x="5867400" y="3908425"/>
          <p14:tracePt t="64019" x="5889625" y="3878263"/>
          <p14:tracePt t="64022" x="5889625" y="3870325"/>
          <p14:tracePt t="64036" x="5913438" y="3848100"/>
          <p14:tracePt t="64039" x="5913438" y="3840163"/>
          <p14:tracePt t="64052" x="5921375" y="3832225"/>
          <p14:tracePt t="64053" x="5935663" y="3810000"/>
          <p14:tracePt t="64057" x="5943600" y="3794125"/>
          <p14:tracePt t="64069" x="5965825" y="3779838"/>
          <p14:tracePt t="64072" x="5965825" y="3771900"/>
          <p14:tracePt t="64086" x="5981700" y="3749675"/>
          <p14:tracePt t="64089" x="5989638" y="3741738"/>
          <p14:tracePt t="64103" x="6003925" y="3717925"/>
          <p14:tracePt t="64106" x="6011863" y="3711575"/>
          <p14:tracePt t="64119" x="6035675" y="3687763"/>
          <p14:tracePt t="64125" x="6042025" y="3679825"/>
          <p14:tracePt t="64136" x="6049963" y="3665538"/>
          <p14:tracePt t="64139" x="6057900" y="3657600"/>
          <p14:tracePt t="64153" x="6065838" y="3641725"/>
          <p14:tracePt t="64156" x="6073775" y="3635375"/>
          <p14:tracePt t="64169" x="6073775" y="3627438"/>
          <p14:tracePt t="64171" x="6080125" y="3627438"/>
          <p14:tracePt t="64186" x="6088063" y="3619500"/>
          <p14:tracePt t="64193" x="6088063" y="3611563"/>
          <p14:tracePt t="64203" x="6096000" y="3603625"/>
          <p14:tracePt t="64209" x="6103938" y="3603625"/>
          <p14:tracePt t="64219" x="6111875" y="3597275"/>
          <p14:tracePt t="64222" x="6111875" y="3589338"/>
          <p14:tracePt t="64236" x="6118225" y="3581400"/>
          <p14:tracePt t="64238" x="6126163" y="3581400"/>
          <p14:tracePt t="64253" x="6134100" y="3565525"/>
          <p14:tracePt t="64260" x="6134100" y="3559175"/>
          <p14:tracePt t="64269" x="6142038" y="3559175"/>
          <p14:tracePt t="64274" x="6142038" y="3551238"/>
          <p14:tracePt t="64286" x="6149975" y="3543300"/>
          <p14:tracePt t="64293" x="6156325" y="3543300"/>
          <p14:tracePt t="64303" x="6156325" y="3535363"/>
          <p14:tracePt t="64306" x="6156325" y="3527425"/>
          <p14:tracePt t="64319" x="6164263" y="3527425"/>
          <p14:tracePt t="64324" x="6164263" y="3521075"/>
          <p14:tracePt t="64336" x="6172200" y="3521075"/>
          <p14:tracePt t="64339" x="6172200" y="3513138"/>
          <p14:tracePt t="64353" x="6180138" y="3505200"/>
          <p14:tracePt t="64359" x="6188075" y="3497263"/>
          <p14:tracePt t="64369" x="6188075" y="3489325"/>
          <p14:tracePt t="64586" x="6188075" y="3497263"/>
          <p14:tracePt t="64588" x="6188075" y="3505200"/>
          <p14:tracePt t="64592" x="6188075" y="3513138"/>
          <p14:tracePt t="64596" x="6188075" y="3521075"/>
          <p14:tracePt t="64598" x="6188075" y="3527425"/>
          <p14:tracePt t="64600" x="6188075" y="3535363"/>
          <p14:tracePt t="64600" x="6188075" y="3543300"/>
          <p14:tracePt t="64601" x="6188075" y="3551238"/>
          <p14:tracePt t="64604" x="6188075" y="3559175"/>
          <p14:tracePt t="64605" x="6188075" y="3565525"/>
          <p14:tracePt t="64605" x="6188075" y="3573463"/>
          <p14:tracePt t="64606" x="6188075" y="3581400"/>
          <p14:tracePt t="64615" x="6188075" y="3641725"/>
          <p14:tracePt t="64621" x="6188075" y="3703638"/>
          <p14:tracePt t="64621" x="6188075" y="3725863"/>
          <p14:tracePt t="64631" x="6188075" y="3856038"/>
          <p14:tracePt t="64639" x="6188075" y="3954463"/>
          <p14:tracePt t="64648" x="6188075" y="4092575"/>
          <p14:tracePt t="64657" x="6188075" y="4198938"/>
          <p14:tracePt t="64657" x="6188075" y="4221163"/>
          <p14:tracePt t="64665" x="6188075" y="4283075"/>
          <p14:tracePt t="64673" x="6188075" y="4327525"/>
          <p14:tracePt t="64681" x="6180138" y="4365625"/>
          <p14:tracePt t="64689" x="6180138" y="4381500"/>
          <p14:tracePt t="64698" x="6172200" y="4389438"/>
          <p14:tracePt t="64713" x="6164263" y="4389438"/>
          <p14:tracePt t="64734" x="6164263" y="4381500"/>
          <p14:tracePt t="64741" x="6156325" y="4373563"/>
          <p14:tracePt t="64745" x="6156325" y="4365625"/>
          <p14:tracePt t="64750" x="6156325" y="4359275"/>
          <p14:tracePt t="64756" x="6156325" y="4351338"/>
          <p14:tracePt t="64765" x="6149975" y="4335463"/>
          <p14:tracePt t="64773" x="6149975" y="4321175"/>
          <p14:tracePt t="64781" x="6149975" y="4313238"/>
          <p14:tracePt t="64790" x="6149975" y="4305300"/>
          <p14:tracePt t="64798" x="6149975" y="4297363"/>
          <p14:tracePt t="64810" x="6149975" y="4289425"/>
          <p14:tracePt t="64843" x="6142038" y="4289425"/>
          <p14:tracePt t="64849" x="6142038" y="4283075"/>
          <p14:tracePt t="64855" x="6134100" y="4283075"/>
          <p14:tracePt t="64857" x="6134100" y="4275138"/>
          <p14:tracePt t="64865" x="6126163" y="4267200"/>
          <p14:tracePt t="64872" x="6126163" y="4259263"/>
          <p14:tracePt t="64873" x="6111875" y="4244975"/>
          <p14:tracePt t="64881" x="6096000" y="4221163"/>
          <p14:tracePt t="64890" x="6088063" y="4198938"/>
          <p14:tracePt t="64890" x="6080125" y="4191000"/>
          <p14:tracePt t="64898" x="6073775" y="4168775"/>
          <p14:tracePt t="64906" x="6057900" y="4137025"/>
          <p14:tracePt t="64915" x="6049963" y="4106863"/>
          <p14:tracePt t="64924" x="6035675" y="4084638"/>
          <p14:tracePt t="64924" x="6035675" y="4076700"/>
          <p14:tracePt t="64931" x="6027738" y="4060825"/>
          <p14:tracePt t="64939" x="6019800" y="4046538"/>
          <p14:tracePt t="64951" x="6011863" y="4030663"/>
          <p14:tracePt t="64957" x="6011863" y="4022725"/>
          <p14:tracePt t="65335" x="6011863" y="4030663"/>
          <p14:tracePt t="65341" x="6011863" y="4038600"/>
          <p14:tracePt t="65345" x="6011863" y="4046538"/>
          <p14:tracePt t="65350" x="6011863" y="4054475"/>
          <p14:tracePt t="65356" x="6011863" y="4060825"/>
          <p14:tracePt t="65358" x="6019800" y="4068763"/>
          <p14:tracePt t="65375" x="6019800" y="4092575"/>
          <p14:tracePt t="65465" x="6019800" y="4098925"/>
          <p14:tracePt t="65470" x="6019800" y="4106863"/>
          <p14:tracePt t="65473" x="6019800" y="4114800"/>
          <p14:tracePt t="65481" x="6019800" y="4137025"/>
          <p14:tracePt t="65483" x="6019800" y="4144963"/>
          <p14:tracePt t="65498" x="6027738" y="4191000"/>
          <p14:tracePt t="65501" x="6027738" y="4206875"/>
          <p14:tracePt t="65515" x="6035675" y="4251325"/>
          <p14:tracePt t="65517" x="6035675" y="4259263"/>
          <p14:tracePt t="65518" x="6035675" y="4267200"/>
          <p14:tracePt t="65532" x="6057900" y="4313238"/>
          <p14:tracePt t="65535" x="6065838" y="4321175"/>
          <p14:tracePt t="65535" x="6073775" y="4321175"/>
          <p14:tracePt t="65548" x="6096000" y="4359275"/>
          <p14:tracePt t="65551" x="6103938" y="4365625"/>
          <p14:tracePt t="65565" x="6126163" y="4389438"/>
          <p14:tracePt t="65568" x="6126163" y="4397375"/>
          <p14:tracePt t="65581" x="6142038" y="4397375"/>
          <p14:tracePt t="65586" x="6142038" y="4403725"/>
          <p14:tracePt t="65598" x="6149975" y="4403725"/>
          <p14:tracePt t="65614" x="6156325" y="4403725"/>
          <p14:tracePt t="65623" x="6164263" y="4403725"/>
          <p14:tracePt t="65629" x="6172200" y="4403725"/>
          <p14:tracePt t="65633" x="6180138" y="4403725"/>
          <p14:tracePt t="65637" x="6188075" y="4403725"/>
          <p14:tracePt t="65648" x="6202363" y="4397375"/>
          <p14:tracePt t="65651" x="6210300" y="4389438"/>
          <p14:tracePt t="65665" x="6256338" y="4381500"/>
          <p14:tracePt t="65667" x="6264275" y="4381500"/>
          <p14:tracePt t="65681" x="6316663" y="4359275"/>
          <p14:tracePt t="65684" x="6324600" y="4359275"/>
          <p14:tracePt t="65685" x="6332538" y="4359275"/>
          <p14:tracePt t="65698" x="6370638" y="4335463"/>
          <p14:tracePt t="65701" x="6378575" y="4335463"/>
          <p14:tracePt t="65702" x="6384925" y="4335463"/>
          <p14:tracePt t="65715" x="6423025" y="4313238"/>
          <p14:tracePt t="65716" x="6430963" y="4313238"/>
          <p14:tracePt t="65718" x="6438900" y="4305300"/>
          <p14:tracePt t="65719" x="6446838" y="4305300"/>
          <p14:tracePt t="65731" x="6507163" y="4283075"/>
          <p14:tracePt t="65735" x="6515100" y="4275138"/>
          <p14:tracePt t="65735" x="6523038" y="4267200"/>
          <p14:tracePt t="65748" x="6569075" y="4251325"/>
          <p14:tracePt t="65751" x="6575425" y="4244975"/>
          <p14:tracePt t="65751" x="6583363" y="4244975"/>
          <p14:tracePt t="65765" x="6621463" y="4229100"/>
          <p14:tracePt t="65768" x="6629400" y="4221163"/>
          <p14:tracePt t="65782" x="6651625" y="4213225"/>
          <p14:tracePt t="65789" x="6651625" y="4206875"/>
          <p14:tracePt t="65798" x="6659563" y="4206875"/>
          <p14:tracePt t="65890" x="6651625" y="4206875"/>
          <p14:tracePt t="65903" x="6651625" y="4213225"/>
          <p14:tracePt t="65908" x="6645275" y="4213225"/>
          <p14:tracePt t="65918" x="6637338" y="4213225"/>
          <p14:tracePt t="65935" x="6629400" y="4213225"/>
          <p14:tracePt t="65940" x="6629400" y="4221163"/>
          <p14:tracePt t="66140" x="6637338" y="4221163"/>
          <p14:tracePt t="66142" x="6637338" y="4229100"/>
          <p14:tracePt t="66143" x="6645275" y="4229100"/>
          <p14:tracePt t="66146" x="6651625" y="4229100"/>
          <p14:tracePt t="66150" x="6651625" y="4237038"/>
          <p14:tracePt t="66150" x="6659563" y="4244975"/>
          <p14:tracePt t="66153" x="6675438" y="4251325"/>
          <p14:tracePt t="66154" x="6675438" y="4259263"/>
          <p14:tracePt t="66166" x="6721475" y="4289425"/>
          <p14:tracePt t="66167" x="6721475" y="4297363"/>
          <p14:tracePt t="66167" x="6727825" y="4305300"/>
          <p14:tracePt t="66170" x="6743700" y="4313238"/>
          <p14:tracePt t="66171" x="6751638" y="4321175"/>
          <p14:tracePt t="66184" x="6819900" y="4373563"/>
          <p14:tracePt t="66187" x="6842125" y="4381500"/>
          <p14:tracePt t="66187" x="6850063" y="4389438"/>
          <p14:tracePt t="66201" x="7002463" y="4435475"/>
          <p14:tracePt t="66204" x="7048500" y="4441825"/>
          <p14:tracePt t="66204" x="7056438" y="4441825"/>
          <p14:tracePt t="66217" x="7277100" y="4457700"/>
          <p14:tracePt t="66220" x="7292975" y="4457700"/>
          <p14:tracePt t="66220" x="7331075" y="4465638"/>
          <p14:tracePt t="66221" x="7345363" y="4465638"/>
          <p14:tracePt t="66234" x="7597775" y="4465638"/>
          <p14:tracePt t="66236" x="7658100" y="4465638"/>
          <p14:tracePt t="66251" x="8008938" y="4465638"/>
          <p14:tracePt t="66252" x="8039100" y="4465638"/>
          <p14:tracePt t="66252" x="8061325" y="4465638"/>
          <p14:tracePt t="66254" x="8123238" y="4465638"/>
          <p14:tracePt t="66267" x="8518525" y="4449763"/>
          <p14:tracePt t="66270" x="8580438" y="4449763"/>
          <p14:tracePt t="66271" x="8610600" y="4441825"/>
          <p14:tracePt t="66284" x="8953500" y="4441825"/>
          <p14:tracePt t="66286" x="8991600" y="4441825"/>
          <p14:tracePt t="66287" x="9013825" y="4441825"/>
          <p14:tracePt t="66288" x="9029700" y="4441825"/>
          <p14:tracePt t="66301" x="9128125" y="4441825"/>
          <p14:tracePt t="66304" x="9136063" y="4441825"/>
          <p14:tracePt t="66317" x="9144000" y="4441825"/>
          <p14:tracePt t="66335" x="9136063" y="4441825"/>
          <p14:tracePt t="66343" x="9128125" y="4441825"/>
          <p14:tracePt t="66349" x="9121775" y="4435475"/>
          <p14:tracePt t="66352" x="9113838" y="4435475"/>
          <p14:tracePt t="66355" x="9105900" y="4435475"/>
          <p14:tracePt t="66367" x="9067800" y="4427538"/>
          <p14:tracePt t="66371" x="9051925" y="4427538"/>
          <p14:tracePt t="66384" x="8999538" y="4427538"/>
          <p14:tracePt t="66386" x="8991600" y="4427538"/>
          <p14:tracePt t="66401" x="8931275" y="4427538"/>
          <p14:tracePt t="66403" x="8915400" y="4427538"/>
          <p14:tracePt t="66417" x="8877300" y="4427538"/>
          <p14:tracePt t="66419" x="8869363" y="4427538"/>
          <p14:tracePt t="66434" x="8861425" y="4427538"/>
          <p14:tracePt t="66440" x="8855075" y="4427538"/>
          <p14:tracePt t="66462" x="8861425" y="4427538"/>
          <p14:tracePt t="66466" x="8861425" y="4435475"/>
          <p14:tracePt t="66472" x="8869363" y="4435475"/>
          <p14:tracePt t="66474" x="8869363" y="4441825"/>
          <p14:tracePt t="66484" x="8877300" y="4449763"/>
          <p14:tracePt t="66491" x="8885238" y="4449763"/>
          <p14:tracePt t="66500" x="8893175" y="4457700"/>
          <p14:tracePt t="66503" x="8893175" y="4465638"/>
          <p14:tracePt t="66519" x="8899525" y="4473575"/>
          <p14:tracePt t="66529" x="8899525" y="4479925"/>
          <p14:tracePt t="66539" x="8907463" y="4479925"/>
          <p14:tracePt t="66546" x="8907463" y="4487863"/>
          <p14:tracePt t="66568" x="8907463" y="4495800"/>
          <p14:tracePt t="66581" x="8899525" y="4495800"/>
          <p14:tracePt t="66599" x="8899525" y="4503738"/>
          <p14:tracePt t="66612" x="8893175" y="4503738"/>
          <p14:tracePt t="66639" x="8893175" y="4495800"/>
          <p14:tracePt t="66671" x="8893175" y="4487863"/>
          <p14:tracePt t="66719" x="8899525" y="4479925"/>
          <p14:tracePt t="66733" x="8907463" y="4479925"/>
          <p14:tracePt t="66737" x="8907463" y="4473575"/>
          <p14:tracePt t="66743" x="8915400" y="4473575"/>
          <p14:tracePt t="66751" x="8915400" y="4465638"/>
          <p14:tracePt t="66756" x="8923338" y="4465638"/>
          <p14:tracePt t="66767" x="8923338" y="4457700"/>
          <p14:tracePt t="66770" x="8931275" y="4457700"/>
          <p14:tracePt t="66785" x="8945563" y="4441825"/>
          <p14:tracePt t="66788" x="8945563" y="4435475"/>
          <p14:tracePt t="66802" x="8975725" y="4411663"/>
          <p14:tracePt t="66805" x="8975725" y="4403725"/>
          <p14:tracePt t="66818" x="8991600" y="4397375"/>
          <p14:tracePt t="66828" x="8999538" y="4397375"/>
          <p14:tracePt t="66847" x="9007475" y="4397375"/>
          <p14:tracePt t="66858" x="9013825" y="4397375"/>
          <p14:tracePt t="66861" x="9013825" y="4389438"/>
          <p14:tracePt t="66867" x="9021763" y="4389438"/>
          <p14:tracePt t="66876" x="9029700" y="4389438"/>
          <p14:tracePt t="66881" x="9029700" y="4381500"/>
          <p14:tracePt t="66886" x="9037638" y="4381500"/>
          <p14:tracePt t="66898" x="9045575" y="4373563"/>
          <p14:tracePt t="66902" x="9051925" y="4373563"/>
          <p14:tracePt t="66916" x="9067800" y="4365625"/>
          <p14:tracePt t="66921" x="9075738" y="4365625"/>
          <p14:tracePt t="66931" x="9083675" y="4365625"/>
          <p14:tracePt t="66937" x="9090025" y="4365625"/>
          <p14:tracePt t="66949" x="9105900" y="4365625"/>
          <p14:tracePt t="66956" x="9121775" y="4359275"/>
          <p14:tracePt t="66957" x="9128125" y="4359275"/>
          <p14:tracePt t="66965" x="9144000" y="4351338"/>
          <p14:tracePt t="66969" x="9151938" y="4351338"/>
          <p14:tracePt t="66982" x="9174163" y="4351338"/>
          <p14:tracePt t="66984" x="9174163" y="4343400"/>
          <p14:tracePt t="66984" x="9182100" y="4343400"/>
          <p14:tracePt t="66987" x="9190038" y="4343400"/>
          <p14:tracePt t="66998" x="9212263" y="4335463"/>
          <p14:tracePt t="67002" x="9220200" y="4327525"/>
          <p14:tracePt t="67016" x="9288463" y="4305300"/>
          <p14:tracePt t="67016" x="9318625" y="4289425"/>
          <p14:tracePt t="67021" x="9394825" y="4259263"/>
          <p14:tracePt t="67031" x="9555163" y="4213225"/>
          <p14:tracePt t="67035" x="9578975" y="4198938"/>
          <p14:tracePt t="67049" x="9661525" y="4183063"/>
          <p14:tracePt t="67049" x="9677400" y="4175125"/>
          <p14:tracePt t="67054" x="9693275" y="4175125"/>
          <p14:tracePt t="67065" x="9731375" y="4168775"/>
          <p14:tracePt t="67068" x="9745663" y="4168775"/>
          <p14:tracePt t="67082" x="9783763" y="4160838"/>
          <p14:tracePt t="67083" x="9791700" y="4160838"/>
          <p14:tracePt t="67088" x="9799638" y="4152900"/>
          <p14:tracePt t="67088" x="9807575" y="4152900"/>
          <p14:tracePt t="67098" x="9821863" y="4152900"/>
          <p14:tracePt t="67102" x="9829800" y="4152900"/>
          <p14:tracePt t="67116" x="9852025" y="4152900"/>
          <p14:tracePt t="67121" x="9859963" y="4152900"/>
          <p14:tracePt t="67131" x="9867900" y="4152900"/>
          <p14:tracePt t="67132" x="9883775" y="4152900"/>
          <p14:tracePt t="67135" x="9890125" y="4152900"/>
          <p14:tracePt t="67149" x="9921875" y="4152900"/>
          <p14:tracePt t="67150" x="9928225" y="4152900"/>
          <p14:tracePt t="67154" x="9944100" y="4152900"/>
          <p14:tracePt t="67165" x="9974263" y="4152900"/>
          <p14:tracePt t="67168" x="9982200" y="4152900"/>
          <p14:tracePt t="67169" x="9990138" y="4152900"/>
          <p14:tracePt t="67182" x="10020300" y="4152900"/>
          <p14:tracePt t="67186" x="10028238" y="4152900"/>
          <p14:tracePt t="67198" x="10036175" y="4152900"/>
          <p14:tracePt t="67198" x="10050463" y="4152900"/>
          <p14:tracePt t="67202" x="10058400" y="4152900"/>
          <p14:tracePt t="67219" x="10066338" y="4152900"/>
          <p14:tracePt t="67242" x="10074275" y="4152900"/>
          <p14:tracePt t="67245" x="10074275" y="4160838"/>
          <p14:tracePt t="67253" x="10074275" y="4168775"/>
          <p14:tracePt t="67264" x="10074275" y="4175125"/>
          <p14:tracePt t="67272" x="10074275" y="4183063"/>
          <p14:tracePt t="67277" x="10074275" y="4191000"/>
          <p14:tracePt t="67284" x="10074275" y="4198938"/>
          <p14:tracePt t="67289" x="10074275" y="4206875"/>
          <p14:tracePt t="67298" x="10050463" y="4229100"/>
          <p14:tracePt t="67303" x="10020300" y="4251325"/>
          <p14:tracePt t="67303" x="9998075" y="4267200"/>
          <p14:tracePt t="67317" x="9898063" y="4343400"/>
          <p14:tracePt t="67317" x="9821863" y="4397375"/>
          <p14:tracePt t="67321" x="9769475" y="4419600"/>
          <p14:tracePt t="67321" x="9761538" y="4427538"/>
          <p14:tracePt t="67331" x="9731375" y="4441825"/>
          <p14:tracePt t="67332" x="9547225" y="4533900"/>
          <p14:tracePt t="67336" x="9471025" y="4564063"/>
          <p14:tracePt t="67336" x="9418638" y="4579938"/>
          <p14:tracePt t="67348" x="9136063" y="4670425"/>
          <p14:tracePt t="67352" x="9037638" y="4694238"/>
          <p14:tracePt t="67365" x="8732838" y="4716463"/>
          <p14:tracePt t="67370" x="8648700" y="4716463"/>
          <p14:tracePt t="67370" x="8618538" y="4716463"/>
          <p14:tracePt t="67381" x="8458200" y="4686300"/>
          <p14:tracePt t="67385" x="8442325" y="4678363"/>
          <p14:tracePt t="67385" x="8420100" y="4670425"/>
          <p14:tracePt t="67398" x="8259763" y="4556125"/>
          <p14:tracePt t="67403" x="8213725" y="4518025"/>
          <p14:tracePt t="67403" x="8199438" y="4503738"/>
          <p14:tracePt t="67415" x="8123238" y="4381500"/>
          <p14:tracePt t="67418" x="8115300" y="4381500"/>
          <p14:tracePt t="67419" x="8107363" y="4343400"/>
          <p14:tracePt t="67431" x="8099425" y="4335463"/>
          <p14:tracePt t="67432" x="8085138" y="4221163"/>
          <p14:tracePt t="67436" x="8085138" y="4191000"/>
          <p14:tracePt t="67436" x="8085138" y="4183063"/>
          <p14:tracePt t="67448" x="8099425" y="4106863"/>
          <p14:tracePt t="67452" x="8107363" y="4084638"/>
          <p14:tracePt t="67465" x="8145463" y="4030663"/>
          <p14:tracePt t="67469" x="8145463" y="4022725"/>
          <p14:tracePt t="67470" x="8153400" y="4022725"/>
          <p14:tracePt t="67481" x="8283575" y="3916363"/>
          <p14:tracePt t="67485" x="8305800" y="3908425"/>
          <p14:tracePt t="67485" x="8343900" y="3886200"/>
          <p14:tracePt t="67498" x="8656638" y="3771900"/>
          <p14:tracePt t="67503" x="8747125" y="3756025"/>
          <p14:tracePt t="67503" x="8785225" y="3749675"/>
          <p14:tracePt t="67515" x="9007475" y="3717925"/>
          <p14:tracePt t="67518" x="9090025" y="3717925"/>
          <p14:tracePt t="67531" x="9410700" y="3717925"/>
          <p14:tracePt t="67536" x="9478963" y="3733800"/>
          <p14:tracePt t="67537" x="9532938" y="3741738"/>
          <p14:tracePt t="67548" x="9775825" y="3802063"/>
          <p14:tracePt t="67552" x="9845675" y="3825875"/>
          <p14:tracePt t="67565" x="10036175" y="3908425"/>
          <p14:tracePt t="67569" x="10074275" y="3932238"/>
          <p14:tracePt t="67581" x="10118725" y="3992563"/>
          <p14:tracePt t="67585" x="10126663" y="4008438"/>
          <p14:tracePt t="67598" x="10112375" y="4084638"/>
          <p14:tracePt t="67603" x="10096500" y="4106863"/>
          <p14:tracePt t="67604" x="10080625" y="4122738"/>
          <p14:tracePt t="67615" x="9974263" y="4213225"/>
          <p14:tracePt t="67618" x="9921875" y="4244975"/>
          <p14:tracePt t="67631" x="9707563" y="4321175"/>
          <p14:tracePt t="67636" x="9647238" y="4335463"/>
          <p14:tracePt t="67636" x="9601200" y="4335463"/>
          <p14:tracePt t="67648" x="9326563" y="4351338"/>
          <p14:tracePt t="67652" x="9220200" y="4343400"/>
          <p14:tracePt t="67665" x="8847138" y="4275138"/>
          <p14:tracePt t="67669" x="8740775" y="4237038"/>
          <p14:tracePt t="67670" x="8716963" y="4229100"/>
          <p14:tracePt t="67681" x="8458200" y="4106863"/>
          <p14:tracePt t="67685" x="8442325" y="4092575"/>
          <p14:tracePt t="67685" x="8412163" y="4068763"/>
          <p14:tracePt t="67698" x="8245475" y="3908425"/>
          <p14:tracePt t="67703" x="8221663" y="3856038"/>
          <p14:tracePt t="67703" x="8213725" y="3840163"/>
          <p14:tracePt t="67715" x="8199438" y="3711575"/>
          <p14:tracePt t="67719" x="8199438" y="3679825"/>
          <p14:tracePt t="67731" x="8283575" y="3551238"/>
          <p14:tracePt t="67736" x="8313738" y="3513138"/>
          <p14:tracePt t="67736" x="8343900" y="3489325"/>
          <p14:tracePt t="67748" x="8526463" y="3382963"/>
          <p14:tracePt t="67752" x="8602663" y="3352800"/>
          <p14:tracePt t="67765" x="8885238" y="3276600"/>
          <p14:tracePt t="67770" x="8915400" y="3268663"/>
          <p14:tracePt t="67770" x="8937625" y="3268663"/>
          <p14:tracePt t="67781" x="9326563" y="3268663"/>
          <p14:tracePt t="67785" x="9410700" y="3276600"/>
          <p14:tracePt t="67798" x="9761538" y="3368675"/>
          <p14:tracePt t="67803" x="9859963" y="3406775"/>
          <p14:tracePt t="67803" x="9906000" y="3429000"/>
          <p14:tracePt t="67815" x="10118725" y="3543300"/>
          <p14:tracePt t="67818" x="10180638" y="3597275"/>
          <p14:tracePt t="67831" x="10233025" y="3695700"/>
          <p14:tracePt t="67836" x="10240963" y="3711575"/>
          <p14:tracePt t="67848" x="10218738" y="3787775"/>
          <p14:tracePt t="67852" x="10188575" y="3810000"/>
          <p14:tracePt t="67865" x="10080625" y="3856038"/>
          <p14:tracePt t="67869" x="10074275" y="3856038"/>
          <p14:tracePt t="67870" x="10058400" y="3863975"/>
          <p14:tracePt t="67881" x="9883775" y="3870325"/>
          <p14:tracePt t="67885" x="9845675" y="3870325"/>
          <p14:tracePt t="67898" x="9731375" y="3848100"/>
          <p14:tracePt t="67903" x="9715500" y="3840163"/>
          <p14:tracePt t="67903" x="9699625" y="3832225"/>
          <p14:tracePt t="67915" x="9661525" y="3817938"/>
          <p14:tracePt t="67918" x="9655175" y="3810000"/>
          <p14:tracePt t="67931" x="9647238" y="3794125"/>
          <p14:tracePt t="67939" x="9647238" y="3787775"/>
          <p14:tracePt t="67954" x="9647238" y="3779838"/>
          <p14:tracePt t="67971" x="9655175" y="3779838"/>
          <p14:tracePt t="67982" x="9661525" y="3779838"/>
          <p14:tracePt t="67986" x="9661525" y="3771900"/>
          <p14:tracePt t="67997" x="9669463" y="3771900"/>
          <p14:tracePt t="68014" x="9677400" y="3771900"/>
          <p14:tracePt t="68036" x="9685338" y="3771900"/>
          <p14:tracePt t="68063" x="9685338" y="3779838"/>
          <p14:tracePt t="68067" x="9693275" y="3779838"/>
          <p14:tracePt t="68106" x="9693275" y="3787775"/>
          <p14:tracePt t="68129" x="9693275" y="3794125"/>
          <p14:tracePt t="68147" x="9693275" y="3802063"/>
          <p14:tracePt t="68159" x="9685338" y="3802063"/>
          <p14:tracePt t="68163" x="9685338" y="3810000"/>
          <p14:tracePt t="68165" x="9677400" y="3810000"/>
          <p14:tracePt t="68168" x="9677400" y="3817938"/>
          <p14:tracePt t="68181" x="9639300" y="3832225"/>
          <p14:tracePt t="68185" x="9631363" y="3840163"/>
          <p14:tracePt t="68198" x="9585325" y="3856038"/>
          <p14:tracePt t="68203" x="9571038" y="3863975"/>
          <p14:tracePt t="68203" x="9555163" y="3870325"/>
          <p14:tracePt t="68215" x="9471025" y="3908425"/>
          <p14:tracePt t="68218" x="9464675" y="3916363"/>
          <p14:tracePt t="68219" x="9426575" y="3932238"/>
          <p14:tracePt t="68231" x="9258300" y="3992563"/>
          <p14:tracePt t="68236" x="9212263" y="4008438"/>
          <p14:tracePt t="68236" x="9190038" y="4016375"/>
          <p14:tracePt t="68249" x="9067800" y="4054475"/>
          <p14:tracePt t="68249" x="9045575" y="4054475"/>
          <p14:tracePt t="68250" x="9037638" y="4060825"/>
          <p14:tracePt t="68254" x="9013825" y="4068763"/>
          <p14:tracePt t="68254" x="9007475" y="4068763"/>
          <p14:tracePt t="68265" x="8961438" y="4076700"/>
          <p14:tracePt t="68269" x="8953500" y="4084638"/>
          <p14:tracePt t="68281" x="8937625" y="4084638"/>
          <p14:tracePt t="68316" x="8945563" y="4084638"/>
          <p14:tracePt t="68327" x="8953500" y="4084638"/>
          <p14:tracePt t="68373" x="8961438" y="4084638"/>
          <p14:tracePt t="68431" x="8969375" y="4084638"/>
          <p14:tracePt t="68535" x="8961438" y="4084638"/>
          <p14:tracePt t="68540" x="8953500" y="4092575"/>
          <p14:tracePt t="68543" x="8937625" y="4098925"/>
          <p14:tracePt t="68548" x="8923338" y="4098925"/>
          <p14:tracePt t="68553" x="8885238" y="4114800"/>
          <p14:tracePt t="68565" x="8755063" y="4183063"/>
          <p14:tracePt t="68570" x="8740775" y="4183063"/>
          <p14:tracePt t="68570" x="8702675" y="4213225"/>
          <p14:tracePt t="68581" x="8648700" y="4267200"/>
          <p14:tracePt t="68584" x="8640763" y="4275138"/>
          <p14:tracePt t="68585" x="8640763" y="4283075"/>
          <p14:tracePt t="68598" x="8632825" y="4313238"/>
          <p14:tracePt t="68602" x="8632825" y="4327525"/>
          <p14:tracePt t="68615" x="8640763" y="4365625"/>
          <p14:tracePt t="68619" x="8648700" y="4381500"/>
          <p14:tracePt t="68631" x="8670925" y="4419600"/>
          <p14:tracePt t="68635" x="8670925" y="4435475"/>
          <p14:tracePt t="68635" x="8670925" y="4441825"/>
          <p14:tracePt t="68648" x="8724900" y="4670425"/>
          <p14:tracePt t="68650" x="8732838" y="4754563"/>
          <p14:tracePt t="68651" x="8740775" y="4784725"/>
          <p14:tracePt t="68665" x="8770938" y="5013325"/>
          <p14:tracePt t="68667" x="8770938" y="5029200"/>
          <p14:tracePt t="68681" x="8763000" y="5045075"/>
          <p14:tracePt t="68988" x="8755063" y="5045075"/>
          <p14:tracePt t="68991" x="8747125" y="5045075"/>
          <p14:tracePt t="68996" x="8740775" y="5045075"/>
          <p14:tracePt t="68999" x="8732838" y="5045075"/>
          <p14:tracePt t="69001" x="8724900" y="5045075"/>
          <p14:tracePt t="69015" x="8686800" y="5045075"/>
          <p14:tracePt t="69018" x="8678863" y="5045075"/>
          <p14:tracePt t="69031" x="8632825" y="5029200"/>
          <p14:tracePt t="69036" x="8626475" y="5029200"/>
          <p14:tracePt t="69048" x="8602663" y="5021263"/>
          <p14:tracePt t="69051" x="8594725" y="5021263"/>
          <p14:tracePt t="69065" x="8580438" y="5021263"/>
          <p14:tracePt t="69067" x="8580438" y="5013325"/>
          <p14:tracePt t="69067" x="8572500" y="5013325"/>
          <p14:tracePt t="69081" x="8556625" y="5006975"/>
          <p14:tracePt t="69084" x="8550275" y="5006975"/>
          <p14:tracePt t="69084" x="8550275" y="4999038"/>
          <p14:tracePt t="69085" x="8542338" y="4999038"/>
          <p14:tracePt t="69098" x="8496300" y="4968875"/>
          <p14:tracePt t="69101" x="8480425" y="4953000"/>
          <p14:tracePt t="69116" x="8435975" y="4922838"/>
          <p14:tracePt t="69116" x="8428038" y="4922838"/>
          <p14:tracePt t="69119" x="8428038" y="4914900"/>
          <p14:tracePt t="69119" x="8420100" y="4914900"/>
          <p14:tracePt t="69132" x="8412163" y="4899025"/>
          <p14:tracePt t="69139" x="8412163" y="4892675"/>
          <p14:tracePt t="69148" x="8404225" y="4892675"/>
          <p14:tracePt t="69150" x="8404225" y="4884738"/>
          <p14:tracePt t="69165" x="8397875" y="4876800"/>
          <p14:tracePt t="69172" x="8397875" y="4868863"/>
          <p14:tracePt t="69181" x="8389938" y="4868863"/>
          <p14:tracePt t="69183" x="8389938" y="4860925"/>
          <p14:tracePt t="69184" x="8382000" y="4860925"/>
          <p14:tracePt t="69198" x="8374063" y="4860925"/>
          <p14:tracePt t="69200" x="8374063" y="4854575"/>
          <p14:tracePt t="69216" x="8374063" y="4846638"/>
          <p14:tracePt t="69242" x="8366125" y="4846638"/>
          <p14:tracePt t="69249" x="8359775" y="4838700"/>
          <p14:tracePt t="69255" x="8351838" y="4838700"/>
          <p14:tracePt t="69256" x="8351838" y="4830763"/>
          <p14:tracePt t="69261" x="8343900" y="4830763"/>
          <p14:tracePt t="69266" x="8335963" y="4822825"/>
          <p14:tracePt t="69270" x="8328025" y="4822825"/>
          <p14:tracePt t="69281" x="8251825" y="4792663"/>
          <p14:tracePt t="69284" x="8237538" y="4784725"/>
          <p14:tracePt t="69298" x="8175625" y="4770438"/>
          <p14:tracePt t="69301" x="8169275" y="4762500"/>
          <p14:tracePt t="69316" x="8115300" y="4746625"/>
          <p14:tracePt t="69316" x="8107363" y="4746625"/>
          <p14:tracePt t="69318" x="8099425" y="4740275"/>
          <p14:tracePt t="69331" x="8069263" y="4732338"/>
          <p14:tracePt t="69334" x="8061325" y="4732338"/>
          <p14:tracePt t="69348" x="8023225" y="4724400"/>
          <p14:tracePt t="69351" x="8016875" y="4724400"/>
          <p14:tracePt t="69365" x="7993063" y="4724400"/>
          <p14:tracePt t="69367" x="7985125" y="4724400"/>
          <p14:tracePt t="69381" x="7962900" y="4724400"/>
          <p14:tracePt t="69390" x="7954963" y="4724400"/>
          <p14:tracePt t="69447" x="7954963" y="4716463"/>
          <p14:tracePt t="69457" x="7962900" y="4716463"/>
          <p14:tracePt t="69463" x="7962900" y="4708525"/>
          <p14:tracePt t="69467" x="7970838" y="4708525"/>
          <p14:tracePt t="69470" x="7970838" y="4702175"/>
          <p14:tracePt t="69470" x="7978775" y="4702175"/>
          <p14:tracePt t="69481" x="7985125" y="4686300"/>
          <p14:tracePt t="69484" x="7993063" y="4678363"/>
          <p14:tracePt t="69498" x="8008938" y="4664075"/>
          <p14:tracePt t="69500" x="8008938" y="4656138"/>
          <p14:tracePt t="69546" x="8008938" y="4648200"/>
          <p14:tracePt t="69553" x="8008938" y="4640263"/>
          <p14:tracePt t="69555" x="8001000" y="4640263"/>
          <p14:tracePt t="69564" x="7993063" y="4625975"/>
          <p14:tracePt t="69566" x="7985125" y="4625975"/>
          <p14:tracePt t="69566" x="7985125" y="4618038"/>
          <p14:tracePt t="69571" x="7985125" y="4610100"/>
          <p14:tracePt t="69581" x="7970838" y="4602163"/>
          <p14:tracePt t="69582" x="7962900" y="4594225"/>
          <p14:tracePt t="69586" x="7954963" y="4594225"/>
          <p14:tracePt t="69598" x="7940675" y="4587875"/>
          <p14:tracePt t="69600" x="7940675" y="4579938"/>
          <p14:tracePt t="69615" x="7924800" y="4579938"/>
          <p14:tracePt t="69618" x="7916863" y="4579938"/>
          <p14:tracePt t="70118" x="7924800" y="4579938"/>
          <p14:tracePt t="70122" x="7924800" y="4587875"/>
          <p14:tracePt t="70124" x="7932738" y="4587875"/>
          <p14:tracePt t="70128" x="7940675" y="4594225"/>
          <p14:tracePt t="70131" x="7947025" y="4594225"/>
          <p14:tracePt t="70136" x="7954963" y="4594225"/>
          <p14:tracePt t="70139" x="7962900" y="4602163"/>
          <p14:tracePt t="70150" x="7985125" y="4610100"/>
          <p14:tracePt t="70153" x="7993063" y="4610100"/>
          <p14:tracePt t="70166" x="8023225" y="4618038"/>
          <p14:tracePt t="70169" x="8031163" y="4618038"/>
          <p14:tracePt t="70181" x="8054975" y="4625975"/>
          <p14:tracePt t="70184" x="8061325" y="4625975"/>
          <p14:tracePt t="70198" x="8085138" y="4625975"/>
          <p14:tracePt t="70200" x="8093075" y="4625975"/>
          <p14:tracePt t="70214" x="8107363" y="4625975"/>
          <p14:tracePt t="70223" x="8115300" y="4625975"/>
          <p14:tracePt t="70231" x="8131175" y="4625975"/>
          <p14:tracePt t="70235" x="8137525" y="4625975"/>
          <p14:tracePt t="70248" x="8169275" y="4632325"/>
          <p14:tracePt t="70251" x="8175625" y="4632325"/>
          <p14:tracePt t="70251" x="8183563" y="4632325"/>
          <p14:tracePt t="70264" x="8237538" y="4640263"/>
          <p14:tracePt t="70267" x="8267700" y="4648200"/>
          <p14:tracePt t="70281" x="8275638" y="4648200"/>
          <p14:tracePt t="70281" x="8374063" y="4670425"/>
          <p14:tracePt t="70284" x="8404225" y="4678363"/>
          <p14:tracePt t="70299" x="8480425" y="4686300"/>
          <p14:tracePt t="70299" x="8488363" y="4686300"/>
          <p14:tracePt t="70303" x="8496300" y="4694238"/>
          <p14:tracePt t="70314" x="8512175" y="4694238"/>
          <p14:tracePt t="70355" x="8512175" y="4702175"/>
          <p14:tracePt t="70360" x="8504238" y="4702175"/>
          <p14:tracePt t="70362" x="8504238" y="4708525"/>
          <p14:tracePt t="70370" x="8480425" y="4724400"/>
          <p14:tracePt t="70373" x="8474075" y="4732338"/>
          <p14:tracePt t="70387" x="8466138" y="4732338"/>
          <p14:tracePt t="70387" x="8412163" y="4762500"/>
          <p14:tracePt t="70390" x="8389938" y="4778375"/>
          <p14:tracePt t="70404" x="8335963" y="4800600"/>
          <p14:tracePt t="70406" x="8328025" y="4800600"/>
          <p14:tracePt t="70420" x="8297863" y="4808538"/>
          <p14:tracePt t="70439" x="8289925" y="4808538"/>
          <p14:tracePt t="70527" x="8297863" y="4808538"/>
          <p14:tracePt t="70532" x="8305800" y="4808538"/>
          <p14:tracePt t="70538" x="8313738" y="4808538"/>
          <p14:tracePt t="70542" x="8321675" y="4808538"/>
          <p14:tracePt t="70548" x="8328025" y="4808538"/>
          <p14:tracePt t="70554" x="8343900" y="4808538"/>
          <p14:tracePt t="70564" x="8382000" y="4808538"/>
          <p14:tracePt t="70573" x="8404225" y="4816475"/>
          <p14:tracePt t="70581" x="8435975" y="4822825"/>
          <p14:tracePt t="70590" x="8466138" y="4822825"/>
          <p14:tracePt t="70598" x="8496300" y="4830763"/>
          <p14:tracePt t="70606" x="8518525" y="4830763"/>
          <p14:tracePt t="70614" x="8534400" y="4838700"/>
          <p14:tracePt t="70623" x="8542338" y="4846638"/>
          <p14:tracePt t="70676" x="8534400" y="4846638"/>
          <p14:tracePt t="70682" x="8526463" y="4846638"/>
          <p14:tracePt t="70689" x="8518525" y="4846638"/>
          <p14:tracePt t="70695" x="8512175" y="4846638"/>
          <p14:tracePt t="70702" x="8504238" y="4846638"/>
          <p14:tracePt t="70708" x="8496300" y="4846638"/>
          <p14:tracePt t="70714" x="8488363" y="4846638"/>
          <p14:tracePt t="70723" x="8480425" y="4846638"/>
          <p14:tracePt t="70731" x="8466138" y="4846638"/>
          <p14:tracePt t="70745" x="8458200" y="4846638"/>
          <p14:tracePt t="70809" x="8458200" y="4838700"/>
          <p14:tracePt t="70813" x="8466138" y="4838700"/>
          <p14:tracePt t="70817" x="8466138" y="4830763"/>
          <p14:tracePt t="70824" x="8480425" y="4822825"/>
          <p14:tracePt t="70831" x="8496300" y="4816475"/>
          <p14:tracePt t="70842" x="8512175" y="4800600"/>
          <p14:tracePt t="70842" x="8518525" y="4800600"/>
          <p14:tracePt t="70848" x="8526463" y="4792663"/>
          <p14:tracePt t="70860" x="8550275" y="4778375"/>
          <p14:tracePt t="70866" x="8556625" y="4778375"/>
          <p14:tracePt t="70877" x="8572500" y="4770438"/>
          <p14:tracePt t="70881" x="8580438" y="4762500"/>
          <p14:tracePt t="70894" x="8602663" y="4754563"/>
          <p14:tracePt t="70898" x="8610600" y="4754563"/>
          <p14:tracePt t="70910" x="8632825" y="4754563"/>
          <p14:tracePt t="70914" x="8640763" y="4754563"/>
          <p14:tracePt t="70927" x="8664575" y="4746625"/>
          <p14:tracePt t="70931" x="8670925" y="4746625"/>
          <p14:tracePt t="70945" x="8702675" y="4746625"/>
          <p14:tracePt t="70945" x="8709025" y="4746625"/>
          <p14:tracePt t="70949" x="8716963" y="4740275"/>
          <p14:tracePt t="70961" x="8740775" y="4740275"/>
          <p14:tracePt t="70966" x="8747125" y="4740275"/>
          <p14:tracePt t="70977" x="8763000" y="4740275"/>
          <p14:tracePt t="70983" x="8770938" y="4740275"/>
          <p14:tracePt t="71000" x="8778875" y="4740275"/>
          <p14:tracePt t="71045" x="8785225" y="4740275"/>
          <p14:tracePt t="71062" x="8793163" y="4740275"/>
          <p14:tracePt t="71071" x="8793163" y="4732338"/>
          <p14:tracePt t="71076" x="8801100" y="4732338"/>
          <p14:tracePt t="71083" x="8809038" y="4732338"/>
          <p14:tracePt t="71089" x="8809038" y="4724400"/>
          <p14:tracePt t="71094" x="8816975" y="4724400"/>
          <p14:tracePt t="71098" x="8823325" y="4724400"/>
          <p14:tracePt t="71113" x="8839200" y="4716463"/>
          <p14:tracePt t="71118" x="8847138" y="4708525"/>
          <p14:tracePt t="71128" x="8855075" y="4708525"/>
          <p14:tracePt t="71131" x="8861425" y="4708525"/>
          <p14:tracePt t="71145" x="8869363" y="4702175"/>
          <p14:tracePt t="71150" x="8877300" y="4702175"/>
          <p14:tracePt t="71161" x="8877300" y="4694238"/>
          <p14:tracePt t="71164" x="8885238" y="4694238"/>
          <p14:tracePt t="71179" x="8893175" y="4694238"/>
          <p14:tracePt t="71192" x="8899525" y="4694238"/>
          <p14:tracePt t="71200" x="8899525" y="4686300"/>
          <p14:tracePt t="71206" x="8907463" y="4686300"/>
          <p14:tracePt t="71215" x="8915400" y="4686300"/>
          <p14:tracePt t="71222" x="8923338" y="4686300"/>
          <p14:tracePt t="71228" x="8923338" y="4678363"/>
          <p14:tracePt t="71232" x="8931275" y="4678363"/>
          <p14:tracePt t="71245" x="8937625" y="4670425"/>
          <p14:tracePt t="71248" x="8945563" y="4670425"/>
          <p14:tracePt t="71261" x="8969375" y="4664075"/>
          <p14:tracePt t="71266" x="8975725" y="4664075"/>
          <p14:tracePt t="71278" x="8983663" y="4648200"/>
          <p14:tracePt t="71281" x="8991600" y="4648200"/>
          <p14:tracePt t="71295" x="9007475" y="4640263"/>
          <p14:tracePt t="71298" x="9013825" y="4640263"/>
          <p14:tracePt t="71312" x="9045575" y="4640263"/>
          <p14:tracePt t="71315" x="9051925" y="4640263"/>
          <p14:tracePt t="71328" x="9083675" y="4640263"/>
          <p14:tracePt t="71332" x="9090025" y="4640263"/>
          <p14:tracePt t="71332" x="9097963" y="4640263"/>
          <p14:tracePt t="71345" x="9128125" y="4640263"/>
          <p14:tracePt t="71348" x="9136063" y="4640263"/>
          <p14:tracePt t="71361" x="9159875" y="4648200"/>
          <p14:tracePt t="71366" x="9159875" y="4656138"/>
          <p14:tracePt t="71378" x="9159875" y="4664075"/>
          <p14:tracePt t="71381" x="9151938" y="4670425"/>
          <p14:tracePt t="71395" x="9121775" y="4694238"/>
          <p14:tracePt t="71398" x="9105900" y="4702175"/>
          <p14:tracePt t="71411" x="9051925" y="4716463"/>
          <p14:tracePt t="71414" x="9045575" y="4724400"/>
          <p14:tracePt t="71428" x="8961438" y="4746625"/>
          <p14:tracePt t="71432" x="8937625" y="4754563"/>
          <p14:tracePt t="71432" x="8931275" y="4754563"/>
          <p14:tracePt t="71445" x="8831263" y="4762500"/>
          <p14:tracePt t="71447" x="8809038" y="4770438"/>
          <p14:tracePt t="71461" x="8686800" y="4770438"/>
          <p14:tracePt t="71465" x="8664575" y="4770438"/>
          <p14:tracePt t="71465" x="8648700" y="4770438"/>
          <p14:tracePt t="71478" x="8564563" y="4770438"/>
          <p14:tracePt t="71481" x="8550275" y="4762500"/>
          <p14:tracePt t="71495" x="8488363" y="4754563"/>
          <p14:tracePt t="71498" x="8480425" y="4746625"/>
          <p14:tracePt t="71499" x="8474075" y="4746625"/>
          <p14:tracePt t="71511" x="8442325" y="4732338"/>
          <p14:tracePt t="71514" x="8435975" y="4732338"/>
          <p14:tracePt t="71528" x="8420100" y="4716463"/>
          <p14:tracePt t="71535" x="8420100" y="4708525"/>
          <p14:tracePt t="71545" x="8435975" y="4702175"/>
          <p14:tracePt t="71547" x="8435975" y="4694238"/>
          <p14:tracePt t="71561" x="8474075" y="4664075"/>
          <p14:tracePt t="71565" x="8480425" y="4664075"/>
          <p14:tracePt t="71565" x="8488363" y="4664075"/>
          <p14:tracePt t="71578" x="8526463" y="4640263"/>
          <p14:tracePt t="71581" x="8534400" y="4640263"/>
          <p14:tracePt t="71595" x="8572500" y="4625975"/>
          <p14:tracePt t="71598" x="8580438" y="4625975"/>
          <p14:tracePt t="71599" x="8588375" y="4625975"/>
          <p14:tracePt t="71611" x="8610600" y="4625975"/>
          <p14:tracePt t="71615" x="8618538" y="4625975"/>
          <p14:tracePt t="71628" x="8632825" y="4625975"/>
          <p14:tracePt t="71632" x="8640763" y="4625975"/>
          <p14:tracePt t="71645" x="8640763" y="4632325"/>
          <p14:tracePt t="71648" x="8640763" y="4640263"/>
          <p14:tracePt t="71661" x="8640763" y="4664075"/>
          <p14:tracePt t="71665" x="8640763" y="4670425"/>
          <p14:tracePt t="71666" x="8632825" y="4670425"/>
          <p14:tracePt t="71678" x="8588375" y="4716463"/>
          <p14:tracePt t="71681" x="8564563" y="4724400"/>
          <p14:tracePt t="71695" x="8466138" y="4754563"/>
          <p14:tracePt t="71698" x="8442325" y="4762500"/>
          <p14:tracePt t="71698" x="8435975" y="4762500"/>
          <p14:tracePt t="71711" x="8251825" y="4770438"/>
          <p14:tracePt t="71714" x="8221663" y="4770438"/>
          <p14:tracePt t="71728" x="7985125" y="4754563"/>
          <p14:tracePt t="71732" x="7932738" y="4740275"/>
          <p14:tracePt t="71732" x="7902575" y="4740275"/>
          <p14:tracePt t="71745" x="7772400" y="4686300"/>
          <p14:tracePt t="71747" x="7756525" y="4678363"/>
          <p14:tracePt t="71761" x="7750175" y="4678363"/>
          <p14:tracePt t="71761" x="7712075" y="4640263"/>
          <p14:tracePt t="71765" x="7712075" y="4632325"/>
          <p14:tracePt t="71778" x="7718425" y="4602163"/>
          <p14:tracePt t="71781" x="7726363" y="4587875"/>
          <p14:tracePt t="71795" x="7756525" y="4556125"/>
          <p14:tracePt t="71799" x="7772400" y="4549775"/>
          <p14:tracePt t="71799" x="7780338" y="4541838"/>
          <p14:tracePt t="71811" x="7886700" y="4479925"/>
          <p14:tracePt t="71814" x="7916863" y="4473575"/>
          <p14:tracePt t="71828" x="8123238" y="4435475"/>
          <p14:tracePt t="71832" x="8169275" y="4427538"/>
          <p14:tracePt t="71832" x="8191500" y="4427538"/>
          <p14:tracePt t="71845" x="8343900" y="4419600"/>
          <p14:tracePt t="71848" x="8389938" y="4419600"/>
          <p14:tracePt t="71861" x="8397875" y="4419600"/>
          <p14:tracePt t="71861" x="8618538" y="4441825"/>
          <p14:tracePt t="71867" x="8632825" y="4449763"/>
          <p14:tracePt t="71867" x="8648700" y="4449763"/>
          <p14:tracePt t="71867" x="8702675" y="4465638"/>
          <p14:tracePt t="71868" x="8716963" y="4465638"/>
          <p14:tracePt t="71878" x="8831263" y="4495800"/>
          <p14:tracePt t="71881" x="8861425" y="4503738"/>
          <p14:tracePt t="71895" x="8953500" y="4541838"/>
          <p14:tracePt t="71898" x="8961438" y="4549775"/>
          <p14:tracePt t="71911" x="8975725" y="4587875"/>
          <p14:tracePt t="71915" x="8975725" y="4594225"/>
          <p14:tracePt t="71928" x="8975725" y="4602163"/>
          <p14:tracePt t="71928" x="8961438" y="4625975"/>
          <p14:tracePt t="71932" x="8953500" y="4640263"/>
          <p14:tracePt t="71932" x="8945563" y="4640263"/>
          <p14:tracePt t="71945" x="8893175" y="4670425"/>
          <p14:tracePt t="71948" x="8877300" y="4678363"/>
          <p14:tracePt t="71962" x="8823325" y="4686300"/>
          <p14:tracePt t="71966" x="8809038" y="4686300"/>
          <p14:tracePt t="71967" x="8793163" y="4686300"/>
          <p14:tracePt t="71979" x="8732838" y="4686300"/>
          <p14:tracePt t="71980" x="8724900" y="4686300"/>
          <p14:tracePt t="71980" x="8716963" y="4686300"/>
          <p14:tracePt t="71983" x="8709025" y="4686300"/>
          <p14:tracePt t="71995" x="8670925" y="4686300"/>
          <p14:tracePt t="71998" x="8664575" y="4686300"/>
          <p14:tracePt t="72011" x="8648700" y="4686300"/>
          <p14:tracePt t="72017" x="8648700" y="4678363"/>
          <p14:tracePt t="72046" x="8648700" y="4670425"/>
          <p14:tracePt t="72060" x="8656638" y="4670425"/>
          <p14:tracePt t="72063" x="8656638" y="4664075"/>
          <p14:tracePt t="72068" x="8664575" y="4664075"/>
          <p14:tracePt t="72078" x="8670925" y="4664075"/>
          <p14:tracePt t="72081" x="8670925" y="4656138"/>
          <p14:tracePt t="72095" x="8678863" y="4656138"/>
          <p14:tracePt t="72098" x="8678863" y="4648200"/>
          <p14:tracePt t="72112" x="8686800" y="4648200"/>
          <p14:tracePt t="72115" x="8686800" y="4640263"/>
          <p14:tracePt t="72136" x="8686800" y="4632325"/>
          <p14:tracePt t="72146" x="8686800" y="4625975"/>
          <p14:tracePt t="72148" x="8678863" y="4625975"/>
          <p14:tracePt t="72150" x="8678863" y="4618038"/>
          <p14:tracePt t="72164" x="8670925" y="4525963"/>
          <p14:tracePt t="72168" x="8686800" y="4479925"/>
          <p14:tracePt t="72168" x="8686800" y="4473575"/>
          <p14:tracePt t="72181" x="8740775" y="4313238"/>
          <p14:tracePt t="72184" x="8763000" y="4251325"/>
          <p14:tracePt t="72198" x="8869363" y="4016375"/>
          <p14:tracePt t="72200" x="8885238" y="3992563"/>
          <p14:tracePt t="72200" x="8893175" y="3978275"/>
          <p14:tracePt t="72214" x="8999538" y="3763963"/>
          <p14:tracePt t="72217" x="9007475" y="3733800"/>
          <p14:tracePt t="72231" x="9007475" y="3725863"/>
          <p14:tracePt t="72231" x="9029700" y="3679825"/>
          <p14:tracePt t="72236" x="9029700" y="3673475"/>
          <p14:tracePt t="72237" x="9029700" y="3665538"/>
          <p14:tracePt t="72248" x="9037638" y="3657600"/>
          <p14:tracePt t="72248" x="9037638" y="3649663"/>
          <p14:tracePt t="72267" x="9037638" y="3641725"/>
          <p14:tracePt t="72275" x="9037638" y="3635375"/>
          <p14:tracePt t="72284" x="9037638" y="3627438"/>
          <p14:tracePt t="72294" x="9029700" y="3627438"/>
          <p14:tracePt t="72296" x="9029700" y="3619500"/>
          <p14:tracePt t="72301" x="9029700" y="3611563"/>
          <p14:tracePt t="72312" x="9021763" y="3597275"/>
          <p14:tracePt t="72315" x="9021763" y="3589338"/>
          <p14:tracePt t="72328" x="9013825" y="3565525"/>
          <p14:tracePt t="72332" x="9013825" y="3559175"/>
          <p14:tracePt t="72332" x="9013825" y="3551238"/>
          <p14:tracePt t="72345" x="9013825" y="3513138"/>
          <p14:tracePt t="72347" x="9013825" y="3497263"/>
          <p14:tracePt t="72361" x="9013825" y="3451225"/>
          <p14:tracePt t="72365" x="9013825" y="3444875"/>
          <p14:tracePt t="72378" x="9013825" y="3406775"/>
          <p14:tracePt t="72381" x="9013825" y="3398838"/>
          <p14:tracePt t="72395" x="9021763" y="3352800"/>
          <p14:tracePt t="72398" x="9021763" y="3344863"/>
          <p14:tracePt t="72411" x="9029700" y="3298825"/>
          <p14:tracePt t="72415" x="9029700" y="3292475"/>
          <p14:tracePt t="72428" x="9045575" y="3260725"/>
          <p14:tracePt t="72432" x="9045575" y="3254375"/>
          <p14:tracePt t="72432" x="9045575" y="3246438"/>
          <p14:tracePt t="72445" x="9051925" y="3230563"/>
          <p14:tracePt t="72452" x="9059863" y="3230563"/>
          <p14:tracePt t="72461" x="9059863" y="3222625"/>
          <p14:tracePt t="72523" x="9051925" y="3222625"/>
          <p14:tracePt t="72541" x="9045575" y="3222625"/>
          <p14:tracePt t="72546" x="9045575" y="3230563"/>
          <p14:tracePt t="72555" x="9045575" y="3238500"/>
          <p14:tracePt t="72559" x="9037638" y="3238500"/>
          <p14:tracePt t="72567" x="9029700" y="3246438"/>
          <p14:tracePt t="72574" x="9021763" y="3246438"/>
          <p14:tracePt t="72582" x="9021763" y="3254375"/>
          <p14:tracePt t="72584" x="9013825" y="3254375"/>
          <p14:tracePt t="72598" x="9013825" y="3260725"/>
          <p14:tracePt t="72600" x="9007475" y="3260725"/>
          <p14:tracePt t="72632" x="8999538" y="3260725"/>
          <p14:tracePt t="74822" x="9007475" y="3260725"/>
          <p14:tracePt t="74826" x="9021763" y="3260725"/>
          <p14:tracePt t="74831" x="9029700" y="3254375"/>
          <p14:tracePt t="74835" x="9037638" y="3254375"/>
          <p14:tracePt t="74851" x="9037638" y="3260725"/>
          <p14:tracePt t="74854" x="9037638" y="3268663"/>
          <p14:tracePt t="74858" x="9037638" y="3284538"/>
          <p14:tracePt t="74858" x="9037638" y="3292475"/>
          <p14:tracePt t="74871" x="8991600" y="3497263"/>
          <p14:tracePt t="74874" x="8975725" y="3581400"/>
          <p14:tracePt t="74888" x="8915400" y="3810000"/>
          <p14:tracePt t="74890" x="8907463" y="3848100"/>
          <p14:tracePt t="74904" x="8855075" y="4000500"/>
          <p14:tracePt t="74907" x="8847138" y="4022725"/>
          <p14:tracePt t="74907" x="8847138" y="4030663"/>
          <p14:tracePt t="74908" x="8839200" y="4038600"/>
          <p14:tracePt t="74921" x="8801100" y="4130675"/>
          <p14:tracePt t="74924" x="8785225" y="4144963"/>
          <p14:tracePt t="74925" x="8785225" y="4152900"/>
          <p14:tracePt t="74938" x="8763000" y="4191000"/>
          <p14:tracePt t="74940" x="8755063" y="4198938"/>
          <p14:tracePt t="74954" x="8740775" y="4213225"/>
          <p14:tracePt t="74961" x="8732838" y="4213225"/>
          <p14:tracePt t="75042" x="8724900" y="4221163"/>
          <p14:tracePt t="75046" x="8716963" y="4229100"/>
          <p14:tracePt t="75049" x="8709025" y="4229100"/>
          <p14:tracePt t="75054" x="8702675" y="4237038"/>
          <p14:tracePt t="75064" x="8686800" y="4251325"/>
          <p14:tracePt t="75071" x="8678863" y="4251325"/>
          <p14:tracePt t="75071" x="8664575" y="4267200"/>
          <p14:tracePt t="75081" x="8640763" y="4289425"/>
          <p14:tracePt t="75096" x="8632825" y="4289425"/>
          <p14:tracePt t="75096" x="8610600" y="4313238"/>
          <p14:tracePt t="75099" x="8602663" y="4313238"/>
          <p14:tracePt t="75107" x="8602663" y="4321175"/>
          <p14:tracePt t="75135" x="8594725" y="4321175"/>
          <p14:tracePt t="75141" x="8594725" y="4327525"/>
          <p14:tracePt t="75153" x="8602663" y="4327525"/>
          <p14:tracePt t="75164" x="8610600" y="4327525"/>
          <p14:tracePt t="75170" x="8618538" y="4327525"/>
          <p14:tracePt t="75177" x="8626475" y="4327525"/>
          <p14:tracePt t="75185" x="8632825" y="4327525"/>
          <p14:tracePt t="75192" x="8632825" y="4321175"/>
          <p14:tracePt t="75197" x="8640763" y="4321175"/>
          <p14:tracePt t="75202" x="8648700" y="4321175"/>
          <p14:tracePt t="75214" x="8648700" y="4313238"/>
          <p14:tracePt t="75225" x="8656638" y="4313238"/>
          <p14:tracePt t="75230" x="8656638" y="4305300"/>
          <p14:tracePt t="75249" x="8656638" y="4297363"/>
          <p14:tracePt t="75262" x="8664575" y="4297363"/>
          <p14:tracePt t="75353" x="8656638" y="4297363"/>
          <p14:tracePt t="75358" x="8648700" y="4297363"/>
          <p14:tracePt t="76410" x="8640763" y="4297363"/>
          <p14:tracePt t="76417" x="8632825" y="4297363"/>
          <p14:tracePt t="76417" x="8626475" y="4297363"/>
          <p14:tracePt t="76419" x="8618538" y="4297363"/>
          <p14:tracePt t="76422" x="8610600" y="4297363"/>
          <p14:tracePt t="76429" x="8594725" y="4305300"/>
          <p14:tracePt t="76432" x="8588375" y="4305300"/>
          <p14:tracePt t="76446" x="8580438" y="4305300"/>
          <p14:tracePt t="76447" x="8550275" y="4313238"/>
          <p14:tracePt t="76452" x="8534400" y="4313238"/>
          <p14:tracePt t="76457" x="8518525" y="4321175"/>
          <p14:tracePt t="76464" x="8504238" y="4321175"/>
          <p14:tracePt t="76468" x="8496300" y="4321175"/>
          <p14:tracePt t="76481" x="8474075" y="4327525"/>
          <p14:tracePt t="76486" x="8466138" y="4327525"/>
          <p14:tracePt t="76497" x="8442325" y="4327525"/>
          <p14:tracePt t="76501" x="8435975" y="4335463"/>
          <p14:tracePt t="76514" x="8404225" y="4343400"/>
          <p14:tracePt t="76520" x="8389938" y="4351338"/>
          <p14:tracePt t="76530" x="8366125" y="4359275"/>
          <p14:tracePt t="76535" x="8359775" y="4365625"/>
          <p14:tracePt t="76547" x="8343900" y="4373563"/>
          <p14:tracePt t="76552" x="8335963" y="4381500"/>
          <p14:tracePt t="76552" x="8328025" y="4381500"/>
          <p14:tracePt t="76564" x="8313738" y="4397375"/>
          <p14:tracePt t="76569" x="8305800" y="4403725"/>
          <p14:tracePt t="76580" x="8297863" y="4419600"/>
          <p14:tracePt t="76585" x="8289925" y="4419600"/>
          <p14:tracePt t="76597" x="8289925" y="4427538"/>
          <p14:tracePt t="76607" x="8289925" y="4435475"/>
          <p14:tracePt t="76620" x="8283575" y="4441825"/>
          <p14:tracePt t="76623" x="8283575" y="4449763"/>
          <p14:tracePt t="76630" x="8283575" y="4457700"/>
          <p14:tracePt t="76634" x="8275638" y="4457700"/>
          <p14:tracePt t="76647" x="8275638" y="4465638"/>
          <p14:tracePt t="76799" x="8283575" y="4465638"/>
          <p14:tracePt t="76806" x="8289925" y="4465638"/>
          <p14:tracePt t="76810" x="8297863" y="4457700"/>
          <p14:tracePt t="76815" x="8305800" y="4457700"/>
          <p14:tracePt t="76817" x="8313738" y="4457700"/>
          <p14:tracePt t="76830" x="8351838" y="4441825"/>
          <p14:tracePt t="76837" x="8366125" y="4435475"/>
          <p14:tracePt t="76838" x="8374063" y="4435475"/>
          <p14:tracePt t="76847" x="8404225" y="4427538"/>
          <p14:tracePt t="76850" x="8412163" y="4419600"/>
          <p14:tracePt t="76864" x="8458200" y="4397375"/>
          <p14:tracePt t="76867" x="8466138" y="4397375"/>
          <p14:tracePt t="76880" x="8518525" y="4373563"/>
          <p14:tracePt t="76884" x="8534400" y="4365625"/>
          <p14:tracePt t="76897" x="8588375" y="4351338"/>
          <p14:tracePt t="76900" x="8602663" y="4343400"/>
          <p14:tracePt t="76914" x="8678863" y="4313238"/>
          <p14:tracePt t="76916" x="8686800" y="4313238"/>
          <p14:tracePt t="76917" x="8702675" y="4305300"/>
          <p14:tracePt t="76917" x="8709025" y="4305300"/>
          <p14:tracePt t="76931" x="8809038" y="4283075"/>
          <p14:tracePt t="76934" x="8861425" y="4267200"/>
          <p14:tracePt t="76934" x="8869363" y="4267200"/>
          <p14:tracePt t="76947" x="9051925" y="4259263"/>
          <p14:tracePt t="76950" x="9083675" y="4259263"/>
          <p14:tracePt t="76950" x="9090025" y="4259263"/>
          <p14:tracePt t="76972" x="9197975" y="4289425"/>
          <p14:tracePt t="76976" x="9212263" y="4305300"/>
          <p14:tracePt t="76981" x="9228138" y="4327525"/>
          <p14:tracePt t="76990" x="9258300" y="4365625"/>
          <p14:tracePt t="76997" x="9288463" y="4419600"/>
          <p14:tracePt t="77006" x="9318625" y="4473575"/>
          <p14:tracePt t="77015" x="9334500" y="4518025"/>
          <p14:tracePt t="77015" x="9334500" y="4533900"/>
          <p14:tracePt t="77023" x="9342438" y="4572000"/>
          <p14:tracePt t="77030" x="9350375" y="4625975"/>
          <p14:tracePt t="77039" x="9350375" y="4632325"/>
          <p14:tracePt t="77040" x="9342438" y="4686300"/>
          <p14:tracePt t="77041" x="9334500" y="4702175"/>
          <p14:tracePt t="77041" x="9334500" y="4708525"/>
          <p14:tracePt t="77047" x="9312275" y="4746625"/>
          <p14:tracePt t="77056" x="9250363" y="4800600"/>
          <p14:tracePt t="77064" x="9174163" y="4838700"/>
          <p14:tracePt t="77073" x="9059863" y="4884738"/>
          <p14:tracePt t="77081" x="8937625" y="4922838"/>
          <p14:tracePt t="77082" x="8923338" y="4930775"/>
          <p14:tracePt t="77089" x="8801100" y="4945063"/>
          <p14:tracePt t="77097" x="8670925" y="4953000"/>
          <p14:tracePt t="77106" x="8550275" y="4953000"/>
          <p14:tracePt t="77115" x="8480425" y="4945063"/>
          <p14:tracePt t="77115" x="8474075" y="4945063"/>
          <p14:tracePt t="77123" x="8442325" y="4937125"/>
          <p14:tracePt t="77131" x="8420100" y="4914900"/>
          <p14:tracePt t="77140" x="8404225" y="4899025"/>
          <p14:tracePt t="77148" x="8389938" y="4884738"/>
          <p14:tracePt t="77148" x="8389938" y="4876800"/>
          <p14:tracePt t="77156" x="8382000" y="4860925"/>
          <p14:tracePt t="77164" x="8382000" y="4846638"/>
          <p14:tracePt t="77173" x="8382000" y="4822825"/>
          <p14:tracePt t="77181" x="8389938" y="4800600"/>
          <p14:tracePt t="77181" x="8389938" y="4792663"/>
          <p14:tracePt t="77190" x="8397875" y="4778375"/>
          <p14:tracePt t="77197" x="8420100" y="4762500"/>
          <p14:tracePt t="77206" x="8450263" y="4740275"/>
          <p14:tracePt t="77216" x="8496300" y="4716463"/>
          <p14:tracePt t="77216" x="8518525" y="4708525"/>
          <p14:tracePt t="77223" x="8550275" y="4694238"/>
          <p14:tracePt t="77230" x="8610600" y="4678363"/>
          <p14:tracePt t="77239" x="8678863" y="4664075"/>
          <p14:tracePt t="77248" x="8732838" y="4656138"/>
          <p14:tracePt t="77249" x="8747125" y="4656138"/>
          <p14:tracePt t="77256" x="8816975" y="4678363"/>
          <p14:tracePt t="77264" x="8907463" y="4732338"/>
          <p14:tracePt t="77273" x="8969375" y="4784725"/>
          <p14:tracePt t="77281" x="8999538" y="4816475"/>
          <p14:tracePt t="77282" x="8999538" y="4822825"/>
          <p14:tracePt t="77289" x="9007475" y="4846638"/>
          <p14:tracePt t="77297" x="9013825" y="4868863"/>
          <p14:tracePt t="77306" x="9007475" y="4884738"/>
          <p14:tracePt t="77308" x="9007475" y="4892675"/>
          <p14:tracePt t="77314" x="8991600" y="4906963"/>
          <p14:tracePt t="77323" x="8961438" y="4930775"/>
          <p14:tracePt t="77330" x="8931275" y="4953000"/>
          <p14:tracePt t="77339" x="8923338" y="4953000"/>
          <p14:tracePt t="77340" x="8907463" y="4960938"/>
          <p14:tracePt t="77341" x="8899525" y="4968875"/>
          <p14:tracePt t="77341" x="8893175" y="4968875"/>
          <p14:tracePt t="77347" x="8885238" y="4975225"/>
          <p14:tracePt t="77356" x="8855075" y="4991100"/>
          <p14:tracePt t="77364" x="8839200" y="4999038"/>
          <p14:tracePt t="77373" x="8831263" y="5006975"/>
          <p14:tracePt t="77381" x="8823325" y="5006975"/>
          <p14:tracePt t="77389" x="8816975" y="4999038"/>
          <p14:tracePt t="77397" x="8809038" y="4983163"/>
          <p14:tracePt t="77406" x="8793163" y="4953000"/>
          <p14:tracePt t="77415" x="8778875" y="4906963"/>
          <p14:tracePt t="77415" x="8778875" y="4892675"/>
          <p14:tracePt t="77423" x="8770938" y="4860925"/>
          <p14:tracePt t="77431" x="8770938" y="4822825"/>
          <p14:tracePt t="77439" x="8770938" y="4792663"/>
          <p14:tracePt t="77447" x="8770938" y="4784725"/>
          <p14:tracePt t="77447" x="8778875" y="4770438"/>
          <p14:tracePt t="77448" x="8785225" y="4770438"/>
          <p14:tracePt t="77456" x="8801100" y="4754563"/>
          <p14:tracePt t="77464" x="8816975" y="4746625"/>
          <p14:tracePt t="77473" x="8831263" y="4740275"/>
          <p14:tracePt t="77481" x="8839200" y="4732338"/>
          <p14:tracePt t="77490" x="8847138" y="4732338"/>
          <p14:tracePt t="77917" x="8847138" y="4724400"/>
          <p14:tracePt t="77929" x="8847138" y="4716463"/>
          <p14:tracePt t="78064" x="8839200" y="4716463"/>
          <p14:tracePt t="78068" x="8831263" y="4716463"/>
          <p14:tracePt t="78071" x="8823325" y="4716463"/>
          <p14:tracePt t="78080" x="8793163" y="4716463"/>
          <p14:tracePt t="78083" x="8778875" y="4716463"/>
          <p14:tracePt t="78083" x="8770938" y="4716463"/>
          <p14:tracePt t="78097" x="8632825" y="4724400"/>
          <p14:tracePt t="78099" x="8602663" y="4724400"/>
          <p14:tracePt t="78099" x="8588375" y="4724400"/>
          <p14:tracePt t="78103" x="8542338" y="4724400"/>
          <p14:tracePt t="78103" x="8518525" y="4724400"/>
          <p14:tracePt t="78114" x="8374063" y="4716463"/>
          <p14:tracePt t="78117" x="8335963" y="4716463"/>
          <p14:tracePt t="78117" x="8321675" y="4716463"/>
          <p14:tracePt t="78118" x="8313738" y="4716463"/>
          <p14:tracePt t="78131" x="8245475" y="4708525"/>
          <p14:tracePt t="78134" x="8229600" y="4708525"/>
          <p14:tracePt t="78135" x="8221663" y="4708525"/>
          <p14:tracePt t="78147" x="8207375" y="4708525"/>
          <p14:tracePt t="78149" x="8199438" y="4708525"/>
          <p14:tracePt t="78164" x="8191500" y="4708525"/>
          <p14:tracePt t="78203" x="8183563" y="4708525"/>
          <p14:tracePt t="78210" x="8175625" y="4708525"/>
          <p14:tracePt t="78215" x="8169275" y="4708525"/>
          <p14:tracePt t="78219" x="8161338" y="4708525"/>
          <p14:tracePt t="78228" x="8145463" y="4708525"/>
          <p14:tracePt t="78231" x="8137525" y="4708525"/>
          <p14:tracePt t="78245" x="8077200" y="4702175"/>
          <p14:tracePt t="78248" x="8069263" y="4702175"/>
          <p14:tracePt t="78248" x="8054975" y="4702175"/>
          <p14:tracePt t="78249" x="8047038" y="4702175"/>
          <p14:tracePt t="78262" x="7978775" y="4702175"/>
          <p14:tracePt t="78265" x="7962900" y="4702175"/>
          <p14:tracePt t="78265" x="7947025" y="4702175"/>
          <p14:tracePt t="78278" x="7832725" y="4702175"/>
          <p14:tracePt t="78281" x="7818438" y="4702175"/>
          <p14:tracePt t="78295" x="7650163" y="4708525"/>
          <p14:tracePt t="78298" x="7620000" y="4708525"/>
          <p14:tracePt t="78298" x="7589838" y="4708525"/>
          <p14:tracePt t="78312" x="7331075" y="4740275"/>
          <p14:tracePt t="78312" x="7299325" y="4740275"/>
          <p14:tracePt t="78313" x="7269163" y="4746625"/>
          <p14:tracePt t="78316" x="7170738" y="4754563"/>
          <p14:tracePt t="78317" x="7132638" y="4762500"/>
          <p14:tracePt t="78328" x="7094538" y="4770438"/>
          <p14:tracePt t="78328" x="6789738" y="4816475"/>
          <p14:tracePt t="78332" x="6667500" y="4830763"/>
          <p14:tracePt t="78332" x="6637338" y="4830763"/>
          <p14:tracePt t="78345" x="6218238" y="4868863"/>
          <p14:tracePt t="78347" x="6142038" y="4876800"/>
          <p14:tracePt t="78361" x="5646738" y="4892675"/>
          <p14:tracePt t="78365" x="5600700" y="4892675"/>
          <p14:tracePt t="78365" x="5546725" y="4892675"/>
          <p14:tracePt t="78378" x="5334000" y="4892675"/>
          <p14:tracePt t="78381" x="5311775" y="4892675"/>
          <p14:tracePt t="78395" x="5235575" y="4892675"/>
          <p14:tracePt t="78398" x="5227638" y="4892675"/>
          <p14:tracePt t="78411" x="5219700" y="4892675"/>
          <p14:tracePt t="78940" x="5211763" y="4892675"/>
          <p14:tracePt t="78941" x="5203825" y="4892675"/>
          <p14:tracePt t="78944" x="5197475" y="4892675"/>
          <p14:tracePt t="78946" x="5189538" y="4892675"/>
          <p14:tracePt t="78949" x="5181600" y="4892675"/>
          <p14:tracePt t="78949" x="5173663" y="4892675"/>
          <p14:tracePt t="78961" x="5113338" y="4899025"/>
          <p14:tracePt t="78964" x="5105400" y="4899025"/>
          <p14:tracePt t="78965" x="5089525" y="4899025"/>
          <p14:tracePt t="78981" x="5037138" y="4906963"/>
          <p14:tracePt t="78983" x="4960938" y="4914900"/>
          <p14:tracePt t="78984" x="4945063" y="4914900"/>
          <p14:tracePt t="78987" x="4906963" y="4914900"/>
          <p14:tracePt t="78999" x="4808538" y="4922838"/>
          <p14:tracePt t="79002" x="4746625" y="4922838"/>
          <p14:tracePt t="79002" x="4740275" y="4922838"/>
          <p14:tracePt t="79015" x="4625975" y="4930775"/>
          <p14:tracePt t="79018" x="4572000" y="4937125"/>
          <p14:tracePt t="79032" x="4479925" y="4945063"/>
          <p14:tracePt t="79034" x="4479925" y="4953000"/>
          <p14:tracePt t="79035" x="4465638" y="4953000"/>
          <p14:tracePt t="79035" x="4457700" y="4953000"/>
          <p14:tracePt t="79036" x="4449763" y="4953000"/>
          <p14:tracePt t="79048" x="4403725" y="4960938"/>
          <p14:tracePt t="79052" x="4381500" y="4960938"/>
          <p14:tracePt t="79065" x="4335463" y="4968875"/>
          <p14:tracePt t="79068" x="4313238" y="4968875"/>
          <p14:tracePt t="79082" x="4259263" y="4968875"/>
          <p14:tracePt t="79084" x="4244975" y="4968875"/>
          <p14:tracePt t="79098" x="4175125" y="4968875"/>
          <p14:tracePt t="79100" x="4152900" y="4968875"/>
          <p14:tracePt t="79101" x="4144963" y="4968875"/>
          <p14:tracePt t="79116" x="4060825" y="4968875"/>
          <p14:tracePt t="79117" x="4038600" y="4968875"/>
          <p14:tracePt t="79118" x="4030663" y="4968875"/>
          <p14:tracePt t="79121" x="4008438" y="4968875"/>
          <p14:tracePt t="79122" x="4000500" y="4968875"/>
          <p14:tracePt t="79131" x="3940175" y="4968875"/>
          <p14:tracePt t="79134" x="3932238" y="4968875"/>
          <p14:tracePt t="79134" x="3924300" y="4968875"/>
          <p14:tracePt t="79149" x="3848100" y="4968875"/>
          <p14:tracePt t="79151" x="3810000" y="4968875"/>
          <p14:tracePt t="79165" x="3741738" y="4968875"/>
          <p14:tracePt t="79167" x="3717925" y="4968875"/>
          <p14:tracePt t="79182" x="3649663" y="4968875"/>
          <p14:tracePt t="79185" x="3627438" y="4968875"/>
          <p14:tracePt t="79199" x="3565525" y="4968875"/>
          <p14:tracePt t="79201" x="3543300" y="4968875"/>
          <p14:tracePt t="79201" x="3535363" y="4968875"/>
          <p14:tracePt t="79202" x="3527425" y="4968875"/>
          <p14:tracePt t="79215" x="3451225" y="4975225"/>
          <p14:tracePt t="79219" x="3413125" y="4983163"/>
          <p14:tracePt t="79219" x="3406775" y="4983163"/>
          <p14:tracePt t="79231" x="3284538" y="5013325"/>
          <p14:tracePt t="79234" x="3276600" y="5013325"/>
          <p14:tracePt t="79235" x="3254375" y="5021263"/>
          <p14:tracePt t="79235" x="3246438" y="5021263"/>
          <p14:tracePt t="79249" x="3116263" y="5059363"/>
          <p14:tracePt t="79250" x="3078163" y="5067300"/>
          <p14:tracePt t="79250" x="3063875" y="5067300"/>
          <p14:tracePt t="79254" x="3032125" y="5075238"/>
          <p14:tracePt t="79254" x="3017838" y="5075238"/>
          <p14:tracePt t="79255" x="3017838" y="5083175"/>
          <p14:tracePt t="79265" x="2941638" y="5089525"/>
          <p14:tracePt t="79268" x="2903538" y="5097463"/>
          <p14:tracePt t="79282" x="2849563" y="5105400"/>
          <p14:tracePt t="79283" x="2841625" y="5105400"/>
          <p14:tracePt t="79287" x="2835275" y="5105400"/>
          <p14:tracePt t="79287" x="2827338" y="5105400"/>
          <p14:tracePt t="79299" x="2819400" y="5105400"/>
          <p14:tracePt t="79301" x="2811463" y="5105400"/>
          <p14:tracePt t="79316" x="2797175" y="5105400"/>
          <p14:tracePt t="79316" x="2789238" y="5105400"/>
          <p14:tracePt t="79322" x="2781300" y="5105400"/>
          <p14:tracePt t="79332" x="2773363" y="5097463"/>
          <p14:tracePt t="79334" x="2765425" y="5097463"/>
          <p14:tracePt t="79348" x="2751138" y="5083175"/>
          <p14:tracePt t="79352" x="2743200" y="5083175"/>
          <p14:tracePt t="79365" x="2720975" y="5075238"/>
          <p14:tracePt t="79368" x="2713038" y="5075238"/>
          <p14:tracePt t="79382" x="2689225" y="5067300"/>
          <p14:tracePt t="79389" x="2682875" y="5067300"/>
          <p14:tracePt t="79398" x="2674938" y="5067300"/>
          <p14:tracePt t="79398" x="2667000" y="5067300"/>
          <p14:tracePt t="79401" x="2659063" y="5067300"/>
          <p14:tracePt t="79416" x="2628900" y="5075238"/>
          <p14:tracePt t="79417" x="2613025" y="5075238"/>
          <p14:tracePt t="79418" x="2606675" y="5075238"/>
          <p14:tracePt t="79422" x="2582863" y="5083175"/>
          <p14:tracePt t="79422" x="2574925" y="5083175"/>
          <p14:tracePt t="79431" x="2530475" y="5097463"/>
          <p14:tracePt t="79434" x="2492375" y="5105400"/>
          <p14:tracePt t="79435" x="2484438" y="5105400"/>
          <p14:tracePt t="79448" x="2408238" y="5121275"/>
          <p14:tracePt t="79451" x="2370138" y="5127625"/>
          <p14:tracePt t="79452" x="2362200" y="5127625"/>
          <p14:tracePt t="79452" x="2354263" y="5127625"/>
          <p14:tracePt t="79464" x="2263775" y="5143500"/>
          <p14:tracePt t="79467" x="2232025" y="5143500"/>
          <p14:tracePt t="79468" x="2217738" y="5143500"/>
          <p14:tracePt t="79481" x="2149475" y="5143500"/>
          <p14:tracePt t="79483" x="2133600" y="5143500"/>
          <p14:tracePt t="79484" x="2125663" y="5143500"/>
          <p14:tracePt t="79498" x="2095500" y="5143500"/>
          <p14:tracePt t="79500" x="2079625" y="5143500"/>
          <p14:tracePt t="79514" x="2049463" y="5143500"/>
          <p14:tracePt t="79517" x="2035175" y="5143500"/>
          <p14:tracePt t="79532" x="2003425" y="5143500"/>
          <p14:tracePt t="79532" x="1997075" y="5143500"/>
          <p14:tracePt t="79536" x="1989138" y="5143500"/>
          <p14:tracePt t="79548" x="1965325" y="5143500"/>
          <p14:tracePt t="79550" x="1958975" y="5143500"/>
          <p14:tracePt t="79564" x="1927225" y="5143500"/>
          <p14:tracePt t="79566" x="1920875" y="5143500"/>
          <p14:tracePt t="79581" x="1882775" y="5159375"/>
          <p14:tracePt t="79584" x="1874838" y="5165725"/>
          <p14:tracePt t="79597" x="1866900" y="5165725"/>
          <p14:tracePt t="79598" x="1844675" y="5173663"/>
          <p14:tracePt t="79602" x="1836738" y="5181600"/>
          <p14:tracePt t="79614" x="1820863" y="5197475"/>
          <p14:tracePt t="79617" x="1806575" y="5203825"/>
          <p14:tracePt t="79631" x="1782763" y="5227638"/>
          <p14:tracePt t="79634" x="1774825" y="5241925"/>
          <p14:tracePt t="79648" x="1744663" y="5265738"/>
          <p14:tracePt t="79651" x="1736725" y="5280025"/>
          <p14:tracePt t="79652" x="1730375" y="5280025"/>
          <p14:tracePt t="79664" x="1698625" y="5311775"/>
          <p14:tracePt t="79668" x="1692275" y="5318125"/>
          <p14:tracePt t="79681" x="1668463" y="5341938"/>
          <p14:tracePt t="79684" x="1654175" y="5356225"/>
          <p14:tracePt t="79698" x="1630363" y="5372100"/>
          <p14:tracePt t="79701" x="1622425" y="5372100"/>
          <p14:tracePt t="79826" x="1630363" y="5372100"/>
          <p14:tracePt t="79835" x="1638300" y="5372100"/>
          <p14:tracePt t="79842" x="1646238" y="5372100"/>
          <p14:tracePt t="79848" x="1654175" y="5372100"/>
          <p14:tracePt t="79850" x="1654175" y="5380038"/>
          <p14:tracePt t="79853" x="1660525" y="5380038"/>
          <p14:tracePt t="79867" x="1684338" y="5380038"/>
          <p14:tracePt t="79870" x="1692275" y="5380038"/>
          <p14:tracePt t="79884" x="1722438" y="5387975"/>
          <p14:tracePt t="79887" x="1730375" y="5387975"/>
          <p14:tracePt t="79901" x="1752600" y="5387975"/>
          <p14:tracePt t="79904" x="1760538" y="5387975"/>
          <p14:tracePt t="79904" x="1768475" y="5387975"/>
          <p14:tracePt t="79917" x="1790700" y="5387975"/>
          <p14:tracePt t="79920" x="1798638" y="5387975"/>
          <p14:tracePt t="79934" x="1828800" y="5387975"/>
          <p14:tracePt t="79940" x="1836738" y="5387975"/>
          <p14:tracePt t="79951" x="1866900" y="5387975"/>
          <p14:tracePt t="79953" x="1882775" y="5387975"/>
          <p14:tracePt t="79954" x="1889125" y="5387975"/>
          <p14:tracePt t="79975" x="2087563" y="5364163"/>
          <p14:tracePt t="79976" x="2095500" y="5364163"/>
          <p14:tracePt t="79981" x="2149475" y="5356225"/>
          <p14:tracePt t="79985" x="2187575" y="5356225"/>
          <p14:tracePt t="79987" x="2239963" y="5349875"/>
          <p14:tracePt t="80001" x="2468563" y="5341938"/>
          <p14:tracePt t="80003" x="2530475" y="5341938"/>
          <p14:tracePt t="80004" x="2552700" y="5341938"/>
          <p14:tracePt t="80018" x="2887663" y="5341938"/>
          <p14:tracePt t="80020" x="2917825" y="5341938"/>
          <p14:tracePt t="80020" x="2941638" y="5341938"/>
          <p14:tracePt t="80034" x="3360738" y="5334000"/>
          <p14:tracePt t="80037" x="3459163" y="5334000"/>
          <p14:tracePt t="80037" x="3489325" y="5334000"/>
          <p14:tracePt t="80050" x="3521075" y="5326063"/>
          <p14:tracePt t="80051" x="3840163" y="5326063"/>
          <p14:tracePt t="80055" x="3932238" y="5326063"/>
          <p14:tracePt t="80055" x="3954463" y="5326063"/>
          <p14:tracePt t="80067" x="4168775" y="5326063"/>
          <p14:tracePt t="80070" x="4206875" y="5326063"/>
          <p14:tracePt t="80085" x="4283075" y="5326063"/>
          <p14:tracePt t="80088" x="4297363" y="5326063"/>
          <p14:tracePt t="80088" x="4305300" y="5326063"/>
          <p14:tracePt t="80101" x="4335463" y="5318125"/>
          <p14:tracePt t="80104" x="4343400" y="5318125"/>
          <p14:tracePt t="80118" x="4359275" y="5311775"/>
          <p14:tracePt t="80122" x="4365625" y="5311775"/>
          <p14:tracePt t="80123" x="4373563" y="5311775"/>
          <p14:tracePt t="80134" x="4389438" y="5303838"/>
          <p14:tracePt t="80138" x="4397375" y="5303838"/>
          <p14:tracePt t="80138" x="4403725" y="5303838"/>
          <p14:tracePt t="80151" x="4427538" y="5303838"/>
          <p14:tracePt t="80154" x="4435475" y="5303838"/>
          <p14:tracePt t="80167" x="4449763" y="5303838"/>
          <p14:tracePt t="80174" x="4457700" y="5303838"/>
          <p14:tracePt t="80665" x="4457700" y="5311775"/>
          <p14:tracePt t="80667" x="4465638" y="5311775"/>
          <p14:tracePt t="80670" x="4465638" y="5318125"/>
          <p14:tracePt t="80675" x="4465638" y="5334000"/>
          <p14:tracePt t="80675" x="4473575" y="5341938"/>
          <p14:tracePt t="80679" x="4473575" y="5364163"/>
          <p14:tracePt t="80685" x="4473575" y="5432425"/>
          <p14:tracePt t="80687" x="4479925" y="5478463"/>
          <p14:tracePt t="80690" x="4479925" y="5494338"/>
          <p14:tracePt t="80691" x="4487863" y="5540375"/>
          <p14:tracePt t="80691" x="4495800" y="5554663"/>
          <p14:tracePt t="80701" x="4511675" y="5676900"/>
          <p14:tracePt t="80704" x="4518025" y="5692775"/>
          <p14:tracePt t="80721" x="4525963" y="5707063"/>
          <p14:tracePt t="81075" x="4518025" y="5707063"/>
          <p14:tracePt t="81081" x="4511675" y="5707063"/>
          <p14:tracePt t="81086" x="4503738" y="5707063"/>
          <p14:tracePt t="81092" x="4495800" y="5707063"/>
          <p14:tracePt t="81097" x="4487863" y="5707063"/>
          <p14:tracePt t="81100" x="4479925" y="5707063"/>
          <p14:tracePt t="81114" x="4441825" y="5692775"/>
          <p14:tracePt t="81115" x="4435475" y="5692775"/>
          <p14:tracePt t="81120" x="4427538" y="5676900"/>
          <p14:tracePt t="81130" x="4411663" y="5668963"/>
          <p14:tracePt t="81133" x="4403725" y="5661025"/>
          <p14:tracePt t="81147" x="4397375" y="5616575"/>
          <p14:tracePt t="81152" x="4397375" y="5600700"/>
          <p14:tracePt t="81163" x="4389438" y="5570538"/>
          <p14:tracePt t="81167" x="4389438" y="5554663"/>
          <p14:tracePt t="81180" x="4365625" y="5508625"/>
          <p14:tracePt t="81183" x="4359275" y="5494338"/>
          <p14:tracePt t="81197" x="4335463" y="5448300"/>
          <p14:tracePt t="81200" x="4335463" y="5440363"/>
          <p14:tracePt t="81200" x="4327525" y="5440363"/>
          <p14:tracePt t="81213" x="4327525" y="5418138"/>
          <p14:tracePt t="81215" x="4327525" y="5410200"/>
          <p14:tracePt t="81230" x="4327525" y="5394325"/>
          <p14:tracePt t="81234" x="4327525" y="5387975"/>
          <p14:tracePt t="81255" x="4335463" y="5387975"/>
          <p14:tracePt t="81274" x="4335463" y="5380038"/>
          <p14:tracePt t="81294" x="4343400" y="5380038"/>
          <p14:tracePt t="81298" x="4343400" y="5372100"/>
          <p14:tracePt t="81303" x="4351338" y="5372100"/>
          <p14:tracePt t="81311" x="4359275" y="5372100"/>
          <p14:tracePt t="81319" x="4365625" y="5372100"/>
          <p14:tracePt t="81327" x="4389438" y="5372100"/>
          <p14:tracePt t="81330" x="4397375" y="5372100"/>
          <p14:tracePt t="81344" x="4435475" y="5364163"/>
          <p14:tracePt t="81348" x="4441825" y="5364163"/>
          <p14:tracePt t="81360" x="4473575" y="5364163"/>
          <p14:tracePt t="81364" x="4479925" y="5364163"/>
          <p14:tracePt t="81377" x="4503738" y="5364163"/>
          <p14:tracePt t="81381" x="4511675" y="5364163"/>
          <p14:tracePt t="81394" x="4518025" y="5356225"/>
          <p14:tracePt t="81396" x="4525963" y="5356225"/>
          <p14:tracePt t="81410" x="4533900" y="5349875"/>
          <p14:tracePt t="81415" x="4541838" y="5349875"/>
          <p14:tracePt t="81427" x="4549775" y="5341938"/>
          <p14:tracePt t="81430" x="4556125" y="5341938"/>
          <p14:tracePt t="81444" x="4564063" y="5334000"/>
          <p14:tracePt t="81447" x="4572000" y="5334000"/>
          <p14:tracePt t="81460" x="4579938" y="5326063"/>
          <p14:tracePt t="81463" x="4587875" y="5326063"/>
          <p14:tracePt t="81477" x="4602163" y="5311775"/>
          <p14:tracePt t="81481" x="4610100" y="5311775"/>
          <p14:tracePt t="81494" x="4625975" y="5303838"/>
          <p14:tracePt t="81497" x="4632325" y="5303838"/>
          <p14:tracePt t="81510" x="4632325" y="5287963"/>
          <p14:tracePt t="81518" x="4625975" y="5287963"/>
          <p14:tracePt t="81527" x="4610100" y="5280025"/>
          <p14:tracePt t="81531" x="4602163" y="5280025"/>
          <p14:tracePt t="81543" x="4594225" y="5280025"/>
          <p14:tracePt t="81547" x="4587875" y="5280025"/>
          <p14:tracePt t="81560" x="4572000" y="5280025"/>
          <p14:tracePt t="81564" x="4564063" y="5280025"/>
          <p14:tracePt t="81577" x="4541838" y="5280025"/>
          <p14:tracePt t="81581" x="4533900" y="5280025"/>
          <p14:tracePt t="81594" x="4495800" y="5273675"/>
          <p14:tracePt t="81597" x="4487863" y="5273675"/>
          <p14:tracePt t="81610" x="4479925" y="5273675"/>
          <p14:tracePt t="81610" x="4427538" y="5273675"/>
          <p14:tracePt t="81612" x="4411663" y="5273675"/>
          <p14:tracePt t="81612" x="4403725" y="5273675"/>
          <p14:tracePt t="81618" x="4365625" y="5280025"/>
          <p14:tracePt t="81627" x="4229100" y="5287963"/>
          <p14:tracePt t="81630" x="4168775" y="5303838"/>
          <p14:tracePt t="81644" x="3886200" y="5318125"/>
          <p14:tracePt t="81648" x="3832225" y="5318125"/>
          <p14:tracePt t="81648" x="3810000" y="5318125"/>
          <p14:tracePt t="81660" x="3673475" y="5326063"/>
          <p14:tracePt t="81663" x="3627438" y="5326063"/>
          <p14:tracePt t="81664" x="3597275" y="5326063"/>
          <p14:tracePt t="81677" x="3589338" y="5326063"/>
          <p14:tracePt t="81677" x="3451225" y="5326063"/>
          <p14:tracePt t="81681" x="3421063" y="5326063"/>
          <p14:tracePt t="81681" x="3398838" y="5326063"/>
          <p14:tracePt t="81694" x="3284538" y="5311775"/>
          <p14:tracePt t="81697" x="3254375" y="5311775"/>
          <p14:tracePt t="81710" x="3101975" y="5303838"/>
          <p14:tracePt t="81714" x="3063875" y="5303838"/>
          <p14:tracePt t="81715" x="3040063" y="5303838"/>
          <p14:tracePt t="81727" x="2903538" y="5295900"/>
          <p14:tracePt t="81730" x="2879725" y="5295900"/>
          <p14:tracePt t="81744" x="2797175" y="5287963"/>
          <p14:tracePt t="81747" x="2789238" y="5287963"/>
          <p14:tracePt t="81760" x="2773363" y="5287963"/>
          <p14:tracePt t="81763" x="2765425" y="5287963"/>
          <p14:tracePt t="81899" x="2759075" y="5287963"/>
          <p14:tracePt t="81903" x="2751138" y="5287963"/>
          <p14:tracePt t="81906" x="2743200" y="5287963"/>
          <p14:tracePt t="81906" x="2735263" y="5287963"/>
          <p14:tracePt t="81913" x="2713038" y="5287963"/>
          <p14:tracePt t="81916" x="2689225" y="5287963"/>
          <p14:tracePt t="81916" x="2682875" y="5287963"/>
          <p14:tracePt t="81917" x="2674938" y="5287963"/>
          <p14:tracePt t="81930" x="2544763" y="5287963"/>
          <p14:tracePt t="81933" x="2506663" y="5295900"/>
          <p14:tracePt t="81933" x="2498725" y="5295900"/>
          <p14:tracePt t="81948" x="2225675" y="5318125"/>
          <p14:tracePt t="81950" x="2155825" y="5326063"/>
          <p14:tracePt t="81964" x="2133600" y="5326063"/>
          <p14:tracePt t="81965" x="1905000" y="5341938"/>
          <p14:tracePt t="81966" x="1866900" y="5341938"/>
          <p14:tracePt t="81966" x="1836738" y="5341938"/>
          <p14:tracePt t="81976" x="1722438" y="5349875"/>
          <p14:tracePt t="81977" x="1714500" y="5349875"/>
          <p14:tracePt t="81978" x="1706563" y="5349875"/>
          <p14:tracePt t="81978" x="1698625" y="5349875"/>
          <p14:tracePt t="81984" x="1676400" y="5349875"/>
          <p14:tracePt t="81987" x="1668463" y="5349875"/>
          <p14:tracePt t="81998" x="1660525" y="5349875"/>
          <p14:tracePt t="82051" x="1668463" y="5341938"/>
          <p14:tracePt t="82058" x="1676400" y="5341938"/>
          <p14:tracePt t="82062" x="1684338" y="5341938"/>
          <p14:tracePt t="82066" x="1692275" y="5334000"/>
          <p14:tracePt t="82070" x="1706563" y="5334000"/>
          <p14:tracePt t="82081" x="1760538" y="5311775"/>
          <p14:tracePt t="82084" x="1806575" y="5303838"/>
          <p14:tracePt t="82097" x="1820863" y="5303838"/>
          <p14:tracePt t="82098" x="1958975" y="5273675"/>
          <p14:tracePt t="82102" x="2049463" y="5257800"/>
          <p14:tracePt t="82102" x="2065338" y="5249863"/>
          <p14:tracePt t="82115" x="2316163" y="5211763"/>
          <p14:tracePt t="82118" x="2460625" y="5197475"/>
          <p14:tracePt t="82118" x="2484438" y="5189538"/>
          <p14:tracePt t="82132" x="2811463" y="5173663"/>
          <p14:tracePt t="82135" x="2949575" y="5165725"/>
          <p14:tracePt t="82135" x="2971800" y="5165725"/>
          <p14:tracePt t="82148" x="3200400" y="5165725"/>
          <p14:tracePt t="82151" x="3222625" y="5165725"/>
          <p14:tracePt t="82151" x="3230563" y="5165725"/>
          <p14:tracePt t="82165" x="3268663" y="5165725"/>
          <p14:tracePt t="82167" x="3276600" y="5165725"/>
          <p14:tracePt t="82181" x="3284538" y="5165725"/>
          <p14:tracePt t="82270" x="3284538" y="5173663"/>
          <p14:tracePt t="82305" x="3292475" y="5173663"/>
          <p14:tracePt t="82307" x="3292475" y="5181600"/>
          <p14:tracePt t="82308" x="3298825" y="5181600"/>
          <p14:tracePt t="82312" x="3306763" y="5181600"/>
          <p14:tracePt t="82317" x="3314700" y="5181600"/>
          <p14:tracePt t="82319" x="3322638" y="5181600"/>
          <p14:tracePt t="82320" x="3330575" y="5181600"/>
          <p14:tracePt t="82334" x="3398838" y="5181600"/>
          <p14:tracePt t="82337" x="3421063" y="5181600"/>
          <p14:tracePt t="82337" x="3429000" y="5181600"/>
          <p14:tracePt t="82350" x="3551238" y="5189538"/>
          <p14:tracePt t="82354" x="3589338" y="5197475"/>
          <p14:tracePt t="82354" x="3597275" y="5197475"/>
          <p14:tracePt t="82366" x="3611563" y="5197475"/>
          <p14:tracePt t="82367" x="3725863" y="5219700"/>
          <p14:tracePt t="82370" x="3763963" y="5219700"/>
          <p14:tracePt t="82383" x="3840163" y="5227638"/>
          <p14:tracePt t="82387" x="3848100" y="5235575"/>
          <p14:tracePt t="82387" x="3856038" y="5235575"/>
          <p14:tracePt t="82400" x="3886200" y="5241925"/>
          <p14:tracePt t="82408" x="3894138" y="5241925"/>
          <p14:tracePt t="82424" x="3902075" y="5241925"/>
          <p14:tracePt t="82447" x="3894138" y="5241925"/>
          <p14:tracePt t="82454" x="3886200" y="5241925"/>
          <p14:tracePt t="82457" x="3886200" y="5249863"/>
          <p14:tracePt t="82464" x="3878263" y="5249863"/>
          <p14:tracePt t="82467" x="3870325" y="5249863"/>
          <p14:tracePt t="82481" x="3840163" y="5257800"/>
          <p14:tracePt t="82481" x="3832225" y="5257800"/>
          <p14:tracePt t="82486" x="3825875" y="5257800"/>
          <p14:tracePt t="82487" x="3817938" y="5257800"/>
          <p14:tracePt t="82497" x="3794125" y="5257800"/>
          <p14:tracePt t="82501" x="3787775" y="5257800"/>
          <p14:tracePt t="82514" x="3771900" y="5257800"/>
          <p14:tracePt t="82514" x="3763963" y="5257800"/>
          <p14:tracePt t="82519" x="3763963" y="5249863"/>
          <p14:tracePt t="82530" x="3749675" y="5241925"/>
          <p14:tracePt t="82534" x="3741738" y="5235575"/>
          <p14:tracePt t="82547" x="3733800" y="5227638"/>
          <p14:tracePt t="82550" x="3733800" y="5219700"/>
          <p14:tracePt t="82563" x="3725863" y="5211763"/>
          <p14:tracePt t="82567" x="3725863" y="5203825"/>
          <p14:tracePt t="82581" x="3725863" y="5189538"/>
          <p14:tracePt t="82586" x="3725863" y="5181600"/>
          <p14:tracePt t="82597" x="3725863" y="5173663"/>
          <p14:tracePt t="82610" x="3725863" y="5165725"/>
          <p14:tracePt t="82615" x="3733800" y="5165725"/>
          <p14:tracePt t="82621" x="3741738" y="5165725"/>
          <p14:tracePt t="82630" x="3756025" y="5165725"/>
          <p14:tracePt t="82634" x="3763963" y="5165725"/>
          <p14:tracePt t="82646" x="3771900" y="5165725"/>
          <p14:tracePt t="82647" x="3794125" y="5173663"/>
          <p14:tracePt t="82651" x="3802063" y="5173663"/>
          <p14:tracePt t="82663" x="3802063" y="5181600"/>
          <p14:tracePt t="82663" x="3825875" y="5197475"/>
          <p14:tracePt t="82667" x="3832225" y="5203825"/>
          <p14:tracePt t="82681" x="3856038" y="5219700"/>
          <p14:tracePt t="82681" x="3856038" y="5227638"/>
          <p14:tracePt t="82686" x="3863975" y="5235575"/>
          <p14:tracePt t="82697" x="3870325" y="5257800"/>
          <p14:tracePt t="82701" x="3870325" y="5265738"/>
          <p14:tracePt t="82713" x="3870325" y="5295900"/>
          <p14:tracePt t="82718" x="3870325" y="5311775"/>
          <p14:tracePt t="82730" x="3848100" y="5349875"/>
          <p14:tracePt t="82733" x="3840163" y="5364163"/>
          <p14:tracePt t="82748" x="3802063" y="5402263"/>
          <p14:tracePt t="82753" x="3771900" y="5418138"/>
          <p14:tracePt t="82763" x="3733800" y="5426075"/>
          <p14:tracePt t="82767" x="3717925" y="5432425"/>
          <p14:tracePt t="82781" x="3665538" y="5440363"/>
          <p14:tracePt t="82781" x="3657600" y="5440363"/>
          <p14:tracePt t="82786" x="3649663" y="5440363"/>
          <p14:tracePt t="82787" x="3635375" y="5440363"/>
          <p14:tracePt t="82787" x="3627438" y="5440363"/>
          <p14:tracePt t="82797" x="3597275" y="5440363"/>
          <p14:tracePt t="82800" x="3589338" y="5440363"/>
          <p14:tracePt t="82814" x="3559175" y="5418138"/>
          <p14:tracePt t="82820" x="3543300" y="5402263"/>
          <p14:tracePt t="82830" x="3527425" y="5372100"/>
          <p14:tracePt t="82833" x="3527425" y="5364163"/>
          <p14:tracePt t="82848" x="3521075" y="5318125"/>
          <p14:tracePt t="82852" x="3521075" y="5311775"/>
          <p14:tracePt t="82863" x="3527425" y="5280025"/>
          <p14:tracePt t="82867" x="3535363" y="5273675"/>
          <p14:tracePt t="82880" x="3565525" y="5249863"/>
          <p14:tracePt t="82884" x="3581400" y="5241925"/>
          <p14:tracePt t="82897" x="3619500" y="5219700"/>
          <p14:tracePt t="82900" x="3635375" y="5219700"/>
          <p14:tracePt t="82914" x="3665538" y="5203825"/>
          <p14:tracePt t="82920" x="3673475" y="5203825"/>
          <p14:tracePt t="82930" x="3679825" y="5197475"/>
          <p14:tracePt t="82934" x="3687763" y="5197475"/>
          <p14:tracePt t="82947" x="3703638" y="5197475"/>
          <p14:tracePt t="82951" x="3711575" y="5197475"/>
          <p14:tracePt t="82963" x="3717925" y="5197475"/>
          <p14:tracePt t="82976" x="3725863" y="5197475"/>
          <p14:tracePt t="82986" x="3725863" y="5203825"/>
          <p14:tracePt t="82992" x="3733800" y="5203825"/>
          <p14:tracePt t="82997" x="3733800" y="5211763"/>
          <p14:tracePt t="83018" x="3733800" y="5227638"/>
          <p14:tracePt t="83041" x="3733800" y="5235575"/>
          <p14:tracePt t="83048" x="3725863" y="5235575"/>
          <p14:tracePt t="83054" x="3725863" y="5241925"/>
          <p14:tracePt t="83058" x="3717925" y="5241925"/>
          <p14:tracePt t="83075" x="3711575" y="5241925"/>
          <p14:tracePt t="83081" x="3711575" y="5249863"/>
          <p14:tracePt t="83085" x="3703638" y="5249863"/>
          <p14:tracePt t="83099" x="3703638" y="5257800"/>
          <p14:tracePt t="83141" x="3711575" y="5265738"/>
          <p14:tracePt t="83145" x="3717925" y="5265738"/>
          <p14:tracePt t="83147" x="3725863" y="5273675"/>
          <p14:tracePt t="83152" x="3733800" y="5273675"/>
          <p14:tracePt t="83152" x="3749675" y="5273675"/>
          <p14:tracePt t="83163" x="3756025" y="5273675"/>
          <p14:tracePt t="83164" x="3802063" y="5280025"/>
          <p14:tracePt t="83168" x="3825875" y="5280025"/>
          <p14:tracePt t="83169" x="3832225" y="5280025"/>
          <p14:tracePt t="83180" x="3894138" y="5287963"/>
          <p14:tracePt t="83183" x="3916363" y="5287963"/>
          <p14:tracePt t="83197" x="3984625" y="5280025"/>
          <p14:tracePt t="83203" x="3992563" y="5280025"/>
          <p14:tracePt t="83213" x="4068763" y="5257800"/>
          <p14:tracePt t="83217" x="4084638" y="5249863"/>
          <p14:tracePt t="83230" x="4130675" y="5241925"/>
          <p14:tracePt t="83235" x="4144963" y="5235575"/>
          <p14:tracePt t="83235" x="4160838" y="5235575"/>
          <p14:tracePt t="83247" x="4213225" y="5219700"/>
          <p14:tracePt t="83248" x="4221163" y="5219700"/>
          <p14:tracePt t="83251" x="4229100" y="5211763"/>
          <p14:tracePt t="83252" x="4237038" y="5211763"/>
          <p14:tracePt t="83252" x="4244975" y="5211763"/>
          <p14:tracePt t="83263" x="4411663" y="5189538"/>
          <p14:tracePt t="83268" x="4503738" y="5189538"/>
          <p14:tracePt t="83269" x="4556125" y="5181600"/>
          <p14:tracePt t="83280" x="4816475" y="5165725"/>
          <p14:tracePt t="83283" x="4899025" y="5165725"/>
          <p14:tracePt t="83297" x="5159375" y="5151438"/>
          <p14:tracePt t="83301" x="5219700" y="5151438"/>
          <p14:tracePt t="83302" x="5249863" y="5151438"/>
          <p14:tracePt t="83313" x="5394325" y="5151438"/>
          <p14:tracePt t="83317" x="5426075" y="5151438"/>
          <p14:tracePt t="83330" x="5494338" y="5143500"/>
          <p14:tracePt t="83335" x="5502275" y="5143500"/>
          <p14:tracePt t="83335" x="5508625" y="5143500"/>
          <p14:tracePt t="83347" x="5532438" y="5143500"/>
          <p14:tracePt t="83350" x="5540375" y="5143500"/>
          <p14:tracePt t="83363" x="5554663" y="5143500"/>
          <p14:tracePt t="83370" x="5570538" y="5143500"/>
          <p14:tracePt t="83380" x="5592763" y="5151438"/>
          <p14:tracePt t="83383" x="5600700" y="5151438"/>
          <p14:tracePt t="83397" x="5654675" y="5165725"/>
          <p14:tracePt t="83403" x="5661025" y="5165725"/>
          <p14:tracePt t="83413" x="5730875" y="5181600"/>
          <p14:tracePt t="83417" x="5753100" y="5181600"/>
          <p14:tracePt t="83430" x="5813425" y="5197475"/>
          <p14:tracePt t="83435" x="5829300" y="5197475"/>
          <p14:tracePt t="83435" x="5837238" y="5203825"/>
          <p14:tracePt t="83447" x="5851525" y="5211763"/>
          <p14:tracePt t="83450" x="5859463" y="5211763"/>
          <p14:tracePt t="83463" x="5867400" y="5211763"/>
          <p14:tracePt t="83632" x="5875338" y="5211763"/>
          <p14:tracePt t="83633" x="5875338" y="5203825"/>
          <p14:tracePt t="83636" x="5883275" y="5203825"/>
          <p14:tracePt t="83639" x="5889625" y="5197475"/>
          <p14:tracePt t="83647" x="5913438" y="5197475"/>
          <p14:tracePt t="83651" x="5921375" y="5197475"/>
          <p14:tracePt t="83663" x="5997575" y="5181600"/>
          <p14:tracePt t="83668" x="6027738" y="5173663"/>
          <p14:tracePt t="83669" x="6042025" y="5173663"/>
          <p14:tracePt t="83680" x="6156325" y="5165725"/>
          <p14:tracePt t="83683" x="6194425" y="5159375"/>
          <p14:tracePt t="83697" x="6270625" y="5159375"/>
          <p14:tracePt t="83699" x="6286500" y="5159375"/>
          <p14:tracePt t="83713" x="6324600" y="5159375"/>
          <p14:tracePt t="83716" x="6332538" y="5159375"/>
          <p14:tracePt t="83730" x="6354763" y="5159375"/>
          <p14:tracePt t="83733" x="6362700" y="5159375"/>
          <p14:tracePt t="83747" x="6384925" y="5165725"/>
          <p14:tracePt t="83752" x="6392863" y="5165725"/>
          <p14:tracePt t="83763" x="6408738" y="5173663"/>
          <p14:tracePt t="83767" x="6423025" y="5173663"/>
          <p14:tracePt t="83780" x="6454775" y="5181600"/>
          <p14:tracePt t="83783" x="6461125" y="5181600"/>
          <p14:tracePt t="83784" x="6469063" y="5181600"/>
          <p14:tracePt t="83797" x="6507163" y="5189538"/>
          <p14:tracePt t="83803" x="6515100" y="5189538"/>
          <p14:tracePt t="83803" x="6523038" y="5189538"/>
          <p14:tracePt t="83813" x="6530975" y="5189538"/>
          <p14:tracePt t="83817" x="6537325" y="5189538"/>
          <p14:tracePt t="83830" x="6553200" y="5189538"/>
          <p14:tracePt t="83838" x="6561138" y="5189538"/>
          <p14:tracePt t="83847" x="6569075" y="5189538"/>
          <p14:tracePt t="83854" x="6575425" y="5189538"/>
          <p14:tracePt t="83863" x="6583363" y="5189538"/>
          <p14:tracePt t="83866" x="6591300" y="5189538"/>
          <p14:tracePt t="83880" x="6613525" y="5181600"/>
          <p14:tracePt t="83883" x="6629400" y="5181600"/>
          <p14:tracePt t="83897" x="6689725" y="5173663"/>
          <p14:tracePt t="83901" x="6713538" y="5165725"/>
          <p14:tracePt t="83901" x="6721475" y="5165725"/>
          <p14:tracePt t="83913" x="6789738" y="5151438"/>
          <p14:tracePt t="83917" x="6819900" y="5151438"/>
          <p14:tracePt t="83917" x="6835775" y="5143500"/>
          <p14:tracePt t="83930" x="6842125" y="5143500"/>
          <p14:tracePt t="83930" x="6934200" y="5127625"/>
          <p14:tracePt t="83934" x="6972300" y="5127625"/>
          <p14:tracePt t="83934" x="6980238" y="5121275"/>
          <p14:tracePt t="83947" x="7032625" y="5121275"/>
          <p14:tracePt t="83949" x="7040563" y="5121275"/>
          <p14:tracePt t="83950" x="7048500" y="5121275"/>
          <p14:tracePt t="83963" x="7086600" y="5121275"/>
          <p14:tracePt t="83966" x="7094538" y="5121275"/>
          <p14:tracePt t="83981" x="7124700" y="5127625"/>
          <p14:tracePt t="83987" x="7124700" y="5135563"/>
          <p14:tracePt t="83997" x="7124700" y="5143500"/>
          <p14:tracePt t="84005" x="7124700" y="5151438"/>
          <p14:tracePt t="84013" x="7124700" y="5159375"/>
          <p14:tracePt t="84016" x="7124700" y="5165725"/>
          <p14:tracePt t="84030" x="7102475" y="5189538"/>
          <p14:tracePt t="84034" x="7094538" y="5197475"/>
          <p14:tracePt t="84034" x="7086600" y="5203825"/>
          <p14:tracePt t="84047" x="7040563" y="5227638"/>
          <p14:tracePt t="84050" x="7040563" y="5235575"/>
          <p14:tracePt t="84050" x="7026275" y="5235575"/>
          <p14:tracePt t="84063" x="7018338" y="5241925"/>
          <p14:tracePt t="84064" x="6950075" y="5273675"/>
          <p14:tracePt t="84068" x="6888163" y="5287963"/>
          <p14:tracePt t="84068" x="6873875" y="5295900"/>
          <p14:tracePt t="84080" x="6683375" y="5334000"/>
          <p14:tracePt t="84084" x="6599238" y="5341938"/>
          <p14:tracePt t="84084" x="6575425" y="5341938"/>
          <p14:tracePt t="84085" x="6561138" y="5341938"/>
          <p14:tracePt t="84097" x="6294438" y="5349875"/>
          <p14:tracePt t="84100" x="6218238" y="5341938"/>
          <p14:tracePt t="84100" x="6188075" y="5341938"/>
          <p14:tracePt t="84114" x="5883275" y="5287963"/>
          <p14:tracePt t="84114" x="5829300" y="5280025"/>
          <p14:tracePt t="84115" x="5813425" y="5273675"/>
          <p14:tracePt t="84119" x="5791200" y="5273675"/>
          <p14:tracePt t="84120" x="5730875" y="5249863"/>
          <p14:tracePt t="84120" x="5707063" y="5249863"/>
          <p14:tracePt t="84130" x="5562600" y="5189538"/>
          <p14:tracePt t="84134" x="5516563" y="5173663"/>
          <p14:tracePt t="84135" x="5502275" y="5159375"/>
          <p14:tracePt t="84147" x="5418138" y="5105400"/>
          <p14:tracePt t="84150" x="5410200" y="5083175"/>
          <p14:tracePt t="84151" x="5402263" y="5083175"/>
          <p14:tracePt t="84163" x="5402263" y="5075238"/>
          <p14:tracePt t="84163" x="5387975" y="5045075"/>
          <p14:tracePt t="84167" x="5387975" y="5029200"/>
          <p14:tracePt t="84167" x="5387975" y="5021263"/>
          <p14:tracePt t="84180" x="5387975" y="4991100"/>
          <p14:tracePt t="84183" x="5387975" y="4983163"/>
          <p14:tracePt t="84197" x="5394325" y="4945063"/>
          <p14:tracePt t="84201" x="5402263" y="4937125"/>
          <p14:tracePt t="84201" x="5410200" y="4937125"/>
          <p14:tracePt t="84213" x="5440363" y="4906963"/>
          <p14:tracePt t="84216" x="5456238" y="4899025"/>
          <p14:tracePt t="84217" x="5464175" y="4899025"/>
          <p14:tracePt t="84230" x="5464175" y="4892675"/>
          <p14:tracePt t="84230" x="5516563" y="4868863"/>
          <p14:tracePt t="84234" x="5540375" y="4860925"/>
          <p14:tracePt t="84247" x="5592763" y="4846638"/>
          <p14:tracePt t="84248" x="5600700" y="4846638"/>
          <p14:tracePt t="84251" x="5622925" y="4846638"/>
          <p14:tracePt t="84263" x="5722938" y="4846638"/>
          <p14:tracePt t="84266" x="5753100" y="4846638"/>
          <p14:tracePt t="84266" x="5761038" y="4854575"/>
          <p14:tracePt t="84280" x="5875338" y="4892675"/>
          <p14:tracePt t="84283" x="5897563" y="4906963"/>
          <p14:tracePt t="84284" x="5905500" y="4914900"/>
          <p14:tracePt t="84297" x="5965825" y="4953000"/>
          <p14:tracePt t="84300" x="5973763" y="4953000"/>
          <p14:tracePt t="84300" x="5981700" y="4960938"/>
          <p14:tracePt t="84314" x="6027738" y="4999038"/>
          <p14:tracePt t="84314" x="6035675" y="5006975"/>
          <p14:tracePt t="84318" x="6035675" y="5013325"/>
          <p14:tracePt t="84331" x="6042025" y="5037138"/>
          <p14:tracePt t="84334" x="6042025" y="5051425"/>
          <p14:tracePt t="84347" x="6035675" y="5067300"/>
          <p14:tracePt t="84350" x="6027738" y="5075238"/>
          <p14:tracePt t="84363" x="6011863" y="5089525"/>
          <p14:tracePt t="84367" x="6003925" y="5097463"/>
          <p14:tracePt t="84380" x="5989638" y="5105400"/>
          <p14:tracePt t="84383" x="5981700" y="5105400"/>
          <p14:tracePt t="84399" x="5973763" y="5105400"/>
          <p14:tracePt t="84552" x="5973763" y="5097463"/>
          <p14:tracePt t="84575" x="5973763" y="5089525"/>
          <p14:tracePt t="84654" x="5981700" y="5089525"/>
          <p14:tracePt t="84661" x="5981700" y="5083175"/>
          <p14:tracePt t="84668" x="5989638" y="5083175"/>
          <p14:tracePt t="84672" x="5997575" y="5083175"/>
          <p14:tracePt t="84676" x="5997575" y="5075238"/>
          <p14:tracePt t="84680" x="6003925" y="5075238"/>
          <p14:tracePt t="84695" x="6042025" y="5067300"/>
          <p14:tracePt t="84699" x="6049963" y="5067300"/>
          <p14:tracePt t="84712" x="6088063" y="5067300"/>
          <p14:tracePt t="84715" x="6118225" y="5059363"/>
          <p14:tracePt t="84728" x="6126163" y="5059363"/>
          <p14:tracePt t="84729" x="6308725" y="5021263"/>
          <p14:tracePt t="84732" x="6378575" y="5013325"/>
          <p14:tracePt t="84732" x="6400800" y="5013325"/>
          <p14:tracePt t="84745" x="6727825" y="4960938"/>
          <p14:tracePt t="84748" x="6797675" y="4945063"/>
          <p14:tracePt t="84748" x="6858000" y="4937125"/>
          <p14:tracePt t="84762" x="6896100" y="4930775"/>
          <p14:tracePt t="84762" x="7369175" y="4884738"/>
          <p14:tracePt t="84766" x="7527925" y="4876800"/>
          <p14:tracePt t="84766" x="7573963" y="4868863"/>
          <p14:tracePt t="84779" x="8093075" y="4846638"/>
          <p14:tracePt t="84782" x="8283575" y="4838700"/>
          <p14:tracePt t="84795" x="8328025" y="4838700"/>
          <p14:tracePt t="84796" x="8861425" y="4838700"/>
          <p14:tracePt t="84798" x="8961438" y="4838700"/>
          <p14:tracePt t="84799" x="9045575" y="4838700"/>
          <p14:tracePt t="84812" x="9547225" y="4838700"/>
          <p14:tracePt t="84815" x="9631363" y="4846638"/>
          <p14:tracePt t="84815" x="9655175" y="4846638"/>
          <p14:tracePt t="84816" x="9677400" y="4854575"/>
          <p14:tracePt t="84829" x="9791700" y="4876800"/>
          <p14:tracePt t="84832" x="9799638" y="4876800"/>
          <p14:tracePt t="84853" x="9791700" y="4876800"/>
          <p14:tracePt t="84856" x="9783763" y="4876800"/>
          <p14:tracePt t="84862" x="9775825" y="4876800"/>
          <p14:tracePt t="84866" x="9761538" y="4884738"/>
          <p14:tracePt t="84866" x="9753600" y="4884738"/>
          <p14:tracePt t="84879" x="9623425" y="4899025"/>
          <p14:tracePt t="84881" x="9601200" y="4906963"/>
          <p14:tracePt t="84882" x="9571038" y="4906963"/>
          <p14:tracePt t="84882" x="9563100" y="4914900"/>
          <p14:tracePt t="84895" x="9440863" y="4930775"/>
          <p14:tracePt t="84899" x="9418638" y="4937125"/>
          <p14:tracePt t="84912" x="9356725" y="4945063"/>
          <p14:tracePt t="84915" x="9350375" y="4953000"/>
          <p14:tracePt t="84915" x="9342438" y="4953000"/>
          <p14:tracePt t="84929" x="9318625" y="4953000"/>
          <p14:tracePt t="84932" x="9312275" y="4960938"/>
          <p14:tracePt t="84945" x="9288463" y="4960938"/>
          <p14:tracePt t="84948" x="9280525" y="4968875"/>
          <p14:tracePt t="84962" x="9258300" y="4983163"/>
          <p14:tracePt t="84965" x="9250363" y="4983163"/>
          <p14:tracePt t="84980" x="9242425" y="4983163"/>
          <p14:tracePt t="84990" x="9236075" y="4983163"/>
          <p14:tracePt t="84995" x="9236075" y="4991100"/>
          <p14:tracePt t="85032" x="9242425" y="4991100"/>
          <p14:tracePt t="85040" x="9250363" y="4991100"/>
          <p14:tracePt t="85046" x="9258300" y="4991100"/>
          <p14:tracePt t="85050" x="9266238" y="4991100"/>
          <p14:tracePt t="85054" x="9274175" y="4991100"/>
          <p14:tracePt t="85065" x="9288463" y="4991100"/>
          <p14:tracePt t="85068" x="9304338" y="4991100"/>
          <p14:tracePt t="85080" x="9318625" y="4991100"/>
          <p14:tracePt t="85083" x="9326563" y="4991100"/>
          <p14:tracePt t="85098" x="9350375" y="4999038"/>
          <p14:tracePt t="85099" x="9356725" y="4999038"/>
          <p14:tracePt t="85106" x="9364663" y="4999038"/>
          <p14:tracePt t="85106" x="9372600" y="4999038"/>
          <p14:tracePt t="85115" x="9380538" y="5006975"/>
          <p14:tracePt t="85119" x="9388475" y="5006975"/>
          <p14:tracePt t="85132" x="9394825" y="5006975"/>
          <p14:tracePt t="85132" x="9402763" y="5013325"/>
          <p14:tracePt t="85137" x="9410700" y="5021263"/>
          <p14:tracePt t="85150" x="9418638" y="5029200"/>
          <p14:tracePt t="85158" x="9418638" y="5037138"/>
          <p14:tracePt t="85169" x="9418638" y="5045075"/>
          <p14:tracePt t="85177" x="9410700" y="5045075"/>
          <p14:tracePt t="85185" x="9410700" y="5051425"/>
          <p14:tracePt t="85198" x="9410700" y="5059363"/>
          <p14:tracePt t="85203" x="9402763" y="5059363"/>
          <p14:tracePt t="85231" x="9394825" y="5059363"/>
          <p14:tracePt t="85249" x="9388475" y="5059363"/>
          <p14:tracePt t="85258" x="9380538" y="5059363"/>
          <p14:tracePt t="85265" x="9380538" y="5051425"/>
          <p14:tracePt t="85269" x="9372600" y="5051425"/>
          <p14:tracePt t="85284" x="9364663" y="5051425"/>
          <p14:tracePt t="85307" x="9364663" y="5045075"/>
          <p14:tracePt t="85315" x="9356725" y="5045075"/>
          <p14:tracePt t="85360" x="9350375" y="5045075"/>
          <p14:tracePt t="85601" x="9350375" y="5037138"/>
          <p14:tracePt t="85800" x="9342438" y="5037138"/>
          <p14:tracePt t="85803" x="9342438" y="5029200"/>
          <p14:tracePt t="85817" x="9334500" y="5029200"/>
          <p14:tracePt t="85826" x="9334500" y="5021263"/>
          <p14:tracePt t="85844" x="9334500" y="5013325"/>
          <p14:tracePt t="85853" x="9334500" y="5006975"/>
          <p14:tracePt t="85864" x="9334500" y="4999038"/>
          <p14:tracePt t="85877" x="9342438" y="4991100"/>
          <p14:tracePt t="85890" x="9342438" y="4983163"/>
          <p14:tracePt t="85974" x="9342438" y="4991100"/>
          <p14:tracePt t="85980" x="9334500" y="4991100"/>
          <p14:tracePt t="85983" x="9334500" y="5006975"/>
          <p14:tracePt t="85996" x="9326563" y="5013325"/>
          <p14:tracePt t="85999" x="9318625" y="5021263"/>
          <p14:tracePt t="86013" x="9312275" y="5037138"/>
          <p14:tracePt t="86022" x="9312275" y="5045075"/>
          <p14:tracePt t="86023" x="9304338" y="5045075"/>
          <p14:tracePt t="86037" x="9304338" y="5051425"/>
          <p14:tracePt t="86108" x="9304338" y="5045075"/>
          <p14:tracePt t="86118" x="9296400" y="5045075"/>
          <p14:tracePt t="86123" x="9296400" y="5037138"/>
          <p14:tracePt t="86135" x="9296400" y="5029200"/>
          <p14:tracePt t="86142" x="9288463" y="5029200"/>
          <p14:tracePt t="86148" x="9288463" y="5021263"/>
          <p14:tracePt t="86155" x="9288463" y="5013325"/>
          <p14:tracePt t="86162" x="9288463" y="5006975"/>
          <p14:tracePt t="86165" x="9280525" y="5006975"/>
          <p14:tracePt t="86174" x="9280525" y="4999038"/>
          <p14:tracePt t="86180" x="9274175" y="4991100"/>
          <p14:tracePt t="86191" x="9274175" y="4983163"/>
          <p14:tracePt t="86191" x="9274175" y="4975225"/>
          <p14:tracePt t="86196" x="9266238" y="4968875"/>
          <p14:tracePt t="86208" x="9258300" y="4953000"/>
          <p14:tracePt t="86219" x="9250363" y="4937125"/>
          <p14:tracePt t="86224" x="9250363" y="4930775"/>
          <p14:tracePt t="86230" x="9250363" y="4922838"/>
          <p14:tracePt t="86241" x="9242425" y="4914900"/>
          <p14:tracePt t="86247" x="9236075" y="4906963"/>
          <p14:tracePt t="86258" x="9236075" y="4899025"/>
          <p14:tracePt t="86263" x="9228138" y="4892675"/>
          <p14:tracePt t="86274" x="9220200" y="4884738"/>
          <p14:tracePt t="86284" x="9212263" y="4876800"/>
          <p14:tracePt t="86297" x="9204325" y="4868863"/>
          <p14:tracePt t="86321" x="9204325" y="4860925"/>
          <p14:tracePt t="86326" x="9197975" y="4860925"/>
          <p14:tracePt t="86344" x="9190038" y="4860925"/>
          <p14:tracePt t="86380" x="9182100" y="4860925"/>
          <p14:tracePt t="86400" x="9174163" y="4860925"/>
          <p14:tracePt t="86431" x="9166225" y="4860925"/>
          <p14:tracePt t="86436" x="9166225" y="4854575"/>
          <p14:tracePt t="86448" x="9166225" y="4846638"/>
          <p14:tracePt t="86465" x="9166225" y="4838700"/>
          <p14:tracePt t="86469" x="9166225" y="4830763"/>
          <p14:tracePt t="86477" x="9166225" y="4822825"/>
          <p14:tracePt t="86486" x="9166225" y="4816475"/>
          <p14:tracePt t="86503" x="9166225" y="4808538"/>
          <p14:tracePt t="86590" x="9166225" y="4816475"/>
          <p14:tracePt t="86598" x="9166225" y="4838700"/>
          <p14:tracePt t="86600" x="9166225" y="4846638"/>
          <p14:tracePt t="86601" x="9159875" y="4854575"/>
          <p14:tracePt t="86605" x="9159875" y="4860925"/>
          <p14:tracePt t="86613" x="9151938" y="4899025"/>
          <p14:tracePt t="86616" x="9151938" y="4914900"/>
          <p14:tracePt t="86617" x="9144000" y="4922838"/>
          <p14:tracePt t="86635" x="9128125" y="4999038"/>
          <p14:tracePt t="86636" x="9128125" y="5013325"/>
          <p14:tracePt t="86640" x="9121775" y="5021263"/>
          <p14:tracePt t="86648" x="9121775" y="5037138"/>
          <p14:tracePt t="86651" x="9121775" y="5045075"/>
          <p14:tracePt t="86664" x="9113838" y="5059363"/>
          <p14:tracePt t="86667" x="9113838" y="5067300"/>
          <p14:tracePt t="86681" x="9113838" y="5075238"/>
          <p14:tracePt t="86785" x="9113838" y="5067300"/>
          <p14:tracePt t="86790" x="9113838" y="5059363"/>
          <p14:tracePt t="86795" x="9113838" y="5051425"/>
          <p14:tracePt t="86803" x="9113838" y="5045075"/>
          <p14:tracePt t="86811" x="9113838" y="5037138"/>
          <p14:tracePt t="86818" x="9105900" y="5029200"/>
          <p14:tracePt t="86824" x="9105900" y="5021263"/>
          <p14:tracePt t="86839" x="9097963" y="5013325"/>
          <p14:tracePt t="86843" x="9090025" y="5013325"/>
          <p14:tracePt t="86909" x="9090025" y="5006975"/>
          <p14:tracePt t="86930" x="9090025" y="4999038"/>
          <p14:tracePt t="87114" x="9090025" y="4991100"/>
          <p14:tracePt t="87123" x="9097963" y="4991100"/>
          <p14:tracePt t="87128" x="9097963" y="4983163"/>
          <p14:tracePt t="87150" x="9097963" y="4975225"/>
          <p14:tracePt t="87154" x="9105900" y="4975225"/>
          <p14:tracePt t="87178" x="9105900" y="4968875"/>
          <p14:tracePt t="87209" x="9105900" y="4960938"/>
          <p14:tracePt t="87371" x="9105900" y="4968875"/>
          <p14:tracePt t="87380" x="9105900" y="4975225"/>
          <p14:tracePt t="87383" x="9097963" y="4975225"/>
          <p14:tracePt t="87391" x="9097963" y="4983163"/>
          <p14:tracePt t="87398" x="9097963" y="4991100"/>
          <p14:tracePt t="87406" x="9090025" y="4991100"/>
          <p14:tracePt t="87413" x="9090025" y="4999038"/>
          <p14:tracePt t="87425" x="9090025" y="5006975"/>
          <p14:tracePt t="87430" x="9083675" y="5013325"/>
          <p14:tracePt t="87449" x="9075738" y="5021263"/>
          <p14:tracePt t="87460" x="9067800" y="5021263"/>
          <p14:tracePt t="87465" x="9067800" y="5029200"/>
          <p14:tracePt t="87470" x="9059863" y="5037138"/>
          <p14:tracePt t="87480" x="9059863" y="5045075"/>
          <p14:tracePt t="87490" x="9051925" y="5051425"/>
          <p14:tracePt t="87497" x="9051925" y="5059363"/>
          <p14:tracePt t="87503" x="9045575" y="5067300"/>
          <p14:tracePt t="87511" x="9045575" y="5075238"/>
          <p14:tracePt t="87520" x="9045575" y="5083175"/>
          <p14:tracePt t="87530" x="9045575" y="5089525"/>
          <p14:tracePt t="87535" x="9037638" y="5097463"/>
          <p14:tracePt t="87544" x="9037638" y="5105400"/>
          <p14:tracePt t="87552" x="9029700" y="5105400"/>
          <p14:tracePt t="87566" x="9029700" y="5113338"/>
          <p14:tracePt t="87655" x="9037638" y="5113338"/>
          <p14:tracePt t="87669" x="9037638" y="5121275"/>
          <p14:tracePt t="87697" x="9037638" y="5127625"/>
          <p14:tracePt t="87726" x="9037638" y="5135563"/>
          <p14:tracePt t="87762" x="9037638" y="5143500"/>
          <p14:tracePt t="87862" x="9037638" y="5135563"/>
          <p14:tracePt t="87901" x="8983663" y="5105400"/>
          <p14:tracePt t="87901" x="8975725" y="5097463"/>
          <p14:tracePt t="87905" x="8969375" y="5097463"/>
          <p14:tracePt t="87909" x="8961438" y="5097463"/>
          <p14:tracePt t="87915" x="8961438" y="5089525"/>
          <p14:tracePt t="87917" x="8953500" y="5083175"/>
          <p14:tracePt t="87930" x="8945563" y="5075238"/>
          <p14:tracePt t="87939" x="8937625" y="5075238"/>
          <p14:tracePt t="87947" x="8937625" y="5067300"/>
          <p14:tracePt t="87954" x="8931275" y="5067300"/>
          <p14:tracePt t="87963" x="8931275" y="5059363"/>
          <p14:tracePt t="87970" x="8923338" y="5059363"/>
          <p14:tracePt t="87986" x="8923338" y="5051425"/>
          <p14:tracePt t="88107" x="8923338" y="5045075"/>
          <p14:tracePt t="88112" x="8931275" y="5045075"/>
          <p14:tracePt t="88132" x="8937625" y="5045075"/>
          <p14:tracePt t="88340" x="8945563" y="5037138"/>
          <p14:tracePt t="88454" x="8937625" y="5037138"/>
          <p14:tracePt t="90290" x="8931275" y="5037138"/>
          <p14:tracePt t="90300" x="8923338" y="5037138"/>
          <p14:tracePt t="90304" x="8923338" y="5045075"/>
          <p14:tracePt t="90306" x="8915400" y="5045075"/>
          <p14:tracePt t="90312" x="8907463" y="5045075"/>
          <p14:tracePt t="90492" x="8915400" y="5045075"/>
          <p14:tracePt t="90502" x="8923338" y="5045075"/>
          <p14:tracePt t="90526" x="8915400" y="5045075"/>
          <p14:tracePt t="90533" x="8907463" y="5045075"/>
          <p14:tracePt t="90539" x="8899525" y="5045075"/>
          <p14:tracePt t="90542" x="8893175" y="5045075"/>
          <p14:tracePt t="90547" x="8893175" y="5051425"/>
          <p14:tracePt t="90547" x="8885238" y="5051425"/>
          <p14:tracePt t="90555" x="8869363" y="5059363"/>
          <p14:tracePt t="90562" x="8847138" y="5067300"/>
          <p14:tracePt t="90570" x="8816975" y="5083175"/>
          <p14:tracePt t="90579" x="8763000" y="5113338"/>
          <p14:tracePt t="90587" x="8716963" y="5143500"/>
          <p14:tracePt t="90596" x="8664575" y="5181600"/>
          <p14:tracePt t="90597" x="8656638" y="5189538"/>
          <p14:tracePt t="90603" x="8618538" y="5219700"/>
          <p14:tracePt t="90605" x="8610600" y="5227638"/>
          <p14:tracePt t="90605" x="8602663" y="5227638"/>
          <p14:tracePt t="90612" x="8556625" y="5265738"/>
          <p14:tracePt t="90620" x="8488363" y="5326063"/>
          <p14:tracePt t="90630" x="8428038" y="5364163"/>
          <p14:tracePt t="90630" x="8412163" y="5380038"/>
          <p14:tracePt t="90637" x="8382000" y="5394325"/>
          <p14:tracePt t="90646" x="8351838" y="5426075"/>
          <p14:tracePt t="90653" x="8343900" y="5426075"/>
          <p14:tracePt t="90654" x="8328025" y="5440363"/>
          <p14:tracePt t="90662" x="8313738" y="5456238"/>
          <p14:tracePt t="90670" x="8305800" y="5456238"/>
          <p14:tracePt t="90679" x="8297863" y="5464175"/>
          <p14:tracePt t="90687" x="8289925" y="5470525"/>
          <p14:tracePt t="90696" x="8275638" y="5478463"/>
          <p14:tracePt t="90703" x="8267700" y="5486400"/>
          <p14:tracePt t="90712" x="8251825" y="5494338"/>
          <p14:tracePt t="90720" x="8245475" y="5502275"/>
          <p14:tracePt t="90730" x="8229600" y="5516563"/>
          <p14:tracePt t="90730" x="8221663" y="5516563"/>
          <p14:tracePt t="90737" x="8213725" y="5516563"/>
          <p14:tracePt t="90746" x="8207375" y="5524500"/>
          <p14:tracePt t="90753" x="8199438" y="5524500"/>
          <p14:tracePt t="90754" x="8191500" y="5532438"/>
          <p14:tracePt t="90762" x="8175625" y="5540375"/>
          <p14:tracePt t="90770" x="8161338" y="5546725"/>
          <p14:tracePt t="90779" x="8137525" y="5554663"/>
          <p14:tracePt t="90787" x="8131175" y="5554663"/>
          <p14:tracePt t="90796" x="8115300" y="5562600"/>
          <p14:tracePt t="90803" x="8107363" y="5570538"/>
          <p14:tracePt t="90812" x="8099425" y="5570538"/>
          <p14:tracePt t="90820" x="8093075" y="5570538"/>
          <p14:tracePt t="91001" x="8085138" y="5570538"/>
          <p14:tracePt t="91014" x="8085138" y="5578475"/>
          <p14:tracePt t="91019" x="8077200" y="5578475"/>
          <p14:tracePt t="91512" x="8069263" y="5578475"/>
          <p14:tracePt t="91520" x="8061325" y="5578475"/>
          <p14:tracePt t="91524" x="8054975" y="5578475"/>
          <p14:tracePt t="91527" x="8047038" y="5578475"/>
          <p14:tracePt t="91540" x="8023225" y="5584825"/>
          <p14:tracePt t="91545" x="8016875" y="5584825"/>
          <p14:tracePt t="91559" x="8008938" y="5584825"/>
          <p14:tracePt t="91564" x="8001000" y="5584825"/>
          <p14:tracePt t="91576" x="7985125" y="5600700"/>
          <p14:tracePt t="91580" x="7978775" y="5608638"/>
          <p14:tracePt t="91593" x="7954963" y="5630863"/>
          <p14:tracePt t="91596" x="7947025" y="5638800"/>
          <p14:tracePt t="91610" x="7924800" y="5668963"/>
          <p14:tracePt t="91613" x="7916863" y="5676900"/>
          <p14:tracePt t="91614" x="7908925" y="5676900"/>
          <p14:tracePt t="91626" x="7886700" y="5699125"/>
          <p14:tracePt t="91629" x="7886700" y="5707063"/>
          <p14:tracePt t="91643" x="7864475" y="5715000"/>
          <p14:tracePt t="91646" x="7864475" y="5722938"/>
          <p14:tracePt t="91661" x="7864475" y="5715000"/>
          <p14:tracePt t="91665" x="7864475" y="5707063"/>
          <p14:tracePt t="91676" x="7886700" y="5684838"/>
          <p14:tracePt t="91680" x="7894638" y="5676900"/>
          <p14:tracePt t="91680" x="7902575" y="5668963"/>
          <p14:tracePt t="91693" x="7932738" y="5622925"/>
          <p14:tracePt t="91696" x="7940675" y="5616575"/>
          <p14:tracePt t="91709" x="7985125" y="5554663"/>
          <p14:tracePt t="91713" x="7993063" y="5546725"/>
          <p14:tracePt t="91726" x="8023225" y="5524500"/>
          <p14:tracePt t="91729" x="8031163" y="5524500"/>
          <p14:tracePt t="91730" x="8031163" y="5516563"/>
          <p14:tracePt t="91743" x="8047038" y="5508625"/>
          <p14:tracePt t="91746" x="8054975" y="5508625"/>
          <p14:tracePt t="91766" x="8061325" y="5508625"/>
          <p14:tracePt t="91788" x="8069263" y="5508625"/>
          <p14:tracePt t="91812" x="8077200" y="5508625"/>
          <p14:tracePt t="91827" x="8077200" y="5516563"/>
          <p14:tracePt t="91832" x="8085138" y="5516563"/>
          <p14:tracePt t="91835" x="8085138" y="5524500"/>
          <p14:tracePt t="91846" x="8085138" y="5532438"/>
          <p14:tracePt t="91849" x="8093075" y="5540375"/>
          <p14:tracePt t="91862" x="8099425" y="5562600"/>
          <p14:tracePt t="91865" x="8107363" y="5570538"/>
          <p14:tracePt t="91879" x="8115300" y="5600700"/>
          <p14:tracePt t="91883" x="8115300" y="5608638"/>
          <p14:tracePt t="91895" x="8123238" y="5622925"/>
          <p14:tracePt t="91898" x="8123238" y="5630863"/>
          <p14:tracePt t="91912" x="8131175" y="5646738"/>
          <p14:tracePt t="91918" x="8131175" y="5654675"/>
          <p14:tracePt t="91931" x="8131175" y="5661025"/>
          <p14:tracePt t="91950" x="8131175" y="5668963"/>
          <p14:tracePt t="92074" x="8137525" y="5668963"/>
          <p14:tracePt t="92081" x="8145463" y="5661025"/>
          <p14:tracePt t="92086" x="8153400" y="5661025"/>
          <p14:tracePt t="92091" x="8161338" y="5661025"/>
          <p14:tracePt t="92096" x="8161338" y="5654675"/>
          <p14:tracePt t="92098" x="8169275" y="5654675"/>
          <p14:tracePt t="92112" x="8175625" y="5654675"/>
          <p14:tracePt t="92125" x="8183563" y="5654675"/>
          <p14:tracePt t="92174" x="8191500" y="5654675"/>
          <p14:tracePt t="92185" x="8199438" y="5646738"/>
          <p14:tracePt t="92188" x="8207375" y="5646738"/>
          <p14:tracePt t="92191" x="8213725" y="5646738"/>
          <p14:tracePt t="92198" x="8221663" y="5646738"/>
          <p14:tracePt t="92199" x="8221663" y="5638800"/>
          <p14:tracePt t="92201" x="8229600" y="5638800"/>
          <p14:tracePt t="92215" x="8251825" y="5630863"/>
          <p14:tracePt t="92222" x="8259763" y="5630863"/>
          <p14:tracePt t="92231" x="8267700" y="5622925"/>
          <p14:tracePt t="92234" x="8275638" y="5622925"/>
          <p14:tracePt t="92248" x="8289925" y="5616575"/>
          <p14:tracePt t="92254" x="8297863" y="5616575"/>
          <p14:tracePt t="92265" x="8305800" y="5616575"/>
          <p14:tracePt t="92270" x="8313738" y="5616575"/>
          <p14:tracePt t="92281" x="8313738" y="5608638"/>
          <p14:tracePt t="92288" x="8321675" y="5608638"/>
          <p14:tracePt t="92308" x="8328025" y="5608638"/>
          <p14:tracePt t="92322" x="8328025" y="5600700"/>
          <p14:tracePt t="92326" x="8335963" y="5600700"/>
          <p14:tracePt t="92333" x="8343900" y="5600700"/>
          <p14:tracePt t="92338" x="8351838" y="5600700"/>
          <p14:tracePt t="92340" x="8351838" y="5592763"/>
          <p14:tracePt t="92348" x="8366125" y="5592763"/>
          <p14:tracePt t="92351" x="8374063" y="5592763"/>
          <p14:tracePt t="92365" x="8404225" y="5592763"/>
          <p14:tracePt t="92368" x="8412163" y="5592763"/>
          <p14:tracePt t="92381" x="8435975" y="5584825"/>
          <p14:tracePt t="92388" x="8442325" y="5584825"/>
          <p14:tracePt t="92398" x="8458200" y="5584825"/>
          <p14:tracePt t="92400" x="8466138" y="5584825"/>
          <p14:tracePt t="92415" x="8488363" y="5578475"/>
          <p14:tracePt t="92422" x="8496300" y="5578475"/>
          <p14:tracePt t="92431" x="8512175" y="5578475"/>
          <p14:tracePt t="92435" x="8518525" y="5578475"/>
          <p14:tracePt t="92448" x="8526463" y="5578475"/>
          <p14:tracePt t="92450" x="8534400" y="5578475"/>
          <p14:tracePt t="92465" x="8542338" y="5584825"/>
          <p14:tracePt t="92472" x="8550275" y="5584825"/>
          <p14:tracePt t="92481" x="8550275" y="5592763"/>
          <p14:tracePt t="92494" x="8556625" y="5600700"/>
          <p14:tracePt t="92513" x="8564563" y="5608638"/>
          <p14:tracePt t="92530" x="8564563" y="5616575"/>
          <p14:tracePt t="92574" x="8572500" y="5616575"/>
          <p14:tracePt t="92604" x="8580438" y="5616575"/>
          <p14:tracePt t="92618" x="8588375" y="5616575"/>
          <p14:tracePt t="92673" x="8588375" y="5622925"/>
          <p14:tracePt t="92683" x="8580438" y="5622925"/>
          <p14:tracePt t="92690" x="8580438" y="5630863"/>
          <p14:tracePt t="92700" x="8572500" y="5630863"/>
          <p14:tracePt t="92713" x="8572500" y="5638800"/>
          <p14:tracePt t="92721" x="8572500" y="5646738"/>
          <p14:tracePt t="92723" x="8564563" y="5646738"/>
          <p14:tracePt t="92733" x="8550275" y="5668963"/>
          <p14:tracePt t="92736" x="8542338" y="5676900"/>
          <p14:tracePt t="92749" x="8526463" y="5692775"/>
          <p14:tracePt t="92753" x="8518525" y="5699125"/>
          <p14:tracePt t="92766" x="8496300" y="5715000"/>
          <p14:tracePt t="92769" x="8488363" y="5722938"/>
          <p14:tracePt t="92783" x="8442325" y="5753100"/>
          <p14:tracePt t="92786" x="8404225" y="5768975"/>
          <p14:tracePt t="92786" x="8397875" y="5775325"/>
          <p14:tracePt t="92799" x="8221663" y="5837238"/>
          <p14:tracePt t="92802" x="8161338" y="5859463"/>
          <p14:tracePt t="92803" x="8153400" y="5859463"/>
          <p14:tracePt t="92816" x="7993063" y="5889625"/>
          <p14:tracePt t="92819" x="7962900" y="5889625"/>
          <p14:tracePt t="92820" x="7954963" y="5889625"/>
          <p14:tracePt t="92833" x="7856538" y="5905500"/>
          <p14:tracePt t="92836" x="7840663" y="5905500"/>
          <p14:tracePt t="92849" x="7788275" y="5889625"/>
          <p14:tracePt t="92853" x="7772400" y="5883275"/>
          <p14:tracePt t="92853" x="7764463" y="5883275"/>
          <p14:tracePt t="92866" x="7718425" y="5845175"/>
          <p14:tracePt t="92869" x="7704138" y="5829300"/>
          <p14:tracePt t="92869" x="7704138" y="5821363"/>
          <p14:tracePt t="92883" x="7650163" y="5768975"/>
          <p14:tracePt t="92886" x="7642225" y="5761038"/>
          <p14:tracePt t="92899" x="7627938" y="5707063"/>
          <p14:tracePt t="92902" x="7620000" y="5692775"/>
          <p14:tracePt t="92903" x="7620000" y="5684838"/>
          <p14:tracePt t="92915" x="7620000" y="5676900"/>
          <p14:tracePt t="92916" x="7627938" y="5638800"/>
          <p14:tracePt t="92919" x="7642225" y="5622925"/>
          <p14:tracePt t="92933" x="7696200" y="5570538"/>
          <p14:tracePt t="92935" x="7712075" y="5562600"/>
          <p14:tracePt t="92936" x="7718425" y="5554663"/>
          <p14:tracePt t="92949" x="7810500" y="5508625"/>
          <p14:tracePt t="92952" x="7840663" y="5486400"/>
          <p14:tracePt t="92966" x="7947025" y="5440363"/>
          <p14:tracePt t="92969" x="7962900" y="5432425"/>
          <p14:tracePt t="92969" x="7970838" y="5426075"/>
          <p14:tracePt t="92985" x="8069263" y="5410200"/>
          <p14:tracePt t="92987" x="8077200" y="5410200"/>
          <p14:tracePt t="92992" x="8115300" y="5410200"/>
          <p14:tracePt t="92992" x="8123238" y="5410200"/>
          <p14:tracePt t="92999" x="8161338" y="5410200"/>
          <p14:tracePt t="93003" x="8183563" y="5410200"/>
          <p14:tracePt t="93003" x="8191500" y="5410200"/>
          <p14:tracePt t="93004" x="8199438" y="5410200"/>
          <p14:tracePt t="93016" x="8267700" y="5426075"/>
          <p14:tracePt t="93020" x="8289925" y="5432425"/>
          <p14:tracePt t="93021" x="8297863" y="5440363"/>
          <p14:tracePt t="93044" x="8359775" y="5470525"/>
          <p14:tracePt t="93044" x="8412163" y="5516563"/>
          <p14:tracePt t="93069" x="8466138" y="5616575"/>
          <p14:tracePt t="93070" x="8466138" y="5622925"/>
          <p14:tracePt t="93079" x="8450263" y="5668963"/>
          <p14:tracePt t="93086" x="8420100" y="5707063"/>
          <p14:tracePt t="93090" x="8397875" y="5722938"/>
          <p14:tracePt t="93091" x="8389938" y="5730875"/>
          <p14:tracePt t="93091" x="8382000" y="5730875"/>
          <p14:tracePt t="93092" x="8374063" y="5737225"/>
          <p14:tracePt t="93100" x="8328025" y="5761038"/>
          <p14:tracePt t="93104" x="8275638" y="5775325"/>
          <p14:tracePt t="93119" x="8169275" y="5799138"/>
          <p14:tracePt t="93119" x="8161338" y="5799138"/>
          <p14:tracePt t="93125" x="8131175" y="5799138"/>
          <p14:tracePt t="93125" x="8123238" y="5799138"/>
          <p14:tracePt t="93133" x="8093075" y="5791200"/>
          <p14:tracePt t="93136" x="8085138" y="5783263"/>
          <p14:tracePt t="93138" x="8077200" y="5783263"/>
          <p14:tracePt t="93150" x="8047038" y="5761038"/>
          <p14:tracePt t="93154" x="8039100" y="5745163"/>
          <p14:tracePt t="93154" x="8031163" y="5745163"/>
          <p14:tracePt t="93166" x="8023225" y="5715000"/>
          <p14:tracePt t="93169" x="8016875" y="5707063"/>
          <p14:tracePt t="93183" x="8008938" y="5661025"/>
          <p14:tracePt t="93185" x="8008938" y="5646738"/>
          <p14:tracePt t="93199" x="8016875" y="5608638"/>
          <p14:tracePt t="93205" x="8039100" y="5592763"/>
          <p14:tracePt t="93206" x="8047038" y="5584825"/>
          <p14:tracePt t="93216" x="8093075" y="5562600"/>
          <p14:tracePt t="93219" x="8107363" y="5554663"/>
          <p14:tracePt t="93233" x="8175625" y="5532438"/>
          <p14:tracePt t="93236" x="8183563" y="5532438"/>
          <p14:tracePt t="93236" x="8191500" y="5532438"/>
          <p14:tracePt t="93250" x="8245475" y="5524500"/>
          <p14:tracePt t="93251" x="8251825" y="5532438"/>
          <p14:tracePt t="93251" x="8259763" y="5532438"/>
          <p14:tracePt t="93255" x="8275638" y="5532438"/>
          <p14:tracePt t="93256" x="8283575" y="5532438"/>
          <p14:tracePt t="93266" x="8328025" y="5554663"/>
          <p14:tracePt t="93269" x="8343900" y="5562600"/>
          <p14:tracePt t="93283" x="8382000" y="5578475"/>
          <p14:tracePt t="93286" x="8389938" y="5584825"/>
          <p14:tracePt t="93286" x="8397875" y="5584825"/>
          <p14:tracePt t="93299" x="8428038" y="5600700"/>
          <p14:tracePt t="93303" x="8435975" y="5608638"/>
          <p14:tracePt t="93303" x="8442325" y="5608638"/>
          <p14:tracePt t="93316" x="8450263" y="5616575"/>
          <p14:tracePt t="93367" x="8450263" y="5622925"/>
          <p14:tracePt t="93376" x="8442325" y="5622925"/>
          <p14:tracePt t="93392" x="8442325" y="5630863"/>
          <p14:tracePt t="93394" x="8435975" y="5630863"/>
          <p14:tracePt t="93402" x="8428038" y="5630863"/>
          <p14:tracePt t="93411" x="8420100" y="5630863"/>
          <p14:tracePt t="93422" x="8412163" y="5630863"/>
          <p14:tracePt t="93427" x="8412163" y="5638800"/>
          <p14:tracePt t="93446" x="8404225" y="5638800"/>
          <p14:tracePt t="93565" x="8404225" y="5646738"/>
          <p14:tracePt t="93570" x="8404225" y="5654675"/>
          <p14:tracePt t="93572" x="8397875" y="5654675"/>
          <p14:tracePt t="93579" x="8397875" y="5661025"/>
          <p14:tracePt t="93584" x="8389938" y="5661025"/>
          <p14:tracePt t="93595" x="8229600" y="5661025"/>
          <p14:tracePt t="93602" x="8069263" y="5668963"/>
          <p14:tracePt t="93602" x="7902575" y="5668963"/>
          <p14:tracePt t="93613" x="7375525" y="5707063"/>
          <p14:tracePt t="93613" x="7246938" y="5707063"/>
          <p14:tracePt t="93615" x="7132638" y="5722938"/>
          <p14:tracePt t="93616" x="7070725" y="5722938"/>
          <p14:tracePt t="93629" x="6384925" y="5761038"/>
          <p14:tracePt t="93632" x="6232525" y="5768975"/>
          <p14:tracePt t="93632" x="6180138" y="5775325"/>
          <p14:tracePt t="93645" x="5699125" y="5807075"/>
          <p14:tracePt t="93648" x="5592763" y="5807075"/>
          <p14:tracePt t="93648" x="5562600" y="5807075"/>
          <p14:tracePt t="93662" x="5273675" y="5813425"/>
          <p14:tracePt t="93665" x="5227638" y="5813425"/>
          <p14:tracePt t="93665" x="5203825" y="5813425"/>
          <p14:tracePt t="93679" x="5059363" y="5813425"/>
          <p14:tracePt t="93681" x="5029200" y="5813425"/>
          <p14:tracePt t="93695" x="5021263" y="5813425"/>
          <p14:tracePt t="93696" x="4876800" y="5813425"/>
          <p14:tracePt t="93698" x="4846638" y="5813425"/>
          <p14:tracePt t="93712" x="4724400" y="5821363"/>
          <p14:tracePt t="93715" x="4686300" y="5821363"/>
          <p14:tracePt t="93729" x="4618038" y="5837238"/>
          <p14:tracePt t="93732" x="4602163" y="5845175"/>
          <p14:tracePt t="93745" x="4556125" y="5851525"/>
          <p14:tracePt t="93748" x="4549775" y="5859463"/>
          <p14:tracePt t="93749" x="4541838" y="5859463"/>
          <p14:tracePt t="93762" x="4503738" y="5875338"/>
          <p14:tracePt t="93766" x="4487863" y="5883275"/>
          <p14:tracePt t="93779" x="4449763" y="5897563"/>
          <p14:tracePt t="93782" x="4441825" y="5905500"/>
          <p14:tracePt t="93796" x="4419600" y="5913438"/>
          <p14:tracePt t="93806" x="4411663" y="5913438"/>
          <p14:tracePt t="93840" x="4419600" y="5913438"/>
          <p14:tracePt t="93851" x="4427538" y="5913438"/>
          <p14:tracePt t="93856" x="4427538" y="5905500"/>
          <p14:tracePt t="93859" x="4435475" y="5905500"/>
          <p14:tracePt t="93862" x="4435475" y="5897563"/>
          <p14:tracePt t="93873" x="4479925" y="5867400"/>
          <p14:tracePt t="93873" x="4479925" y="5859463"/>
          <p14:tracePt t="93879" x="4503738" y="5845175"/>
          <p14:tracePt t="93888" x="4564063" y="5807075"/>
          <p14:tracePt t="93895" x="4632325" y="5775325"/>
          <p14:tracePt t="93906" x="4808538" y="5715000"/>
          <p14:tracePt t="93906" x="4860925" y="5692775"/>
          <p14:tracePt t="93912" x="4991100" y="5661025"/>
          <p14:tracePt t="93922" x="5303838" y="5592763"/>
          <p14:tracePt t="93929" x="5554663" y="5554663"/>
          <p14:tracePt t="93939" x="5935663" y="5532438"/>
          <p14:tracePt t="93940" x="5973763" y="5532438"/>
          <p14:tracePt t="93946" x="6164263" y="5532438"/>
          <p14:tracePt t="93955" x="6553200" y="5540375"/>
          <p14:tracePt t="93962" x="6827838" y="5554663"/>
          <p14:tracePt t="93973" x="7162800" y="5592763"/>
          <p14:tracePt t="93974" x="7216775" y="5600700"/>
          <p14:tracePt t="93979" x="7337425" y="5622925"/>
          <p14:tracePt t="93989" x="7497763" y="5661025"/>
          <p14:tracePt t="93995" x="7513638" y="5661025"/>
          <p14:tracePt t="93996" x="7535863" y="5668963"/>
          <p14:tracePt t="93997" x="7543800" y="5676900"/>
          <p14:tracePt t="94005" x="7559675" y="5684838"/>
          <p14:tracePt t="94012" x="7559675" y="5692775"/>
          <p14:tracePt t="94022" x="7559675" y="5699125"/>
          <p14:tracePt t="94029" x="7551738" y="5699125"/>
          <p14:tracePt t="94038" x="7543800" y="5707063"/>
          <p14:tracePt t="94038" x="7521575" y="5707063"/>
          <p14:tracePt t="94046" x="7497763" y="5715000"/>
          <p14:tracePt t="94055" x="7467600" y="5730875"/>
          <p14:tracePt t="94062" x="7445375" y="5737225"/>
          <p14:tracePt t="94073" x="7413625" y="5745163"/>
          <p14:tracePt t="94079" x="7407275" y="5745163"/>
          <p14:tracePt t="94088" x="7407275" y="5753100"/>
          <p14:tracePt t="94135" x="7413625" y="5753100"/>
          <p14:tracePt t="94135" x="7413625" y="5745163"/>
          <p14:tracePt t="94138" x="7421563" y="5745163"/>
          <p14:tracePt t="94141" x="7429500" y="5737225"/>
          <p14:tracePt t="94141" x="7437438" y="5737225"/>
          <p14:tracePt t="94145" x="7437438" y="5730875"/>
          <p14:tracePt t="94146" x="7445375" y="5722938"/>
          <p14:tracePt t="94146" x="7451725" y="5722938"/>
          <p14:tracePt t="94146" x="7451725" y="5715000"/>
          <p14:tracePt t="94147" x="7459663" y="5715000"/>
          <p14:tracePt t="94155" x="7467600" y="5707063"/>
          <p14:tracePt t="94155" x="7497763" y="5684838"/>
          <p14:tracePt t="94162" x="7505700" y="5676900"/>
          <p14:tracePt t="94162" x="7535863" y="5654675"/>
          <p14:tracePt t="94171" x="7551738" y="5646738"/>
          <p14:tracePt t="94172" x="7620000" y="5600700"/>
          <p14:tracePt t="94179" x="7680325" y="5570538"/>
          <p14:tracePt t="94188" x="7794625" y="5524500"/>
          <p14:tracePt t="94196" x="7856538" y="5502275"/>
          <p14:tracePt t="94206" x="7985125" y="5470525"/>
          <p14:tracePt t="94206" x="8016875" y="5464175"/>
          <p14:tracePt t="94212" x="8099425" y="5448300"/>
          <p14:tracePt t="94222" x="8297863" y="5426075"/>
          <p14:tracePt t="94229" x="8435975" y="5418138"/>
          <p14:tracePt t="94239" x="8640763" y="5418138"/>
          <p14:tracePt t="94240" x="8670925" y="5418138"/>
          <p14:tracePt t="94246" x="8785225" y="5418138"/>
          <p14:tracePt t="94246" x="8839200" y="5418138"/>
          <p14:tracePt t="94247" x="8855075" y="5418138"/>
          <p14:tracePt t="94255" x="9007475" y="5426075"/>
          <p14:tracePt t="94262" x="9144000" y="5440363"/>
          <p14:tracePt t="94273" x="9304338" y="5464175"/>
          <p14:tracePt t="94273" x="9334500" y="5470525"/>
          <p14:tracePt t="94279" x="9394825" y="5478463"/>
          <p14:tracePt t="94288" x="9471025" y="5494338"/>
          <p14:tracePt t="94295" x="9494838" y="5502275"/>
          <p14:tracePt t="94305" x="9502775" y="5502275"/>
          <p14:tracePt t="94305" x="9509125" y="5508625"/>
          <p14:tracePt t="94312" x="9509125" y="5516563"/>
          <p14:tracePt t="94322" x="9509125" y="5532438"/>
          <p14:tracePt t="94329" x="9494838" y="5554663"/>
          <p14:tracePt t="94339" x="9464675" y="5584825"/>
          <p14:tracePt t="94340" x="9448800" y="5592763"/>
          <p14:tracePt t="94363" x="8961438" y="5783263"/>
          <p14:tracePt t="94366" x="8907463" y="5791200"/>
          <p14:tracePt t="94366" x="8893175" y="5799138"/>
          <p14:tracePt t="94379" x="8740775" y="5813425"/>
          <p14:tracePt t="94382" x="8716963" y="5813425"/>
          <p14:tracePt t="94382" x="8709025" y="5813425"/>
          <p14:tracePt t="94383" x="8694738" y="5813425"/>
          <p14:tracePt t="94396" x="8626475" y="5813425"/>
          <p14:tracePt t="94398" x="8602663" y="5807075"/>
          <p14:tracePt t="94412" x="8556625" y="5783263"/>
          <p14:tracePt t="94415" x="8550275" y="5768975"/>
          <p14:tracePt t="94415" x="8542338" y="5768975"/>
          <p14:tracePt t="94429" x="8518525" y="5737225"/>
          <p14:tracePt t="94432" x="8512175" y="5730875"/>
          <p14:tracePt t="94432" x="8512175" y="5722938"/>
          <p14:tracePt t="94445" x="8496300" y="5692775"/>
          <p14:tracePt t="94448" x="8496300" y="5684838"/>
          <p14:tracePt t="94449" x="8496300" y="5676900"/>
          <p14:tracePt t="94463" x="8496300" y="5654675"/>
          <p14:tracePt t="94464" x="8496300" y="5646738"/>
          <p14:tracePt t="94468" x="8496300" y="5638800"/>
          <p14:tracePt t="94478" x="8512175" y="5630863"/>
          <p14:tracePt t="94481" x="8518525" y="5622925"/>
          <p14:tracePt t="94495" x="8534400" y="5622925"/>
          <p14:tracePt t="94501" x="8542338" y="5622925"/>
          <p14:tracePt t="94528" x="8550275" y="5638800"/>
          <p14:tracePt t="94532" x="8480425" y="5783263"/>
          <p14:tracePt t="94533" x="8480425" y="5799138"/>
          <p14:tracePt t="94545" x="8351838" y="5921375"/>
          <p14:tracePt t="94548" x="8313738" y="5951538"/>
          <p14:tracePt t="94548" x="8297863" y="5959475"/>
          <p14:tracePt t="94561" x="8039100" y="6088063"/>
          <p14:tracePt t="94564" x="7985125" y="6103938"/>
          <p14:tracePt t="94564" x="7954963" y="6111875"/>
          <p14:tracePt t="94578" x="7483475" y="6188075"/>
          <p14:tracePt t="94581" x="7361238" y="6188075"/>
          <p14:tracePt t="94581" x="7315200" y="6188075"/>
          <p14:tracePt t="94594" x="7269163" y="6188075"/>
          <p14:tracePt t="94595" x="6575425" y="6194425"/>
          <p14:tracePt t="94598" x="6378575" y="6194425"/>
          <p14:tracePt t="94598" x="6324600" y="6194425"/>
          <p14:tracePt t="94612" x="5532438" y="6156325"/>
          <p14:tracePt t="94613" x="5478463" y="6156325"/>
          <p14:tracePt t="94614" x="5418138" y="6149975"/>
          <p14:tracePt t="94614" x="5356225" y="6142038"/>
          <p14:tracePt t="94618" x="5295900" y="6142038"/>
          <p14:tracePt t="94618" x="5121275" y="6126163"/>
          <p14:tracePt t="94647" x="4625975" y="6073775"/>
          <p14:tracePt t="94650" x="3771900" y="5943600"/>
          <p14:tracePt t="94650" x="3756025" y="5943600"/>
          <p14:tracePt t="94662" x="3565525" y="5913438"/>
          <p14:tracePt t="94666" x="3521075" y="5905500"/>
          <p14:tracePt t="94666" x="3513138" y="5905500"/>
          <p14:tracePt t="94678" x="3467100" y="5905500"/>
          <p14:tracePt t="94681" x="3459163" y="5905500"/>
          <p14:tracePt t="94681" x="3451225" y="5905500"/>
          <p14:tracePt t="94695" x="3444875" y="5905500"/>
          <p14:tracePt t="94810" x="3436938" y="5905500"/>
          <p14:tracePt t="94816" x="3429000" y="5905500"/>
          <p14:tracePt t="94823" x="3421063" y="5905500"/>
          <p14:tracePt t="94827" x="3413125" y="5905500"/>
          <p14:tracePt t="94830" x="3406775" y="5897563"/>
          <p14:tracePt t="94838" x="3368675" y="5889625"/>
          <p14:tracePt t="94846" x="3314700" y="5883275"/>
          <p14:tracePt t="94846" x="3292475" y="5875338"/>
          <p14:tracePt t="94858" x="3154363" y="5867400"/>
          <p14:tracePt t="94861" x="3094038" y="5859463"/>
          <p14:tracePt t="94875" x="2873375" y="5851525"/>
          <p14:tracePt t="94879" x="2811463" y="5851525"/>
          <p14:tracePt t="94879" x="2765425" y="5851525"/>
          <p14:tracePt t="94891" x="2530475" y="5851525"/>
          <p14:tracePt t="94895" x="2468563" y="5851525"/>
          <p14:tracePt t="94908" x="2239963" y="5851525"/>
          <p14:tracePt t="94913" x="2193925" y="5851525"/>
          <p14:tracePt t="94913" x="2171700" y="5851525"/>
          <p14:tracePt t="94925" x="2103438" y="5851525"/>
          <p14:tracePt t="94928" x="2087563" y="5859463"/>
          <p14:tracePt t="94941" x="2057400" y="5859463"/>
          <p14:tracePt t="94951" x="2057400" y="5867400"/>
          <p14:tracePt t="95148" x="2065338" y="5867400"/>
          <p14:tracePt t="95159" x="2073275" y="5867400"/>
          <p14:tracePt t="95167" x="2079625" y="5867400"/>
          <p14:tracePt t="95180" x="2087563" y="5867400"/>
          <p14:tracePt t="95187" x="2095500" y="5867400"/>
          <p14:tracePt t="95199" x="2103438" y="5867400"/>
          <p14:tracePt t="95212" x="2111375" y="5867400"/>
          <p14:tracePt t="95222" x="2117725" y="5867400"/>
          <p14:tracePt t="95235" x="2125663" y="5867400"/>
          <p14:tracePt t="95247" x="2133600" y="5867400"/>
          <p14:tracePt t="95250" x="2133600" y="5859463"/>
          <p14:tracePt t="95254" x="2141538" y="5859463"/>
          <p14:tracePt t="95262" x="2155825" y="5851525"/>
          <p14:tracePt t="95265" x="2179638" y="5845175"/>
          <p14:tracePt t="95279" x="2187575" y="5845175"/>
          <p14:tracePt t="95279" x="2225675" y="5829300"/>
          <p14:tracePt t="95280" x="2239963" y="5829300"/>
          <p14:tracePt t="95284" x="2255838" y="5829300"/>
          <p14:tracePt t="95296" x="2278063" y="5829300"/>
          <p14:tracePt t="95296" x="2293938" y="5829300"/>
          <p14:tracePt t="95299" x="2301875" y="5829300"/>
          <p14:tracePt t="95313" x="2346325" y="5829300"/>
          <p14:tracePt t="95314" x="2362200" y="5829300"/>
          <p14:tracePt t="95314" x="2370138" y="5829300"/>
          <p14:tracePt t="95318" x="2384425" y="5837238"/>
          <p14:tracePt t="95329" x="2438400" y="5845175"/>
          <p14:tracePt t="95332" x="2468563" y="5851525"/>
          <p14:tracePt t="95346" x="2522538" y="5867400"/>
          <p14:tracePt t="95347" x="2530475" y="5875338"/>
          <p14:tracePt t="95347" x="2536825" y="5875338"/>
          <p14:tracePt t="95350" x="2552700" y="5883275"/>
          <p14:tracePt t="95351" x="2560638" y="5883275"/>
          <p14:tracePt t="95362" x="2590800" y="5905500"/>
          <p14:tracePt t="95366" x="2613025" y="5913438"/>
          <p14:tracePt t="95379" x="2636838" y="5943600"/>
          <p14:tracePt t="95384" x="2636838" y="5959475"/>
          <p14:tracePt t="95396" x="2644775" y="5973763"/>
          <p14:tracePt t="95396" x="2644775" y="5981700"/>
          <p14:tracePt t="95399" x="2636838" y="5981700"/>
          <p14:tracePt t="95400" x="2636838" y="5989638"/>
          <p14:tracePt t="95412" x="2620963" y="6003925"/>
          <p14:tracePt t="95415" x="2606675" y="6019800"/>
          <p14:tracePt t="95429" x="2560638" y="6035675"/>
          <p14:tracePt t="95432" x="2514600" y="6042025"/>
          <p14:tracePt t="95445" x="2498725" y="6042025"/>
          <p14:tracePt t="95446" x="2316163" y="6057900"/>
          <p14:tracePt t="95447" x="2239963" y="6065838"/>
          <p14:tracePt t="95447" x="2232025" y="6065838"/>
          <p14:tracePt t="95465" x="2027238" y="6042025"/>
          <p14:tracePt t="95466" x="2011363" y="6042025"/>
          <p14:tracePt t="95469" x="1997075" y="6035675"/>
          <p14:tracePt t="95472" x="1973263" y="6027738"/>
          <p14:tracePt t="95473" x="1965325" y="6027738"/>
          <p14:tracePt t="95479" x="1935163" y="6011863"/>
          <p14:tracePt t="95480" x="1927225" y="6003925"/>
          <p14:tracePt t="95484" x="1905000" y="5989638"/>
          <p14:tracePt t="95496" x="1874838" y="5965825"/>
          <p14:tracePt t="95499" x="1858963" y="5951538"/>
          <p14:tracePt t="95499" x="1851025" y="5943600"/>
          <p14:tracePt t="95512" x="1820863" y="5913438"/>
          <p14:tracePt t="95515" x="1812925" y="5897563"/>
          <p14:tracePt t="95529" x="1798638" y="5867400"/>
          <p14:tracePt t="95532" x="1798638" y="5859463"/>
          <p14:tracePt t="95546" x="1798638" y="5829300"/>
          <p14:tracePt t="95547" x="1798638" y="5821363"/>
          <p14:tracePt t="95551" x="1806575" y="5813425"/>
          <p14:tracePt t="95552" x="1812925" y="5807075"/>
          <p14:tracePt t="95562" x="1844675" y="5783263"/>
          <p14:tracePt t="95565" x="1874838" y="5768975"/>
          <p14:tracePt t="95566" x="1882775" y="5761038"/>
          <p14:tracePt t="95579" x="1965325" y="5737225"/>
          <p14:tracePt t="95580" x="1973263" y="5730875"/>
          <p14:tracePt t="95580" x="1989138" y="5730875"/>
          <p14:tracePt t="95584" x="2027238" y="5722938"/>
          <p14:tracePt t="95595" x="2041525" y="5722938"/>
          <p14:tracePt t="95596" x="2141538" y="5707063"/>
          <p14:tracePt t="95596" x="2193925" y="5707063"/>
          <p14:tracePt t="95599" x="2209800" y="5707063"/>
          <p14:tracePt t="95599" x="2239963" y="5707063"/>
          <p14:tracePt t="95600" x="2255838" y="5707063"/>
          <p14:tracePt t="95612" x="2278063" y="5707063"/>
          <p14:tracePt t="95613" x="2446338" y="5715000"/>
          <p14:tracePt t="95614" x="2498725" y="5722938"/>
          <p14:tracePt t="95614" x="2522538" y="5730875"/>
          <p14:tracePt t="95618" x="2574925" y="5737225"/>
          <p14:tracePt t="95618" x="2606675" y="5745163"/>
          <p14:tracePt t="95629" x="2789238" y="5791200"/>
          <p14:tracePt t="95629" x="2827338" y="5799138"/>
          <p14:tracePt t="95633" x="2903538" y="5821363"/>
          <p14:tracePt t="95645" x="2917825" y="5829300"/>
          <p14:tracePt t="95646" x="3048000" y="5883275"/>
          <p14:tracePt t="95647" x="3078163" y="5897563"/>
          <p14:tracePt t="95647" x="3086100" y="5905500"/>
          <p14:tracePt t="95651" x="3124200" y="5921375"/>
          <p14:tracePt t="95662" x="3154363" y="5959475"/>
          <p14:tracePt t="95663" x="3162300" y="5965825"/>
          <p14:tracePt t="95666" x="3170238" y="5981700"/>
          <p14:tracePt t="95679" x="3170238" y="6003925"/>
          <p14:tracePt t="95680" x="3170238" y="6011863"/>
          <p14:tracePt t="95680" x="3162300" y="6011863"/>
          <p14:tracePt t="95684" x="3154363" y="6019800"/>
          <p14:tracePt t="95696" x="3116263" y="6035675"/>
          <p14:tracePt t="95696" x="3101975" y="6042025"/>
          <p14:tracePt t="95700" x="3063875" y="6049963"/>
          <p14:tracePt t="95712" x="3055938" y="6049963"/>
          <p14:tracePt t="95712" x="2971800" y="6065838"/>
          <p14:tracePt t="95713" x="2941638" y="6065838"/>
          <p14:tracePt t="95718" x="2887663" y="6073775"/>
          <p14:tracePt t="95718" x="2879725" y="6073775"/>
          <p14:tracePt t="95719" x="2865438" y="6073775"/>
          <p14:tracePt t="95729" x="2773363" y="6073775"/>
          <p14:tracePt t="95731" x="2727325" y="6065838"/>
          <p14:tracePt t="95745" x="2713038" y="6065838"/>
          <p14:tracePt t="95746" x="2620963" y="6042025"/>
          <p14:tracePt t="95747" x="2598738" y="6035675"/>
          <p14:tracePt t="95747" x="2590800" y="6035675"/>
          <p14:tracePt t="95751" x="2568575" y="6027738"/>
          <p14:tracePt t="95762" x="2522538" y="5997575"/>
          <p14:tracePt t="95763" x="2506663" y="5989638"/>
          <p14:tracePt t="95766" x="2498725" y="5981700"/>
          <p14:tracePt t="95779" x="2476500" y="5959475"/>
          <p14:tracePt t="95780" x="2468563" y="5959475"/>
          <p14:tracePt t="95780" x="2468563" y="5951538"/>
          <p14:tracePt t="95784" x="2468563" y="5943600"/>
          <p14:tracePt t="95795" x="2460625" y="5921375"/>
          <p14:tracePt t="95796" x="2460625" y="5913438"/>
          <p14:tracePt t="95799" x="2460625" y="5905500"/>
          <p14:tracePt t="95812" x="2468563" y="5905500"/>
          <p14:tracePt t="95812" x="2492375" y="5875338"/>
          <p14:tracePt t="95816" x="2506663" y="5859463"/>
          <p14:tracePt t="95816" x="2514600" y="5859463"/>
          <p14:tracePt t="95829" x="2568575" y="5829300"/>
          <p14:tracePt t="95829" x="2574925" y="5829300"/>
          <p14:tracePt t="95832" x="2598738" y="5821363"/>
          <p14:tracePt t="95846" x="2659063" y="5807075"/>
          <p14:tracePt t="95847" x="2682875" y="5807075"/>
          <p14:tracePt t="95847" x="2689225" y="5807075"/>
          <p14:tracePt t="95851" x="2727325" y="5807075"/>
          <p14:tracePt t="95852" x="2735263" y="5807075"/>
          <p14:tracePt t="95862" x="2827338" y="5807075"/>
          <p14:tracePt t="95864" x="2873375" y="5813425"/>
          <p14:tracePt t="95865" x="2895600" y="5813425"/>
          <p14:tracePt t="95879" x="3070225" y="5867400"/>
          <p14:tracePt t="95882" x="3108325" y="5889625"/>
          <p14:tracePt t="95896" x="3200400" y="5959475"/>
          <p14:tracePt t="95896" x="3216275" y="5973763"/>
          <p14:tracePt t="95900" x="3230563" y="5997575"/>
          <p14:tracePt t="95900" x="3238500" y="6003925"/>
          <p14:tracePt t="95913" x="3260725" y="6057900"/>
          <p14:tracePt t="95914" x="3268663" y="6065838"/>
          <p14:tracePt t="95914" x="3268663" y="6073775"/>
          <p14:tracePt t="95918" x="3268663" y="6080125"/>
          <p14:tracePt t="95918" x="3268663" y="6088063"/>
          <p14:tracePt t="95929" x="3268663" y="6111875"/>
          <p14:tracePt t="95929" x="3260725" y="6118225"/>
          <p14:tracePt t="95933" x="3254375" y="6126163"/>
          <p14:tracePt t="95946" x="3230563" y="6142038"/>
          <p14:tracePt t="95947" x="3216275" y="6142038"/>
          <p14:tracePt t="95947" x="3208338" y="6149975"/>
          <p14:tracePt t="95951" x="3184525" y="6149975"/>
          <p14:tracePt t="95962" x="3108325" y="6149975"/>
          <p14:tracePt t="95965" x="3063875" y="6149975"/>
          <p14:tracePt t="95965" x="3048000" y="6142038"/>
          <p14:tracePt t="95979" x="3040063" y="6142038"/>
          <p14:tracePt t="95979" x="2911475" y="6103938"/>
          <p14:tracePt t="95981" x="2879725" y="6096000"/>
          <p14:tracePt t="95991" x="2803525" y="6073775"/>
          <p14:tracePt t="95992" x="2781300" y="6057900"/>
          <p14:tracePt t="95992" x="2773363" y="6057900"/>
          <p14:tracePt t="95993" x="2765425" y="6049963"/>
          <p14:tracePt t="95997" x="2751138" y="6042025"/>
          <p14:tracePt t="95998" x="2743200" y="6035675"/>
          <p14:tracePt t="96003" x="2727325" y="6027738"/>
          <p14:tracePt t="96004" x="2720975" y="6019800"/>
          <p14:tracePt t="96013" x="2705100" y="6003925"/>
          <p14:tracePt t="96014" x="2697163" y="6003925"/>
          <p14:tracePt t="96015" x="2697163" y="5997575"/>
          <p14:tracePt t="96019" x="2689225" y="5989638"/>
          <p14:tracePt t="96029" x="2682875" y="5981700"/>
          <p14:tracePt t="96029" x="2682875" y="5973763"/>
          <p14:tracePt t="96039" x="2674938" y="5973763"/>
          <p14:tracePt t="96053" x="2682875" y="5973763"/>
          <p14:tracePt t="96063" x="2689225" y="5965825"/>
          <p14:tracePt t="96069" x="2697163" y="5965825"/>
          <p14:tracePt t="96074" x="2705100" y="5965825"/>
          <p14:tracePt t="96081" x="2713038" y="5965825"/>
          <p14:tracePt t="96085" x="2720975" y="5959475"/>
          <p14:tracePt t="96095" x="2735263" y="5959475"/>
          <p14:tracePt t="96098" x="2743200" y="5959475"/>
          <p14:tracePt t="96113" x="2765425" y="5959475"/>
          <p14:tracePt t="96114" x="2773363" y="5965825"/>
          <p14:tracePt t="96118" x="2781300" y="5965825"/>
          <p14:tracePt t="96130" x="2797175" y="5973763"/>
          <p14:tracePt t="96132" x="2803525" y="5973763"/>
          <p14:tracePt t="96146" x="2811463" y="5981700"/>
          <p14:tracePt t="96147" x="2819400" y="5981700"/>
          <p14:tracePt t="96151" x="2827338" y="5981700"/>
          <p14:tracePt t="96162" x="2835275" y="5989638"/>
          <p14:tracePt t="96175" x="2835275" y="5997575"/>
          <p14:tracePt t="96186" x="2827338" y="5997575"/>
          <p14:tracePt t="96188" x="2827338" y="6003925"/>
          <p14:tracePt t="96196" x="2819400" y="6003925"/>
          <p14:tracePt t="96200" x="2811463" y="6003925"/>
          <p14:tracePt t="96212" x="2797175" y="6011863"/>
          <p14:tracePt t="96214" x="2789238" y="6011863"/>
          <p14:tracePt t="96218" x="2781300" y="6011863"/>
          <p14:tracePt t="96218" x="2781300" y="6019800"/>
          <p14:tracePt t="96229" x="2759075" y="6019800"/>
          <p14:tracePt t="96230" x="2751138" y="6019800"/>
          <p14:tracePt t="96230" x="2743200" y="6019800"/>
          <p14:tracePt t="96233" x="2735263" y="6019800"/>
          <p14:tracePt t="96246" x="2705100" y="6027738"/>
          <p14:tracePt t="96247" x="2689225" y="6027738"/>
          <p14:tracePt t="96251" x="2674938" y="6027738"/>
          <p14:tracePt t="96262" x="2620963" y="6027738"/>
          <p14:tracePt t="96265" x="2598738" y="6027738"/>
          <p14:tracePt t="96265" x="2590800" y="6027738"/>
          <p14:tracePt t="96279" x="2492375" y="6027738"/>
          <p14:tracePt t="96280" x="2484438" y="6027738"/>
          <p14:tracePt t="96280" x="2476500" y="6027738"/>
          <p14:tracePt t="96285" x="2446338" y="6027738"/>
          <p14:tracePt t="96296" x="2370138" y="6027738"/>
          <p14:tracePt t="96298" x="2339975" y="6027738"/>
          <p14:tracePt t="96313" x="2286000" y="6027738"/>
          <p14:tracePt t="96313" x="2278063" y="6027738"/>
          <p14:tracePt t="96317" x="2270125" y="6027738"/>
          <p14:tracePt t="96329" x="2263775" y="6027738"/>
          <p14:tracePt t="96381" x="2263775" y="6035675"/>
          <p14:tracePt t="96382" x="2270125" y="6035675"/>
          <p14:tracePt t="96389" x="2278063" y="6035675"/>
          <p14:tracePt t="96393" x="2278063" y="6042025"/>
          <p14:tracePt t="96397" x="2286000" y="6042025"/>
          <p14:tracePt t="96404" x="2286000" y="6049963"/>
          <p14:tracePt t="96413" x="2293938" y="6049963"/>
          <p14:tracePt t="96418" x="2293938" y="6057900"/>
          <p14:tracePt t="96429" x="2301875" y="6057900"/>
          <p14:tracePt t="96480" x="2293938" y="6057900"/>
          <p14:tracePt t="96490" x="2286000" y="6057900"/>
          <p14:tracePt t="96498" x="2278063" y="6057900"/>
          <p14:tracePt t="96503" x="2270125" y="6057900"/>
          <p14:tracePt t="96514" x="2263775" y="6057900"/>
          <p14:tracePt t="96521" x="2255838" y="6057900"/>
          <p14:tracePt t="96527" x="2247900" y="6057900"/>
          <p14:tracePt t="96532" x="2247900" y="6049963"/>
          <p14:tracePt t="96535" x="2239963" y="6049963"/>
          <p14:tracePt t="96546" x="2232025" y="6042025"/>
          <p14:tracePt t="96550" x="2225675" y="6042025"/>
          <p14:tracePt t="96563" x="2201863" y="6011863"/>
          <p14:tracePt t="96566" x="2193925" y="6003925"/>
          <p14:tracePt t="96566" x="2193925" y="5997575"/>
          <p14:tracePt t="96567" x="2187575" y="5997575"/>
          <p14:tracePt t="96580" x="2179638" y="5965825"/>
          <p14:tracePt t="96583" x="2171700" y="5965825"/>
          <p14:tracePt t="96597" x="2171700" y="5951538"/>
          <p14:tracePt t="96599" x="2171700" y="5943600"/>
          <p14:tracePt t="96613" x="2193925" y="5927725"/>
          <p14:tracePt t="96617" x="2201863" y="5921375"/>
          <p14:tracePt t="96630" x="2239963" y="5905500"/>
          <p14:tracePt t="96633" x="2247900" y="5905500"/>
          <p14:tracePt t="96646" x="2293938" y="5897563"/>
          <p14:tracePt t="96650" x="2308225" y="5897563"/>
          <p14:tracePt t="96650" x="2316163" y="5897563"/>
          <p14:tracePt t="96663" x="2476500" y="5897563"/>
          <p14:tracePt t="96666" x="2544763" y="5897563"/>
          <p14:tracePt t="96666" x="2560638" y="5905500"/>
          <p14:tracePt t="96680" x="2781300" y="5943600"/>
          <p14:tracePt t="96683" x="2827338" y="5959475"/>
          <p14:tracePt t="96683" x="2835275" y="5959475"/>
          <p14:tracePt t="96696" x="2949575" y="6027738"/>
          <p14:tracePt t="96700" x="2971800" y="6035675"/>
          <p14:tracePt t="96700" x="2971800" y="6042025"/>
          <p14:tracePt t="96713" x="3009900" y="6080125"/>
          <p14:tracePt t="96716" x="3017838" y="6088063"/>
          <p14:tracePt t="96730" x="3017838" y="6118225"/>
          <p14:tracePt t="96732" x="3009900" y="6126163"/>
          <p14:tracePt t="96747" x="2979738" y="6142038"/>
          <p14:tracePt t="96750" x="2963863" y="6142038"/>
          <p14:tracePt t="96751" x="2955925" y="6142038"/>
          <p14:tracePt t="96763" x="2879725" y="6156325"/>
          <p14:tracePt t="96766" x="2849563" y="6156325"/>
          <p14:tracePt t="96767" x="2841625" y="6156325"/>
          <p14:tracePt t="96780" x="2720975" y="6164263"/>
          <p14:tracePt t="96783" x="2667000" y="6164263"/>
          <p14:tracePt t="96796" x="2522538" y="6149975"/>
          <p14:tracePt t="96800" x="2506663" y="6142038"/>
          <p14:tracePt t="96800" x="2498725" y="6142038"/>
          <p14:tracePt t="96813" x="2492375" y="6142038"/>
          <p14:tracePt t="96814" x="2430463" y="6118225"/>
          <p14:tracePt t="96817" x="2416175" y="6103938"/>
          <p14:tracePt t="96830" x="2384425" y="6073775"/>
          <p14:tracePt t="96833" x="2378075" y="6057900"/>
          <p14:tracePt t="96846" x="2362200" y="6019800"/>
          <p14:tracePt t="96850" x="2362200" y="6003925"/>
          <p14:tracePt t="96863" x="2370138" y="5959475"/>
          <p14:tracePt t="96867" x="2378075" y="5943600"/>
          <p14:tracePt t="96880" x="2416175" y="5905500"/>
          <p14:tracePt t="96883" x="2422525" y="5897563"/>
          <p14:tracePt t="96883" x="2430463" y="5897563"/>
          <p14:tracePt t="96896" x="2498725" y="5859463"/>
          <p14:tracePt t="96899" x="2514600" y="5851525"/>
          <p14:tracePt t="96900" x="2522538" y="5851525"/>
          <p14:tracePt t="96913" x="2598738" y="5837238"/>
          <p14:tracePt t="96916" x="2613025" y="5837238"/>
          <p14:tracePt t="96917" x="2620963" y="5829300"/>
          <p14:tracePt t="96930" x="2689225" y="5829300"/>
          <p14:tracePt t="96932" x="2705100" y="5829300"/>
          <p14:tracePt t="96947" x="2781300" y="5851525"/>
          <p14:tracePt t="96950" x="2797175" y="5859463"/>
          <p14:tracePt t="96950" x="2803525" y="5859463"/>
          <p14:tracePt t="96963" x="2841625" y="5897563"/>
          <p14:tracePt t="96967" x="2849563" y="5921375"/>
          <p14:tracePt t="96980" x="2865438" y="5973763"/>
          <p14:tracePt t="96982" x="2865438" y="5981700"/>
          <p14:tracePt t="96983" x="2865438" y="5989638"/>
          <p14:tracePt t="96991" x="2865438" y="6011863"/>
          <p14:tracePt t="96991" x="2857500" y="6027738"/>
          <p14:tracePt t="96997" x="2849563" y="6042025"/>
          <p14:tracePt t="97001" x="2835275" y="6057900"/>
          <p14:tracePt t="97001" x="2835275" y="6065838"/>
          <p14:tracePt t="97013" x="2789238" y="6088063"/>
          <p14:tracePt t="97016" x="2751138" y="6096000"/>
          <p14:tracePt t="97030" x="2613025" y="6111875"/>
          <p14:tracePt t="97033" x="2590800" y="6111875"/>
          <p14:tracePt t="97033" x="2582863" y="6111875"/>
          <p14:tracePt t="97046" x="2574925" y="6111875"/>
          <p14:tracePt t="97047" x="2492375" y="6096000"/>
          <p14:tracePt t="97050" x="2484438" y="6088063"/>
          <p14:tracePt t="97063" x="2408238" y="6065838"/>
          <p14:tracePt t="97066" x="2384425" y="6049963"/>
          <p14:tracePt t="97067" x="2378075" y="6049963"/>
          <p14:tracePt t="97080" x="2308225" y="5997575"/>
          <p14:tracePt t="97083" x="2293938" y="5989638"/>
          <p14:tracePt t="97096" x="2247900" y="5943600"/>
          <p14:tracePt t="97099" x="2247900" y="5927725"/>
          <p14:tracePt t="97114" x="2225675" y="5883275"/>
          <p14:tracePt t="97115" x="2225675" y="5875338"/>
          <p14:tracePt t="97119" x="2225675" y="5859463"/>
          <p14:tracePt t="97130" x="2239963" y="5821363"/>
          <p14:tracePt t="97133" x="2247900" y="5807075"/>
          <p14:tracePt t="97133" x="2255838" y="5807075"/>
          <p14:tracePt t="97146" x="2324100" y="5761038"/>
          <p14:tracePt t="97151" x="2354263" y="5753100"/>
          <p14:tracePt t="97151" x="2362200" y="5745163"/>
          <p14:tracePt t="97163" x="2430463" y="5730875"/>
          <p14:tracePt t="97166" x="2468563" y="5722938"/>
          <p14:tracePt t="97180" x="2620963" y="5722938"/>
          <p14:tracePt t="97183" x="2667000" y="5722938"/>
          <p14:tracePt t="97183" x="2674938" y="5722938"/>
          <p14:tracePt t="97196" x="2849563" y="5753100"/>
          <p14:tracePt t="97199" x="2887663" y="5768975"/>
          <p14:tracePt t="97213" x="2979738" y="5829300"/>
          <p14:tracePt t="97217" x="2987675" y="5851525"/>
          <p14:tracePt t="97218" x="2994025" y="5859463"/>
          <p14:tracePt t="97230" x="3017838" y="5927725"/>
          <p14:tracePt t="97233" x="3017838" y="5943600"/>
          <p14:tracePt t="97233" x="3017838" y="5951538"/>
          <p14:tracePt t="97246" x="3017838" y="5959475"/>
          <p14:tracePt t="97247" x="3001963" y="6003925"/>
          <p14:tracePt t="97252" x="2971800" y="6027738"/>
          <p14:tracePt t="97263" x="2827338" y="6096000"/>
          <p14:tracePt t="97266" x="2765425" y="6111875"/>
          <p14:tracePt t="97266" x="2751138" y="6118225"/>
          <p14:tracePt t="97280" x="2484438" y="6142038"/>
          <p14:tracePt t="97282" x="2422525" y="6142038"/>
          <p14:tracePt t="97296" x="2065338" y="6111875"/>
          <p14:tracePt t="97299" x="2019300" y="6103938"/>
          <p14:tracePt t="97299" x="1989138" y="6096000"/>
          <p14:tracePt t="97300" x="1965325" y="6096000"/>
          <p14:tracePt t="97314" x="1722438" y="6027738"/>
          <p14:tracePt t="97315" x="1684338" y="6011863"/>
          <p14:tracePt t="97315" x="1668463" y="6011863"/>
          <p14:tracePt t="97319" x="1616075" y="5989638"/>
          <p14:tracePt t="97330" x="1524000" y="5935663"/>
          <p14:tracePt t="97332" x="1508125" y="5927725"/>
          <p14:tracePt t="97333" x="1508125" y="5921375"/>
          <p14:tracePt t="97346" x="1501775" y="5921375"/>
          <p14:tracePt t="97347" x="1477963" y="5889625"/>
          <p14:tracePt t="97350" x="1470025" y="5883275"/>
          <p14:tracePt t="97363" x="1485900" y="5859463"/>
          <p14:tracePt t="97366" x="1493838" y="5851525"/>
          <p14:tracePt t="97366" x="1501775" y="5851525"/>
          <p14:tracePt t="97367" x="1508125" y="5845175"/>
          <p14:tracePt t="97380" x="1584325" y="5821363"/>
          <p14:tracePt t="97383" x="1600200" y="5813425"/>
          <p14:tracePt t="97383" x="1608138" y="5813425"/>
          <p14:tracePt t="97396" x="1760538" y="5799138"/>
          <p14:tracePt t="97400" x="1806575" y="5799138"/>
          <p14:tracePt t="97400" x="1820863" y="5799138"/>
          <p14:tracePt t="97413" x="2041525" y="5799138"/>
          <p14:tracePt t="97417" x="2117725" y="5813425"/>
          <p14:tracePt t="97418" x="2141538" y="5813425"/>
          <p14:tracePt t="97430" x="2362200" y="5875338"/>
          <p14:tracePt t="97433" x="2408238" y="5889625"/>
          <p14:tracePt t="97433" x="2422525" y="5897563"/>
          <p14:tracePt t="97434" x="2438400" y="5905500"/>
          <p14:tracePt t="97446" x="2552700" y="5981700"/>
          <p14:tracePt t="97450" x="2574925" y="5997575"/>
          <p14:tracePt t="97450" x="2574925" y="6003925"/>
          <p14:tracePt t="97463" x="2598738" y="6042025"/>
          <p14:tracePt t="97466" x="2598738" y="6049963"/>
          <p14:tracePt t="97480" x="2574925" y="6073775"/>
          <p14:tracePt t="97483" x="2560638" y="6073775"/>
          <p14:tracePt t="97496" x="2498725" y="6080125"/>
          <p14:tracePt t="97499" x="2492375" y="6080125"/>
          <p14:tracePt t="97500" x="2484438" y="6080125"/>
          <p14:tracePt t="97500" x="2476500" y="6080125"/>
          <p14:tracePt t="97513" x="2370138" y="6065838"/>
          <p14:tracePt t="97517" x="2308225" y="6042025"/>
          <p14:tracePt t="97517" x="2286000" y="6035675"/>
          <p14:tracePt t="97530" x="2095500" y="5943600"/>
          <p14:tracePt t="97533" x="2073275" y="5927725"/>
          <p14:tracePt t="97533" x="2065338" y="5921375"/>
          <p14:tracePt t="97546" x="2019300" y="5867400"/>
          <p14:tracePt t="97550" x="2011363" y="5859463"/>
          <p14:tracePt t="97563" x="1997075" y="5829300"/>
          <p14:tracePt t="97566" x="1997075" y="5821363"/>
          <p14:tracePt t="97567" x="1997075" y="5813425"/>
          <p14:tracePt t="97580" x="2003425" y="5791200"/>
          <p14:tracePt t="97583" x="2011363" y="5791200"/>
          <p14:tracePt t="97596" x="2049463" y="5775325"/>
          <p14:tracePt t="97599" x="2057400" y="5775325"/>
          <p14:tracePt t="97600" x="2065338" y="5775325"/>
          <p14:tracePt t="97613" x="2111375" y="5768975"/>
          <p14:tracePt t="97616" x="2125663" y="5768975"/>
          <p14:tracePt t="97630" x="2201863" y="5768975"/>
          <p14:tracePt t="97632" x="2225675" y="5768975"/>
          <p14:tracePt t="97633" x="2232025" y="5775325"/>
          <p14:tracePt t="97646" x="2316163" y="5791200"/>
          <p14:tracePt t="97650" x="2339975" y="5791200"/>
          <p14:tracePt t="97650" x="2339975" y="5799138"/>
          <p14:tracePt t="97663" x="2422525" y="5813425"/>
          <p14:tracePt t="97666" x="2446338" y="5821363"/>
          <p14:tracePt t="97667" x="2454275" y="5821363"/>
          <p14:tracePt t="97680" x="2522538" y="5829300"/>
          <p14:tracePt t="97683" x="2536825" y="5837238"/>
          <p14:tracePt t="97684" x="2544763" y="5837238"/>
          <p14:tracePt t="97696" x="2598738" y="5845175"/>
          <p14:tracePt t="97699" x="2613025" y="5845175"/>
          <p14:tracePt t="97714" x="2644775" y="5845175"/>
          <p14:tracePt t="97716" x="2651125" y="5845175"/>
          <p14:tracePt t="97730" x="2667000" y="5845175"/>
          <p14:tracePt t="97738" x="2674938" y="5845175"/>
          <p14:tracePt t="97816" x="2682875" y="5845175"/>
          <p14:tracePt t="98300" x="2674938" y="5845175"/>
          <p14:tracePt t="98328" x="2674938" y="5837238"/>
        </p14:tracePtLst>
      </p14:laserTraceLst>
    </p:ext>
  </p:extLs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E425C482-88CE-4165-8E73-FBBAD1F8000B}"/>
              </a:ext>
            </a:extLst>
          </p:cNvPr>
          <p:cNvSpPr>
            <a:spLocks noGrp="1" noChangeArrowheads="1"/>
          </p:cNvSpPr>
          <p:nvPr>
            <p:ph type="title"/>
          </p:nvPr>
        </p:nvSpPr>
        <p:spPr/>
        <p:txBody>
          <a:bodyPr/>
          <a:lstStyle/>
          <a:p>
            <a:pPr eaLnBrk="1" hangingPunct="1"/>
            <a:r>
              <a:rPr lang="en-US" altLang="zh-TW"/>
              <a:t>Outline</a:t>
            </a:r>
          </a:p>
        </p:txBody>
      </p:sp>
      <p:sp>
        <p:nvSpPr>
          <p:cNvPr id="4099" name="Rectangle 3">
            <a:extLst>
              <a:ext uri="{FF2B5EF4-FFF2-40B4-BE49-F238E27FC236}">
                <a16:creationId xmlns:a16="http://schemas.microsoft.com/office/drawing/2014/main" id="{8FE5C82E-293C-47E0-AE21-A2A01726621B}"/>
              </a:ext>
            </a:extLst>
          </p:cNvPr>
          <p:cNvSpPr>
            <a:spLocks noGrp="1" noChangeArrowheads="1"/>
          </p:cNvSpPr>
          <p:nvPr>
            <p:ph type="body" idx="1"/>
          </p:nvPr>
        </p:nvSpPr>
        <p:spPr/>
        <p:txBody>
          <a:bodyPr/>
          <a:lstStyle/>
          <a:p>
            <a:pPr eaLnBrk="1" hangingPunct="1">
              <a:lnSpc>
                <a:spcPct val="150000"/>
              </a:lnSpc>
            </a:pPr>
            <a:r>
              <a:rPr lang="en-US" altLang="zh-TW" dirty="0"/>
              <a:t>File I/O</a:t>
            </a:r>
          </a:p>
          <a:p>
            <a:pPr eaLnBrk="1" hangingPunct="1">
              <a:lnSpc>
                <a:spcPct val="150000"/>
              </a:lnSpc>
            </a:pPr>
            <a:r>
              <a:rPr lang="en-US" altLang="zh-TW" dirty="0"/>
              <a:t>C-library</a:t>
            </a:r>
            <a:r>
              <a:rPr lang="zh-TW" altLang="en-US" dirty="0"/>
              <a:t>：</a:t>
            </a:r>
            <a:r>
              <a:rPr lang="en-US" altLang="zh-TW" dirty="0" err="1"/>
              <a:t>fopen</a:t>
            </a:r>
            <a:r>
              <a:rPr lang="en-US" altLang="zh-TW" dirty="0"/>
              <a:t>()</a:t>
            </a:r>
            <a:r>
              <a:rPr lang="zh-TW" altLang="en-US" dirty="0"/>
              <a:t>、</a:t>
            </a:r>
            <a:r>
              <a:rPr lang="en-US" altLang="zh-TW" dirty="0" err="1"/>
              <a:t>fread</a:t>
            </a:r>
            <a:r>
              <a:rPr lang="en-US" altLang="zh-TW" dirty="0"/>
              <a:t>()</a:t>
            </a:r>
            <a:r>
              <a:rPr lang="zh-TW" altLang="en-US" dirty="0"/>
              <a:t>、</a:t>
            </a:r>
            <a:r>
              <a:rPr lang="en-US" altLang="zh-TW" dirty="0" err="1"/>
              <a:t>fwrite</a:t>
            </a:r>
            <a:r>
              <a:rPr lang="en-US" altLang="zh-TW" dirty="0"/>
              <a:t>()</a:t>
            </a:r>
            <a:r>
              <a:rPr lang="zh-TW" altLang="en-US" dirty="0"/>
              <a:t>、</a:t>
            </a:r>
            <a:r>
              <a:rPr lang="en-US" altLang="zh-TW" dirty="0" err="1"/>
              <a:t>fclose</a:t>
            </a:r>
            <a:r>
              <a:rPr lang="en-US" altLang="zh-TW" dirty="0"/>
              <a:t>()</a:t>
            </a:r>
            <a:r>
              <a:rPr lang="zh-TW" altLang="en-US" dirty="0"/>
              <a:t>、</a:t>
            </a:r>
            <a:r>
              <a:rPr lang="en-US" altLang="zh-TW" dirty="0" err="1"/>
              <a:t>fseek</a:t>
            </a:r>
            <a:r>
              <a:rPr lang="en-US" altLang="zh-TW" dirty="0"/>
              <a:t>()</a:t>
            </a:r>
          </a:p>
          <a:p>
            <a:pPr eaLnBrk="1" hangingPunct="1">
              <a:lnSpc>
                <a:spcPct val="150000"/>
              </a:lnSpc>
            </a:pPr>
            <a:r>
              <a:rPr lang="en-US" altLang="zh-TW" dirty="0"/>
              <a:t>Homework Assignment #1_1</a:t>
            </a:r>
          </a:p>
          <a:p>
            <a:pPr eaLnBrk="1" hangingPunct="1">
              <a:lnSpc>
                <a:spcPct val="150000"/>
              </a:lnSpc>
            </a:pPr>
            <a:r>
              <a:rPr lang="en-US" altLang="zh-TW" dirty="0"/>
              <a:t>System call</a:t>
            </a:r>
            <a:r>
              <a:rPr lang="zh-TW" altLang="en-US" dirty="0"/>
              <a:t>：</a:t>
            </a:r>
            <a:r>
              <a:rPr lang="en-US" altLang="zh-TW" dirty="0"/>
              <a:t>open()</a:t>
            </a:r>
            <a:r>
              <a:rPr lang="zh-TW" altLang="en-US" dirty="0"/>
              <a:t>、</a:t>
            </a:r>
            <a:r>
              <a:rPr lang="en-US" altLang="zh-TW" dirty="0"/>
              <a:t>read()</a:t>
            </a:r>
            <a:r>
              <a:rPr lang="zh-TW" altLang="en-US" dirty="0"/>
              <a:t>、</a:t>
            </a:r>
            <a:r>
              <a:rPr lang="en-US" altLang="zh-TW" dirty="0"/>
              <a:t>write()</a:t>
            </a:r>
            <a:r>
              <a:rPr lang="zh-TW" altLang="en-US" dirty="0"/>
              <a:t>、</a:t>
            </a:r>
            <a:r>
              <a:rPr lang="en-US" altLang="zh-TW" dirty="0"/>
              <a:t>close()</a:t>
            </a:r>
            <a:r>
              <a:rPr lang="zh-TW" altLang="en-US" dirty="0"/>
              <a:t>、</a:t>
            </a:r>
            <a:r>
              <a:rPr lang="en-US" altLang="zh-TW" dirty="0" err="1"/>
              <a:t>lseek</a:t>
            </a:r>
            <a:r>
              <a:rPr lang="en-US" altLang="zh-TW" dirty="0"/>
              <a:t>()</a:t>
            </a:r>
          </a:p>
          <a:p>
            <a:pPr eaLnBrk="1" hangingPunct="1">
              <a:lnSpc>
                <a:spcPct val="150000"/>
              </a:lnSpc>
            </a:pPr>
            <a:r>
              <a:rPr lang="en-US" altLang="zh-TW" dirty="0"/>
              <a:t>Homework Assignment #1_2</a:t>
            </a:r>
          </a:p>
          <a:p>
            <a:pPr eaLnBrk="1" hangingPunct="1">
              <a:lnSpc>
                <a:spcPct val="150000"/>
              </a:lnSpc>
            </a:pPr>
            <a:r>
              <a:rPr lang="en-US" altLang="zh-TW" dirty="0"/>
              <a:t>Memory-mapped file</a:t>
            </a:r>
          </a:p>
          <a:p>
            <a:pPr eaLnBrk="1" hangingPunct="1">
              <a:lnSpc>
                <a:spcPct val="150000"/>
              </a:lnSpc>
            </a:pPr>
            <a:r>
              <a:rPr lang="en-US" altLang="zh-TW" dirty="0"/>
              <a:t>Homework Assignment #1_3</a:t>
            </a:r>
          </a:p>
          <a:p>
            <a:pPr eaLnBrk="1" hangingPunct="1">
              <a:lnSpc>
                <a:spcPct val="150000"/>
              </a:lnSpc>
            </a:pPr>
            <a:r>
              <a:rPr lang="en-US" altLang="zh-TW" b="1" dirty="0">
                <a:solidFill>
                  <a:srgbClr val="FF0000"/>
                </a:solidFill>
              </a:rPr>
              <a:t>Homework Assignment #1_4</a:t>
            </a:r>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p:txBody>
      </p:sp>
      <p:sp>
        <p:nvSpPr>
          <p:cNvPr id="2" name="投影片編號版面配置區 1">
            <a:extLst>
              <a:ext uri="{FF2B5EF4-FFF2-40B4-BE49-F238E27FC236}">
                <a16:creationId xmlns:a16="http://schemas.microsoft.com/office/drawing/2014/main" id="{CC8B7D87-D898-4ECE-8463-F556A2153D2A}"/>
              </a:ext>
            </a:extLst>
          </p:cNvPr>
          <p:cNvSpPr>
            <a:spLocks noGrp="1"/>
          </p:cNvSpPr>
          <p:nvPr>
            <p:ph type="sldNum" sz="quarter" idx="11"/>
          </p:nvPr>
        </p:nvSpPr>
        <p:spPr/>
        <p:txBody>
          <a:bodyPr/>
          <a:lstStyle/>
          <a:p>
            <a:fld id="{224A732B-4120-4015-8395-334063D92438}" type="slidenum">
              <a:rPr lang="zh-TW" altLang="en-US" smtClean="0"/>
              <a:t>38</a:t>
            </a:fld>
            <a:endParaRPr lang="zh-TW" altLang="en-US"/>
          </a:p>
        </p:txBody>
      </p:sp>
      <p:pic>
        <p:nvPicPr>
          <p:cNvPr id="4" name="音訊 3">
            <a:hlinkClick r:id="" action="ppaction://media"/>
            <a:extLst>
              <a:ext uri="{FF2B5EF4-FFF2-40B4-BE49-F238E27FC236}">
                <a16:creationId xmlns:a16="http://schemas.microsoft.com/office/drawing/2014/main" id="{98C595F9-041D-FE4C-BBEC-2E665A2CA14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49493077"/>
      </p:ext>
    </p:extLst>
  </p:cSld>
  <p:clrMapOvr>
    <a:masterClrMapping/>
  </p:clrMapOvr>
  <mc:AlternateContent xmlns:mc="http://schemas.openxmlformats.org/markup-compatibility/2006">
    <mc:Choice xmlns:p14="http://schemas.microsoft.com/office/powerpoint/2010/main" Requires="p14">
      <p:transition spd="slow" p14:dur="2000" advTm="4012"/>
    </mc:Choice>
    <mc:Fallback>
      <p:transition spd="slow" advTm="40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Homework Assignment #1_4</a:t>
            </a:r>
            <a:endParaRPr lang="zh-TW" altLang="en-US" dirty="0"/>
          </a:p>
        </p:txBody>
      </p:sp>
      <p:sp>
        <p:nvSpPr>
          <p:cNvPr id="3" name="內容版面配置區 2"/>
          <p:cNvSpPr>
            <a:spLocks noGrp="1"/>
          </p:cNvSpPr>
          <p:nvPr>
            <p:ph idx="1"/>
          </p:nvPr>
        </p:nvSpPr>
        <p:spPr/>
        <p:txBody>
          <a:bodyPr/>
          <a:lstStyle/>
          <a:p>
            <a:r>
              <a:rPr lang="en-US" altLang="zh-TW" dirty="0"/>
              <a:t>Compare the times measured in Homework 1_1, 1_2, and 1_3 and explain the results.</a:t>
            </a:r>
          </a:p>
          <a:p>
            <a:r>
              <a:rPr lang="en-US" altLang="zh-TW" dirty="0"/>
              <a:t>Notably,</a:t>
            </a:r>
          </a:p>
          <a:p>
            <a:pPr lvl="1"/>
            <a:r>
              <a:rPr lang="en-US" altLang="zh-TW" dirty="0"/>
              <a:t>Clear the page cache after running your program each time.</a:t>
            </a:r>
            <a:endParaRPr lang="zh-TW" altLang="en-US" dirty="0"/>
          </a:p>
        </p:txBody>
      </p:sp>
      <p:sp>
        <p:nvSpPr>
          <p:cNvPr id="4" name="投影片編號版面配置區 3">
            <a:extLst>
              <a:ext uri="{FF2B5EF4-FFF2-40B4-BE49-F238E27FC236}">
                <a16:creationId xmlns:a16="http://schemas.microsoft.com/office/drawing/2014/main" id="{435E04BC-2668-4DFA-97E0-48632BAB8C9D}"/>
              </a:ext>
            </a:extLst>
          </p:cNvPr>
          <p:cNvSpPr>
            <a:spLocks noGrp="1"/>
          </p:cNvSpPr>
          <p:nvPr>
            <p:ph type="sldNum" sz="quarter" idx="11"/>
          </p:nvPr>
        </p:nvSpPr>
        <p:spPr/>
        <p:txBody>
          <a:bodyPr/>
          <a:lstStyle/>
          <a:p>
            <a:fld id="{224A732B-4120-4015-8395-334063D92438}" type="slidenum">
              <a:rPr lang="zh-TW" altLang="en-US" smtClean="0"/>
              <a:t>39</a:t>
            </a:fld>
            <a:endParaRPr lang="zh-TW" altLang="en-US"/>
          </a:p>
        </p:txBody>
      </p:sp>
      <p:pic>
        <p:nvPicPr>
          <p:cNvPr id="10" name="音訊 9">
            <a:hlinkClick r:id="" action="ppaction://media"/>
            <a:extLst>
              <a:ext uri="{FF2B5EF4-FFF2-40B4-BE49-F238E27FC236}">
                <a16:creationId xmlns:a16="http://schemas.microsoft.com/office/drawing/2014/main" id="{49A06D84-75A4-3944-B291-5B6D5FDAAC9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54026363"/>
      </p:ext>
    </p:extLst>
  </p:cSld>
  <p:clrMapOvr>
    <a:masterClrMapping/>
  </p:clrMapOvr>
  <mc:AlternateContent xmlns:mc="http://schemas.openxmlformats.org/markup-compatibility/2006" xmlns:p14="http://schemas.microsoft.com/office/powerpoint/2010/main">
    <mc:Choice Requires="p14">
      <p:transition spd="slow" p14:dur="2000" advTm="18601"/>
    </mc:Choice>
    <mc:Fallback xmlns="">
      <p:transition spd="slow" advTm="18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135" x="3717925" y="2278063"/>
          <p14:tracePt t="143" x="3717925" y="2270125"/>
          <p14:tracePt t="152" x="3725863" y="2270125"/>
          <p14:tracePt t="160" x="3733800" y="2278063"/>
          <p14:tracePt t="165" x="3741738" y="2278063"/>
          <p14:tracePt t="165" x="3741738" y="2286000"/>
          <p14:tracePt t="168" x="3756025" y="2293938"/>
          <p14:tracePt t="175" x="3779838" y="2324100"/>
          <p14:tracePt t="180" x="3825875" y="2384425"/>
          <p14:tracePt t="192" x="3916363" y="2552700"/>
          <p14:tracePt t="197" x="3978275" y="2651125"/>
          <p14:tracePt t="210" x="4275138" y="2971800"/>
          <p14:tracePt t="210" x="4313238" y="3001963"/>
          <p14:tracePt t="215" x="4373563" y="3063875"/>
          <p14:tracePt t="216" x="4381500" y="3070225"/>
          <p14:tracePt t="225" x="4397375" y="3078163"/>
          <p14:tracePt t="435" x="4397375" y="3086100"/>
          <p14:tracePt t="439" x="4403725" y="3086100"/>
          <p14:tracePt t="441" x="4403725" y="3094038"/>
          <p14:tracePt t="447" x="4411663" y="3094038"/>
          <p14:tracePt t="449" x="4403725" y="3101975"/>
          <p14:tracePt t="464" x="4327525" y="3063875"/>
          <p14:tracePt t="466" x="4313238" y="3048000"/>
          <p14:tracePt t="466" x="4305300" y="3040063"/>
          <p14:tracePt t="470" x="4283075" y="3017838"/>
          <p14:tracePt t="470" x="4275138" y="3009900"/>
          <p14:tracePt t="481" x="4221163" y="2963863"/>
          <p14:tracePt t="483" x="4183063" y="2933700"/>
          <p14:tracePt t="484" x="4168775" y="2925763"/>
          <p14:tracePt t="498" x="4030663" y="2751138"/>
          <p14:tracePt t="501" x="3962400" y="2667000"/>
          <p14:tracePt t="501" x="3946525" y="2651125"/>
          <p14:tracePt t="514" x="3817938" y="2484438"/>
          <p14:tracePt t="517" x="3771900" y="2416175"/>
          <p14:tracePt t="531" x="3665538" y="2255838"/>
          <p14:tracePt t="534" x="3627438" y="2193925"/>
          <p14:tracePt t="534" x="3619500" y="2179638"/>
          <p14:tracePt t="548" x="3581400" y="2103438"/>
          <p14:tracePt t="550" x="3573463" y="2095500"/>
          <p14:tracePt t="565" x="3551238" y="2079625"/>
          <p14:tracePt t="568" x="3543300" y="2073275"/>
          <p14:tracePt t="581" x="3505200" y="2057400"/>
          <p14:tracePt t="583" x="3467100" y="2041525"/>
          <p14:tracePt t="598" x="3314700" y="2019300"/>
          <p14:tracePt t="601" x="3216275" y="2003425"/>
          <p14:tracePt t="614" x="3009900" y="1997075"/>
          <p14:tracePt t="617" x="2917825" y="1989138"/>
          <p14:tracePt t="618" x="2895600" y="1989138"/>
          <p14:tracePt t="631" x="2697163" y="1973263"/>
          <p14:tracePt t="634" x="2606675" y="1973263"/>
          <p14:tracePt t="649" x="2416175" y="1951038"/>
          <p14:tracePt t="650" x="2400300" y="1951038"/>
          <p14:tracePt t="654" x="2370138" y="1943100"/>
          <p14:tracePt t="655" x="2362200" y="1943100"/>
          <p14:tracePt t="655" x="2354263" y="1943100"/>
          <p14:tracePt t="664" x="2339975" y="1943100"/>
          <p14:tracePt t="665" x="2293938" y="1927225"/>
          <p14:tracePt t="669" x="2278063" y="1927225"/>
          <p14:tracePt t="681" x="2247900" y="1912938"/>
          <p14:tracePt t="684" x="2232025" y="1912938"/>
          <p14:tracePt t="698" x="2217738" y="1897063"/>
          <p14:tracePt t="704" x="2209800" y="1889125"/>
          <p14:tracePt t="714" x="2193925" y="1882775"/>
          <p14:tracePt t="717" x="2193925" y="1874838"/>
          <p14:tracePt t="731" x="2187575" y="1858963"/>
          <p14:tracePt t="734" x="2179638" y="1858963"/>
          <p14:tracePt t="747" x="2179638" y="1851025"/>
          <p14:tracePt t="750" x="2171700" y="1844675"/>
          <p14:tracePt t="764" x="2171700" y="1836738"/>
          <p14:tracePt t="794" x="2171700" y="1828800"/>
          <p14:tracePt t="809" x="2179638" y="1828800"/>
          <p14:tracePt t="821" x="2187575" y="1828800"/>
          <p14:tracePt t="824" x="2187575" y="1820863"/>
          <p14:tracePt t="832" x="2193925" y="1820863"/>
          <p14:tracePt t="840" x="2201863" y="1820863"/>
          <p14:tracePt t="845" x="2201863" y="1812925"/>
          <p14:tracePt t="849" x="2209800" y="1812925"/>
          <p14:tracePt t="853" x="2217738" y="1812925"/>
          <p14:tracePt t="864" x="2225675" y="1806575"/>
          <p14:tracePt t="867" x="2232025" y="1806575"/>
          <p14:tracePt t="881" x="2247900" y="1798638"/>
          <p14:tracePt t="887" x="2255838" y="1798638"/>
          <p14:tracePt t="918" x="2255838" y="1790700"/>
          <p14:tracePt t="1123" x="2263775" y="1790700"/>
          <p14:tracePt t="1141" x="2255838" y="1790700"/>
          <p14:tracePt t="1145" x="2255838" y="1798638"/>
          <p14:tracePt t="1150" x="2255838" y="1806575"/>
          <p14:tracePt t="1153" x="2270125" y="1806575"/>
          <p14:tracePt t="1154" x="2286000" y="1812925"/>
          <p14:tracePt t="1156" x="2301875" y="1812925"/>
          <p14:tracePt t="1157" x="2324100" y="1820863"/>
          <p14:tracePt t="1169" x="2606675" y="1844675"/>
          <p14:tracePt t="1171" x="2682875" y="1851025"/>
          <p14:tracePt t="1172" x="2705100" y="1851025"/>
          <p14:tracePt t="1186" x="3055938" y="1882775"/>
          <p14:tracePt t="1188" x="3108325" y="1889125"/>
          <p14:tracePt t="1188" x="3140075" y="1889125"/>
          <p14:tracePt t="1202" x="3551238" y="1935163"/>
          <p14:tracePt t="1204" x="3641725" y="1943100"/>
          <p14:tracePt t="1205" x="3673475" y="1943100"/>
          <p14:tracePt t="1219" x="4068763" y="1973263"/>
          <p14:tracePt t="1221" x="4152900" y="1973263"/>
          <p14:tracePt t="1236" x="4525963" y="1989138"/>
          <p14:tracePt t="1238" x="4564063" y="1989138"/>
          <p14:tracePt t="1238" x="4587875" y="1989138"/>
          <p14:tracePt t="1252" x="4610100" y="1989138"/>
          <p14:tracePt t="1253" x="4800600" y="1989138"/>
          <p14:tracePt t="1255" x="4846638" y="1989138"/>
          <p14:tracePt t="1255" x="4860925" y="1989138"/>
          <p14:tracePt t="1269" x="4991100" y="1989138"/>
          <p14:tracePt t="1271" x="5021263" y="1989138"/>
          <p14:tracePt t="1272" x="5029200" y="1989138"/>
          <p14:tracePt t="1286" x="5127625" y="1981200"/>
          <p14:tracePt t="1288" x="5151438" y="1981200"/>
          <p14:tracePt t="1302" x="5249863" y="1973263"/>
          <p14:tracePt t="1305" x="5273675" y="1973263"/>
          <p14:tracePt t="1319" x="5280025" y="1973263"/>
          <p14:tracePt t="1319" x="5387975" y="1973263"/>
          <p14:tracePt t="1322" x="5418138" y="1973263"/>
          <p14:tracePt t="1322" x="5432425" y="1973263"/>
          <p14:tracePt t="1335" x="5584825" y="1973263"/>
          <p14:tracePt t="1337" x="5608638" y="1973263"/>
          <p14:tracePt t="1352" x="5753100" y="1973263"/>
          <p14:tracePt t="1355" x="5775325" y="1973263"/>
          <p14:tracePt t="1355" x="5783263" y="1973263"/>
          <p14:tracePt t="1369" x="5845175" y="1973263"/>
          <p14:tracePt t="1371" x="5851525" y="1973263"/>
          <p14:tracePt t="1385" x="5859463" y="1973263"/>
          <p14:tracePt t="1386" x="5889625" y="1973263"/>
          <p14:tracePt t="1388" x="5897563" y="1973263"/>
          <p14:tracePt t="1402" x="5913438" y="1973263"/>
          <p14:tracePt t="1404" x="5921375" y="1973263"/>
          <p14:tracePt t="1419" x="5927725" y="1958975"/>
          <p14:tracePt t="1422" x="5935663" y="1958975"/>
          <p14:tracePt t="1436" x="5943600" y="1951038"/>
          <p14:tracePt t="1438" x="5951538" y="1943100"/>
          <p14:tracePt t="1452" x="5973763" y="1935163"/>
          <p14:tracePt t="1456" x="5989638" y="1927225"/>
          <p14:tracePt t="1469" x="6019800" y="1912938"/>
          <p14:tracePt t="1472" x="6027738" y="1905000"/>
          <p14:tracePt t="1486" x="6049963" y="1889125"/>
          <p14:tracePt t="1489" x="6065838" y="1889125"/>
          <p14:tracePt t="1489" x="6065838" y="1882775"/>
          <p14:tracePt t="1502" x="6103938" y="1866900"/>
          <p14:tracePt t="1504" x="6111875" y="1866900"/>
          <p14:tracePt t="1519" x="6134100" y="1851025"/>
          <p14:tracePt t="1522" x="6142038" y="1851025"/>
          <p14:tracePt t="1535" x="6156325" y="1844675"/>
          <p14:tracePt t="1543" x="6156325" y="1836738"/>
          <p14:tracePt t="1552" x="6164263" y="1836738"/>
          <p14:tracePt t="1659" x="6156325" y="1836738"/>
          <p14:tracePt t="1673" x="6149975" y="1836738"/>
          <p14:tracePt t="1676" x="6142038" y="1836738"/>
          <p14:tracePt t="1679" x="6134100" y="1836738"/>
          <p14:tracePt t="1686" x="6118225" y="1836738"/>
          <p14:tracePt t="1688" x="6111875" y="1844675"/>
          <p14:tracePt t="1689" x="6103938" y="1844675"/>
          <p14:tracePt t="1705" x="6080125" y="1851025"/>
          <p14:tracePt t="1708" x="6073775" y="1851025"/>
          <p14:tracePt t="1725" x="6065838" y="1851025"/>
          <p14:tracePt t="1846" x="6073775" y="1851025"/>
          <p14:tracePt t="1863" x="6080125" y="1851025"/>
          <p14:tracePt t="1870" x="6088063" y="1851025"/>
          <p14:tracePt t="1877" x="6096000" y="1851025"/>
          <p14:tracePt t="1884" x="6103938" y="1851025"/>
          <p14:tracePt t="1889" x="6111875" y="1851025"/>
          <p14:tracePt t="1897" x="6118225" y="1851025"/>
          <p14:tracePt t="1901" x="6126163" y="1851025"/>
          <p14:tracePt t="1914" x="6142038" y="1858963"/>
          <p14:tracePt t="1916" x="6149975" y="1858963"/>
          <p14:tracePt t="1930" x="6172200" y="1858963"/>
          <p14:tracePt t="1932" x="6180138" y="1858963"/>
          <p14:tracePt t="1947" x="6202363" y="1866900"/>
          <p14:tracePt t="1950" x="6210300" y="1866900"/>
          <p14:tracePt t="1964" x="6232525" y="1866900"/>
          <p14:tracePt t="1966" x="6240463" y="1866900"/>
          <p14:tracePt t="1980" x="6264275" y="1874838"/>
          <p14:tracePt t="1987" x="6270625" y="1874838"/>
          <p14:tracePt t="1997" x="6278563" y="1874838"/>
          <p14:tracePt t="1999" x="6286500" y="1874838"/>
          <p14:tracePt t="2014" x="6294438" y="1874838"/>
          <p14:tracePt t="2016" x="6294438" y="1882775"/>
          <p14:tracePt t="2030" x="6302375" y="1889125"/>
          <p14:tracePt t="2033" x="6302375" y="1897063"/>
          <p14:tracePt t="2047" x="6302375" y="1905000"/>
          <p14:tracePt t="2050" x="6294438" y="1912938"/>
          <p14:tracePt t="2064" x="6270625" y="1920875"/>
          <p14:tracePt t="2067" x="6256338" y="1920875"/>
          <p14:tracePt t="2068" x="6256338" y="1927225"/>
          <p14:tracePt t="2081" x="6232525" y="1927225"/>
          <p14:tracePt t="2083" x="6226175" y="1927225"/>
          <p14:tracePt t="2097" x="6202363" y="1927225"/>
          <p14:tracePt t="2100" x="6194425" y="1927225"/>
          <p14:tracePt t="2114" x="6180138" y="1927225"/>
          <p14:tracePt t="2119" x="6180138" y="1920875"/>
          <p14:tracePt t="2131" x="6180138" y="1912938"/>
          <p14:tracePt t="2136" x="6172200" y="1912938"/>
          <p14:tracePt t="2147" x="6172200" y="1905000"/>
          <p14:tracePt t="2153" x="6172200" y="1897063"/>
          <p14:tracePt t="2165" x="6172200" y="1889125"/>
          <p14:tracePt t="2173" x="6180138" y="1889125"/>
          <p14:tracePt t="2180" x="6180138" y="1882775"/>
          <p14:tracePt t="2186" x="6188075" y="1882775"/>
          <p14:tracePt t="2197" x="6194425" y="1882775"/>
          <p14:tracePt t="2203" x="6202363" y="1882775"/>
          <p14:tracePt t="2214" x="6210300" y="1882775"/>
          <p14:tracePt t="2216" x="6210300" y="1889125"/>
          <p14:tracePt t="2230" x="6218238" y="1905000"/>
          <p14:tracePt t="2236" x="6218238" y="1912938"/>
          <p14:tracePt t="2247" x="6226175" y="1920875"/>
          <p14:tracePt t="2252" x="6226175" y="1927225"/>
          <p14:tracePt t="2264" x="6226175" y="1935163"/>
          <p14:tracePt t="2266" x="6226175" y="1943100"/>
          <p14:tracePt t="2280" x="6202363" y="1958975"/>
          <p14:tracePt t="2284" x="6194425" y="1958975"/>
          <p14:tracePt t="2297" x="6180138" y="1965325"/>
          <p14:tracePt t="2300" x="6172200" y="1965325"/>
          <p14:tracePt t="2314" x="6149975" y="1965325"/>
          <p14:tracePt t="2317" x="6142038" y="1965325"/>
          <p14:tracePt t="2330" x="6126163" y="1965325"/>
          <p14:tracePt t="2333" x="6118225" y="1965325"/>
          <p14:tracePt t="2347" x="6111875" y="1958975"/>
          <p14:tracePt t="2362" x="6103938" y="1958975"/>
          <p14:tracePt t="2404" x="6096000" y="1958975"/>
          <p14:tracePt t="2417" x="6088063" y="1958975"/>
          <p14:tracePt t="2419" x="6088063" y="1951038"/>
          <p14:tracePt t="2422" x="6080125" y="1951038"/>
          <p14:tracePt t="2430" x="6073775" y="1951038"/>
          <p14:tracePt t="2435" x="6073775" y="1943100"/>
          <p14:tracePt t="2447" x="6057900" y="1943100"/>
          <p14:tracePt t="2453" x="6049963" y="1935163"/>
          <p14:tracePt t="2464" x="6035675" y="1935163"/>
          <p14:tracePt t="2472" x="6027738" y="1935163"/>
          <p14:tracePt t="2480" x="6027738" y="1927225"/>
          <p14:tracePt t="2483" x="6019800" y="1927225"/>
          <p14:tracePt t="2497" x="6011863" y="1927225"/>
          <p14:tracePt t="2526" x="6019800" y="1927225"/>
          <p14:tracePt t="2529" x="6027738" y="1927225"/>
          <p14:tracePt t="2532" x="6035675" y="1927225"/>
          <p14:tracePt t="2542" x="6080125" y="1927225"/>
          <p14:tracePt t="2547" x="6111875" y="1927225"/>
          <p14:tracePt t="2560" x="6180138" y="1927225"/>
          <p14:tracePt t="2560" x="6202363" y="1927225"/>
          <p14:tracePt t="2564" x="6226175" y="1920875"/>
          <p14:tracePt t="2575" x="6324600" y="1905000"/>
          <p14:tracePt t="2580" x="6362700" y="1897063"/>
          <p14:tracePt t="2594" x="6416675" y="1874838"/>
          <p14:tracePt t="2594" x="6430963" y="1866900"/>
          <p14:tracePt t="2599" x="6446838" y="1858963"/>
          <p14:tracePt t="2599" x="6446838" y="1851025"/>
          <p14:tracePt t="2609" x="6461125" y="1836738"/>
          <p14:tracePt t="2614" x="6469063" y="1828800"/>
          <p14:tracePt t="2627" x="6477000" y="1790700"/>
          <p14:tracePt t="2627" x="6477000" y="1782763"/>
          <p14:tracePt t="2632" x="6477000" y="1760538"/>
          <p14:tracePt t="2649" x="6461125" y="1684338"/>
          <p14:tracePt t="2650" x="6454775" y="1668463"/>
          <p14:tracePt t="2650" x="6454775" y="1660525"/>
          <p14:tracePt t="2655" x="6438900" y="1622425"/>
          <p14:tracePt t="2659" x="6430963" y="1616075"/>
          <p14:tracePt t="2664" x="6392863" y="1570038"/>
          <p14:tracePt t="2675" x="6340475" y="1501775"/>
          <p14:tracePt t="2681" x="6316663" y="1477963"/>
          <p14:tracePt t="2693" x="6278563" y="1439863"/>
          <p14:tracePt t="2694" x="6270625" y="1439863"/>
          <p14:tracePt t="2698" x="6264275" y="1431925"/>
          <p14:tracePt t="2708" x="6240463" y="1425575"/>
          <p14:tracePt t="2714" x="6232525" y="1425575"/>
          <p14:tracePt t="2726" x="6210300" y="1425575"/>
          <p14:tracePt t="2727" x="6202363" y="1425575"/>
          <p14:tracePt t="2731" x="6202363" y="1431925"/>
          <p14:tracePt t="2742" x="6172200" y="1455738"/>
          <p14:tracePt t="2747" x="6156325" y="1470025"/>
          <p14:tracePt t="2760" x="6126163" y="1508125"/>
          <p14:tracePt t="2760" x="6126163" y="1516063"/>
          <p14:tracePt t="2765" x="6118225" y="1531938"/>
          <p14:tracePt t="2775" x="6111875" y="1562100"/>
          <p14:tracePt t="2781" x="6111875" y="1584325"/>
          <p14:tracePt t="2793" x="6142038" y="1616075"/>
          <p14:tracePt t="2793" x="6149975" y="1622425"/>
          <p14:tracePt t="2797" x="6172200" y="1630363"/>
          <p14:tracePt t="2808" x="6256338" y="1660525"/>
          <p14:tracePt t="2814" x="6302375" y="1668463"/>
          <p14:tracePt t="2827" x="6430963" y="1692275"/>
          <p14:tracePt t="2827" x="6461125" y="1698625"/>
          <p14:tracePt t="2830" x="6507163" y="1706563"/>
          <p14:tracePt t="2842" x="6637338" y="1714500"/>
          <p14:tracePt t="2847" x="6683375" y="1714500"/>
          <p14:tracePt t="2860" x="6781800" y="1714500"/>
          <p14:tracePt t="2860" x="6797675" y="1714500"/>
          <p14:tracePt t="2864" x="6827838" y="1714500"/>
          <p14:tracePt t="2875" x="6926263" y="1714500"/>
          <p14:tracePt t="2880" x="6972300" y="1714500"/>
          <p14:tracePt t="2893" x="7032625" y="1714500"/>
          <p14:tracePt t="2893" x="7040563" y="1714500"/>
          <p14:tracePt t="2897" x="7048500" y="1714500"/>
          <p14:tracePt t="2909" x="7078663" y="1714500"/>
          <p14:tracePt t="2914" x="7086600" y="1714500"/>
          <p14:tracePt t="2926" x="7094538" y="1714500"/>
          <p14:tracePt t="2986" x="7086600" y="1714500"/>
          <p14:tracePt t="2988" x="7086600" y="1722438"/>
          <p14:tracePt t="2998" x="7078663" y="1722438"/>
          <p14:tracePt t="3010" x="7070725" y="1722438"/>
          <p14:tracePt t="3024" x="7070725" y="1730375"/>
          <p14:tracePt t="3037" x="7064375" y="1730375"/>
          <p14:tracePt t="3055" x="7056438" y="1730375"/>
          <p14:tracePt t="3071" x="7048500" y="1730375"/>
          <p14:tracePt t="3106" x="7056438" y="1730375"/>
          <p14:tracePt t="3113" x="7064375" y="1730375"/>
          <p14:tracePt t="3118" x="7078663" y="1730375"/>
          <p14:tracePt t="3120" x="7086600" y="1730375"/>
          <p14:tracePt t="3127" x="7108825" y="1730375"/>
          <p14:tracePt t="3131" x="7124700" y="1730375"/>
          <p14:tracePt t="3143" x="7185025" y="1730375"/>
          <p14:tracePt t="3148" x="7208838" y="1730375"/>
          <p14:tracePt t="3148" x="7231063" y="1730375"/>
          <p14:tracePt t="3160" x="7399338" y="1730375"/>
          <p14:tracePt t="3164" x="7475538" y="1730375"/>
          <p14:tracePt t="3165" x="7521575" y="1730375"/>
          <p14:tracePt t="3176" x="7780338" y="1698625"/>
          <p14:tracePt t="3181" x="7886700" y="1692275"/>
          <p14:tracePt t="3182" x="7940675" y="1684338"/>
          <p14:tracePt t="3193" x="8213725" y="1660525"/>
          <p14:tracePt t="3197" x="8321675" y="1646238"/>
          <p14:tracePt t="3210" x="8594725" y="1638300"/>
          <p14:tracePt t="3215" x="8648700" y="1638300"/>
          <p14:tracePt t="3215" x="8670925" y="1638300"/>
          <p14:tracePt t="3226" x="8755063" y="1638300"/>
          <p14:tracePt t="3231" x="8770938" y="1638300"/>
          <p14:tracePt t="3243" x="8793163" y="1638300"/>
          <p14:tracePt t="3325" x="8785225" y="1638300"/>
          <p14:tracePt t="3337" x="8778875" y="1638300"/>
          <p14:tracePt t="3357" x="8778875" y="1646238"/>
          <p14:tracePt t="3398" x="8770938" y="1646238"/>
          <p14:tracePt t="3402" x="8770938" y="1654175"/>
          <p14:tracePt t="3415" x="8763000" y="1660525"/>
          <p14:tracePt t="3421" x="8755063" y="1660525"/>
          <p14:tracePt t="3423" x="8755063" y="1668463"/>
          <p14:tracePt t="3431" x="8740775" y="1684338"/>
          <p14:tracePt t="3434" x="8724900" y="1684338"/>
          <p14:tracePt t="3448" x="8686800" y="1706563"/>
          <p14:tracePt t="3451" x="8678863" y="1706563"/>
          <p14:tracePt t="3465" x="8648700" y="1722438"/>
          <p14:tracePt t="3468" x="8640763" y="1722438"/>
          <p14:tracePt t="3468" x="8632825" y="1722438"/>
          <p14:tracePt t="3482" x="8618538" y="1730375"/>
          <p14:tracePt t="3488" x="8610600" y="1730375"/>
          <p14:tracePt t="3498" x="8602663" y="1736725"/>
          <p14:tracePt t="3522" x="8594725" y="1736725"/>
          <p14:tracePt t="3731" x="8594725" y="1744663"/>
          <p14:tracePt t="3767" x="8594725" y="1752600"/>
          <p14:tracePt t="3844" x="8588375" y="1752600"/>
          <p14:tracePt t="3855" x="8580438" y="1752600"/>
          <p14:tracePt t="3862" x="8572500" y="1752600"/>
          <p14:tracePt t="3872" x="8564563" y="1752600"/>
          <p14:tracePt t="3882" x="8556625" y="1752600"/>
          <p14:tracePt t="3884" x="8550275" y="1752600"/>
          <p14:tracePt t="3887" x="8542338" y="1752600"/>
          <p14:tracePt t="3897" x="8526463" y="1752600"/>
          <p14:tracePt t="3899" x="8518525" y="1752600"/>
          <p14:tracePt t="3914" x="8512175" y="1752600"/>
          <p14:tracePt t="5871" x="8512175" y="1760538"/>
          <p14:tracePt t="5995" x="8512175" y="1782763"/>
          <p14:tracePt t="6001" x="8512175" y="1812925"/>
          <p14:tracePt t="6006" x="8512175" y="1820863"/>
          <p14:tracePt t="6007" x="8512175" y="1851025"/>
          <p14:tracePt t="6007" x="8512175" y="1858963"/>
          <p14:tracePt t="6008" x="8512175" y="1866900"/>
          <p14:tracePt t="6010" x="8512175" y="1889125"/>
          <p14:tracePt t="6024" x="8518525" y="1965325"/>
          <p14:tracePt t="6028" x="8518525" y="1981200"/>
          <p14:tracePt t="6040" x="8518525" y="1997075"/>
          <p14:tracePt t="6046" x="8518525" y="2003425"/>
          <p14:tracePt t="6143" x="8512175" y="2003425"/>
          <p14:tracePt t="6148" x="8504238" y="2011363"/>
          <p14:tracePt t="6152" x="8496300" y="2011363"/>
          <p14:tracePt t="6157" x="8488363" y="2019300"/>
          <p14:tracePt t="6163" x="8480425" y="2019300"/>
          <p14:tracePt t="6174" x="8458200" y="2027238"/>
          <p14:tracePt t="6181" x="8450263" y="2027238"/>
          <p14:tracePt t="6194" x="8442325" y="2027238"/>
          <p14:tracePt t="6204" x="8435975" y="2027238"/>
          <p14:tracePt t="6335" x="8435975" y="2019300"/>
          <p14:tracePt t="6340" x="8435975" y="2011363"/>
          <p14:tracePt t="6344" x="8428038" y="2003425"/>
          <p14:tracePt t="6351" x="8420100" y="1997075"/>
          <p14:tracePt t="6354" x="8420100" y="1989138"/>
          <p14:tracePt t="6365" x="8404225" y="1981200"/>
          <p14:tracePt t="6368" x="8397875" y="1973263"/>
          <p14:tracePt t="6381" x="8382000" y="1958975"/>
          <p14:tracePt t="6384" x="8366125" y="1951038"/>
          <p14:tracePt t="6398" x="8351838" y="1943100"/>
          <p14:tracePt t="6401" x="8343900" y="1943100"/>
          <p14:tracePt t="6414" x="8328025" y="1935163"/>
          <p14:tracePt t="6418" x="8321675" y="1927225"/>
          <p14:tracePt t="6437" x="8313738" y="1920875"/>
          <p14:tracePt t="6506" x="8321675" y="1920875"/>
          <p14:tracePt t="6514" x="8328025" y="1920875"/>
          <p14:tracePt t="6518" x="8335963" y="1920875"/>
          <p14:tracePt t="6522" x="8343900" y="1920875"/>
          <p14:tracePt t="6531" x="8359775" y="1920875"/>
          <p14:tracePt t="6534" x="8366125" y="1920875"/>
          <p14:tracePt t="6535" x="8382000" y="1927225"/>
          <p14:tracePt t="6551" x="8450263" y="1935163"/>
          <p14:tracePt t="6554" x="8466138" y="1935163"/>
          <p14:tracePt t="6568" x="8474075" y="1935163"/>
          <p14:tracePt t="6568" x="8526463" y="1935163"/>
          <p14:tracePt t="6572" x="8542338" y="1935163"/>
          <p14:tracePt t="6572" x="8550275" y="1935163"/>
          <p14:tracePt t="6585" x="8594725" y="1935163"/>
          <p14:tracePt t="6588" x="8602663" y="1935163"/>
          <p14:tracePt t="6588" x="8610600" y="1935163"/>
          <p14:tracePt t="6601" x="8640763" y="1935163"/>
          <p14:tracePt t="6604" x="8648700" y="1935163"/>
          <p14:tracePt t="6605" x="8656638" y="1935163"/>
          <p14:tracePt t="6619" x="8694738" y="1935163"/>
          <p14:tracePt t="6623" x="8702675" y="1935163"/>
          <p14:tracePt t="6635" x="8740775" y="1935163"/>
          <p14:tracePt t="6639" x="8755063" y="1927225"/>
          <p14:tracePt t="6639" x="8763000" y="1927225"/>
          <p14:tracePt t="6652" x="8809038" y="1912938"/>
          <p14:tracePt t="6656" x="8831263" y="1897063"/>
          <p14:tracePt t="6657" x="8839200" y="1897063"/>
          <p14:tracePt t="6657" x="8839200" y="1889125"/>
          <p14:tracePt t="6669" x="8877300" y="1866900"/>
          <p14:tracePt t="6673" x="8899525" y="1851025"/>
          <p14:tracePt t="6673" x="8907463" y="1851025"/>
          <p14:tracePt t="6685" x="8961438" y="1806575"/>
          <p14:tracePt t="6688" x="8969375" y="1806575"/>
          <p14:tracePt t="6689" x="8983663" y="1790700"/>
          <p14:tracePt t="6702" x="9045575" y="1744663"/>
          <p14:tracePt t="6705" x="9051925" y="1736725"/>
          <p14:tracePt t="6705" x="9059863" y="1736725"/>
          <p14:tracePt t="6722" x="9113838" y="1698625"/>
          <p14:tracePt t="6725" x="9121775" y="1692275"/>
          <p14:tracePt t="6735" x="9151938" y="1676400"/>
          <p14:tracePt t="6738" x="9159875" y="1668463"/>
          <p14:tracePt t="6751" x="9204325" y="1646238"/>
          <p14:tracePt t="6754" x="9212263" y="1646238"/>
          <p14:tracePt t="6768" x="9250363" y="1622425"/>
          <p14:tracePt t="6771" x="9258300" y="1616075"/>
          <p14:tracePt t="6785" x="9296400" y="1592263"/>
          <p14:tracePt t="6788" x="9304338" y="1584325"/>
          <p14:tracePt t="6801" x="9326563" y="1554163"/>
          <p14:tracePt t="6804" x="9326563" y="1546225"/>
          <p14:tracePt t="6818" x="9342438" y="1508125"/>
          <p14:tracePt t="6827" x="9350375" y="1477963"/>
          <p14:tracePt t="6827" x="9350375" y="1463675"/>
          <p14:tracePt t="6835" x="9350375" y="1431925"/>
          <p14:tracePt t="6838" x="9342438" y="1409700"/>
          <p14:tracePt t="6851" x="9288463" y="1295400"/>
          <p14:tracePt t="6854" x="9274175" y="1273175"/>
          <p14:tracePt t="6855" x="9266238" y="1265238"/>
          <p14:tracePt t="6855" x="9258300" y="1257300"/>
          <p14:tracePt t="6868" x="9190038" y="1189038"/>
          <p14:tracePt t="6872" x="9166225" y="1173163"/>
          <p14:tracePt t="6872" x="9159875" y="1173163"/>
          <p14:tracePt t="6885" x="9105900" y="1143000"/>
          <p14:tracePt t="6888" x="9090025" y="1135063"/>
          <p14:tracePt t="6901" x="9083675" y="1135063"/>
          <p14:tracePt t="6902" x="9037638" y="1127125"/>
          <p14:tracePt t="6905" x="9029700" y="1120775"/>
          <p14:tracePt t="6918" x="8999538" y="1120775"/>
          <p14:tracePt t="6921" x="8991600" y="1120775"/>
          <p14:tracePt t="6935" x="8961438" y="1127125"/>
          <p14:tracePt t="6938" x="8961438" y="1135063"/>
          <p14:tracePt t="6939" x="8953500" y="1135063"/>
          <p14:tracePt t="6951" x="8915400" y="1165225"/>
          <p14:tracePt t="6954" x="8907463" y="1173163"/>
          <p14:tracePt t="6968" x="8861425" y="1203325"/>
          <p14:tracePt t="6972" x="8855075" y="1211263"/>
          <p14:tracePt t="6972" x="8839200" y="1227138"/>
          <p14:tracePt t="6986" x="8801100" y="1287463"/>
          <p14:tracePt t="6989" x="8778875" y="1317625"/>
          <p14:tracePt t="7002" x="8740775" y="1401763"/>
          <p14:tracePt t="7006" x="8724900" y="1439863"/>
          <p14:tracePt t="7006" x="8724900" y="1455738"/>
          <p14:tracePt t="7018" x="8702675" y="1554163"/>
          <p14:tracePt t="7021" x="8702675" y="1592263"/>
          <p14:tracePt t="7022" x="8702675" y="1600200"/>
          <p14:tracePt t="7035" x="8740775" y="1752600"/>
          <p14:tracePt t="7039" x="8755063" y="1774825"/>
          <p14:tracePt t="7039" x="8763000" y="1782763"/>
          <p14:tracePt t="7051" x="8831263" y="1836738"/>
          <p14:tracePt t="7054" x="8847138" y="1851025"/>
          <p14:tracePt t="7055" x="8861425" y="1858963"/>
          <p14:tracePt t="7068" x="8991600" y="1897063"/>
          <p14:tracePt t="7071" x="9007475" y="1905000"/>
          <p14:tracePt t="7072" x="9051925" y="1912938"/>
          <p14:tracePt t="7085" x="9356725" y="1927225"/>
          <p14:tracePt t="7088" x="9464675" y="1935163"/>
          <p14:tracePt t="7101" x="9837738" y="1912938"/>
          <p14:tracePt t="7105" x="9921875" y="1897063"/>
          <p14:tracePt t="7106" x="9952038" y="1897063"/>
          <p14:tracePt t="7118" x="10271125" y="1828800"/>
          <p14:tracePt t="7121" x="10363200" y="1806575"/>
          <p14:tracePt t="7135" x="10385425" y="1798638"/>
          <p14:tracePt t="7136" x="10614025" y="1736725"/>
          <p14:tracePt t="7140" x="10683875" y="1714500"/>
          <p14:tracePt t="7141" x="10690225" y="1706563"/>
          <p14:tracePt t="7152" x="10760075" y="1668463"/>
          <p14:tracePt t="7155" x="10766425" y="1660525"/>
          <p14:tracePt t="7155" x="10774363" y="1660525"/>
          <p14:tracePt t="7168" x="10790238" y="1630363"/>
          <p14:tracePt t="7173" x="10790238" y="1622425"/>
          <p14:tracePt t="7173" x="10790238" y="1616075"/>
          <p14:tracePt t="7185" x="10790238" y="1600200"/>
          <p14:tracePt t="7187" x="10782300" y="1600200"/>
          <p14:tracePt t="7201" x="10668000" y="1562100"/>
          <p14:tracePt t="7204" x="10621963" y="1546225"/>
          <p14:tracePt t="7218" x="10287000" y="1516063"/>
          <p14:tracePt t="7220" x="10188575" y="1508125"/>
          <p14:tracePt t="7234" x="10142538" y="1501775"/>
          <p14:tracePt t="7235" x="9631363" y="1501775"/>
          <p14:tracePt t="7238" x="9478963" y="1501775"/>
          <p14:tracePt t="7252" x="9067800" y="1546225"/>
          <p14:tracePt t="7254" x="8999538" y="1562100"/>
          <p14:tracePt t="7268" x="8793163" y="1638300"/>
          <p14:tracePt t="7271" x="8778875" y="1646238"/>
          <p14:tracePt t="7285" x="8747125" y="1676400"/>
          <p14:tracePt t="7288" x="8747125" y="1684338"/>
          <p14:tracePt t="7288" x="8747125" y="1692275"/>
          <p14:tracePt t="7302" x="8747125" y="1714500"/>
          <p14:tracePt t="7304" x="8747125" y="1722438"/>
          <p14:tracePt t="7318" x="8763000" y="1736725"/>
          <p14:tracePt t="7321" x="8770938" y="1744663"/>
          <p14:tracePt t="7335" x="8785225" y="1760538"/>
          <p14:tracePt t="7338" x="8793163" y="1768475"/>
          <p14:tracePt t="7351" x="8809038" y="1774825"/>
          <p14:tracePt t="7358" x="8809038" y="1782763"/>
          <p14:tracePt t="7370" x="8816975" y="1782763"/>
          <p14:tracePt t="8489" x="8823325" y="1782763"/>
          <p14:tracePt t="8492" x="8831263" y="1782763"/>
          <p14:tracePt t="8494" x="8839200" y="1782763"/>
          <p14:tracePt t="8498" x="8847138" y="1782763"/>
          <p14:tracePt t="8498" x="8855075" y="1782763"/>
          <p14:tracePt t="8500" x="8861425" y="1790700"/>
          <p14:tracePt t="8504" x="8877300" y="1790700"/>
          <p14:tracePt t="8504" x="8885238" y="1790700"/>
          <p14:tracePt t="8507" x="8893175" y="1790700"/>
          <p14:tracePt t="8509" x="8899525" y="1790700"/>
          <p14:tracePt t="8522" x="8915400" y="1790700"/>
          <p14:tracePt t="8547" x="8923338" y="1790700"/>
          <p14:tracePt t="8560" x="8931275" y="1790700"/>
          <p14:tracePt t="8562" x="8931275" y="1782763"/>
          <p14:tracePt t="8564" x="8937625" y="1782763"/>
          <p14:tracePt t="8575" x="8953500" y="1782763"/>
          <p14:tracePt t="8580" x="8961438" y="1782763"/>
          <p14:tracePt t="8592" x="8999538" y="1782763"/>
          <p14:tracePt t="8598" x="9021763" y="1790700"/>
          <p14:tracePt t="8598" x="9029700" y="1798638"/>
          <p14:tracePt t="8608" x="9090025" y="1828800"/>
          <p14:tracePt t="8613" x="9128125" y="1858963"/>
          <p14:tracePt t="8625" x="9242425" y="1973263"/>
          <p14:tracePt t="8631" x="9296400" y="2035175"/>
          <p14:tracePt t="8631" x="9318625" y="2057400"/>
          <p14:tracePt t="8641" x="9394825" y="2187575"/>
          <p14:tracePt t="8652" x="9464675" y="2339975"/>
          <p14:tracePt t="8659" x="9486900" y="2416175"/>
          <p14:tracePt t="8664" x="9502775" y="2498725"/>
          <p14:tracePt t="8665" x="9502775" y="2536825"/>
          <p14:tracePt t="8675" x="9509125" y="2689225"/>
          <p14:tracePt t="8680" x="9509125" y="2751138"/>
          <p14:tracePt t="8692" x="9471025" y="2857500"/>
          <p14:tracePt t="8698" x="9448800" y="2879725"/>
          <p14:tracePt t="8698" x="9440863" y="2887663"/>
          <p14:tracePt t="8708" x="9410700" y="2911475"/>
          <p14:tracePt t="8713" x="9394825" y="2917825"/>
          <p14:tracePt t="8725" x="9372600" y="2917825"/>
          <p14:tracePt t="8731" x="9364663" y="2917825"/>
          <p14:tracePt t="8742" x="9356725" y="2917825"/>
          <p14:tracePt t="8753" x="9350375" y="2917825"/>
          <p14:tracePt t="8846" x="9350375" y="2911475"/>
          <p14:tracePt t="8854" x="9350375" y="2903538"/>
          <p14:tracePt t="8865" x="9350375" y="2895600"/>
          <p14:tracePt t="8877" x="9350375" y="2887663"/>
          <p14:tracePt t="8910" x="9350375" y="2879725"/>
          <p14:tracePt t="9273" x="9342438" y="2879725"/>
          <p14:tracePt t="9277" x="9342438" y="2887663"/>
          <p14:tracePt t="9281" x="9326563" y="2887663"/>
          <p14:tracePt t="9284" x="9304338" y="2887663"/>
          <p14:tracePt t="9284" x="9296400" y="2895600"/>
          <p14:tracePt t="9287" x="9250363" y="2895600"/>
          <p14:tracePt t="9287" x="9228138" y="2895600"/>
          <p14:tracePt t="9298" x="8785225" y="2811463"/>
          <p14:tracePt t="9300" x="8664575" y="2789238"/>
          <p14:tracePt t="9300" x="8602663" y="2773363"/>
          <p14:tracePt t="9301" x="8542338" y="2759075"/>
          <p14:tracePt t="9315" x="7810500" y="2644775"/>
          <p14:tracePt t="9317" x="7642225" y="2636838"/>
          <p14:tracePt t="9317" x="7589838" y="2628900"/>
          <p14:tracePt t="9329" x="6926263" y="2620963"/>
          <p14:tracePt t="9331" x="6811963" y="2620963"/>
          <p14:tracePt t="9346" x="5951538" y="2628900"/>
          <p14:tracePt t="9348" x="5753100" y="2636838"/>
          <p14:tracePt t="9364" x="4822825" y="2765425"/>
          <p14:tracePt t="9364" x="4694238" y="2789238"/>
          <p14:tracePt t="9367" x="4518025" y="2819400"/>
          <p14:tracePt t="9379" x="3924300" y="2949575"/>
          <p14:tracePt t="9381" x="3848100" y="2971800"/>
          <p14:tracePt t="9382" x="3817938" y="2979738"/>
          <p14:tracePt t="9383" x="3779838" y="2994025"/>
          <p14:tracePt t="9396" x="3497263" y="3078163"/>
          <p14:tracePt t="9398" x="3459163" y="3094038"/>
          <p14:tracePt t="9413" x="3406775" y="3108325"/>
          <p14:tracePt t="9416" x="3398838" y="3108325"/>
          <p14:tracePt t="9429" x="3398838" y="3116263"/>
          <p14:tracePt t="9457" x="3398838" y="3108325"/>
          <p14:tracePt t="9463" x="3398838" y="3101975"/>
          <p14:tracePt t="9468" x="3398838" y="3094038"/>
          <p14:tracePt t="9471" x="3406775" y="3094038"/>
          <p14:tracePt t="9479" x="3406775" y="3070225"/>
          <p14:tracePt t="9487" x="3406775" y="3055938"/>
          <p14:tracePt t="9487" x="3413125" y="3048000"/>
          <p14:tracePt t="9496" x="3413125" y="3017838"/>
          <p14:tracePt t="9502" x="3413125" y="2994025"/>
          <p14:tracePt t="9512" x="3421063" y="2933700"/>
          <p14:tracePt t="9520" x="3421063" y="2903538"/>
          <p14:tracePt t="9521" x="3421063" y="2887663"/>
          <p14:tracePt t="9529" x="3413125" y="2797175"/>
          <p14:tracePt t="9535" x="3406775" y="2720975"/>
          <p14:tracePt t="9546" x="3390900" y="2582863"/>
          <p14:tracePt t="9554" x="3368675" y="2492375"/>
          <p14:tracePt t="9554" x="3360738" y="2438400"/>
          <p14:tracePt t="9563" x="3314700" y="2316163"/>
          <p14:tracePt t="9569" x="3268663" y="2232025"/>
          <p14:tracePt t="9579" x="3140075" y="2079625"/>
          <p14:tracePt t="9587" x="3040063" y="1989138"/>
          <p14:tracePt t="9587" x="2963863" y="1935163"/>
          <p14:tracePt t="9596" x="2743200" y="1806575"/>
          <p14:tracePt t="9602" x="2598738" y="1744663"/>
          <p14:tracePt t="9612" x="2378075" y="1660525"/>
          <p14:tracePt t="9621" x="2270125" y="1630363"/>
          <p14:tracePt t="9621" x="2217738" y="1622425"/>
          <p14:tracePt t="9629" x="2087563" y="1608138"/>
          <p14:tracePt t="9635" x="2019300" y="1600200"/>
          <p14:tracePt t="9650" x="1935163" y="1608138"/>
          <p14:tracePt t="9654" x="1927225" y="1608138"/>
          <p14:tracePt t="9655" x="1920875" y="1616075"/>
          <p14:tracePt t="9658" x="1905000" y="1622425"/>
          <p14:tracePt t="9663" x="1889125" y="1630363"/>
          <p14:tracePt t="9669" x="1866900" y="1654175"/>
          <p14:tracePt t="9679" x="1828800" y="1676400"/>
          <p14:tracePt t="9686" x="1806575" y="1692275"/>
          <p14:tracePt t="9697" x="1760538" y="1714500"/>
          <p14:tracePt t="9697" x="1752600" y="1722438"/>
          <p14:tracePt t="9702" x="1730375" y="1722438"/>
          <p14:tracePt t="9713" x="1692275" y="1736725"/>
          <p14:tracePt t="9719" x="1676400" y="1736725"/>
          <p14:tracePt t="9730" x="1668463" y="1722438"/>
          <p14:tracePt t="9735" x="1668463" y="1714500"/>
          <p14:tracePt t="9746" x="1668463" y="1692275"/>
          <p14:tracePt t="9752" x="1668463" y="1668463"/>
          <p14:tracePt t="9763" x="1692275" y="1630363"/>
          <p14:tracePt t="9764" x="1692275" y="1622425"/>
          <p14:tracePt t="9769" x="1698625" y="1608138"/>
          <p14:tracePt t="9779" x="1722438" y="1577975"/>
          <p14:tracePt t="9785" x="1736725" y="1562100"/>
          <p14:tracePt t="9797" x="1744663" y="1546225"/>
          <p14:tracePt t="9802" x="1752600" y="1546225"/>
          <p14:tracePt t="9855" x="1752600" y="1554163"/>
          <p14:tracePt t="9857" x="1752600" y="1562100"/>
          <p14:tracePt t="9859" x="1744663" y="1562100"/>
          <p14:tracePt t="9869" x="1736725" y="1584325"/>
          <p14:tracePt t="9871" x="1730375" y="1592263"/>
          <p14:tracePt t="9886" x="1698625" y="1630363"/>
          <p14:tracePt t="9888" x="1692275" y="1638300"/>
          <p14:tracePt t="9902" x="1654175" y="1676400"/>
          <p14:tracePt t="9905" x="1646238" y="1692275"/>
          <p14:tracePt t="9920" x="1638300" y="1692275"/>
          <p14:tracePt t="9920" x="1600200" y="1714500"/>
          <p14:tracePt t="9923" x="1592263" y="1722438"/>
          <p14:tracePt t="9937" x="1562100" y="1736725"/>
          <p14:tracePt t="9941" x="1554163" y="1736725"/>
          <p14:tracePt t="9953" x="1546225" y="1736725"/>
          <p14:tracePt t="9969" x="1539875" y="1736725"/>
          <p14:tracePt t="9993" x="1531938" y="1736725"/>
          <p14:tracePt t="10003" x="1531938" y="1730375"/>
          <p14:tracePt t="10007" x="1524000" y="1730375"/>
          <p14:tracePt t="10015" x="1516063" y="1730375"/>
          <p14:tracePt t="10025" x="1508125" y="1722438"/>
          <p14:tracePt t="10031" x="1501775" y="1722438"/>
          <p14:tracePt t="10037" x="1501775" y="1714500"/>
          <p14:tracePt t="10040" x="1493838" y="1714500"/>
          <p14:tracePt t="10053" x="1485900" y="1706563"/>
          <p14:tracePt t="10056" x="1477963" y="1706563"/>
          <p14:tracePt t="10070" x="1470025" y="1698625"/>
          <p14:tracePt t="10074" x="1463675" y="1698625"/>
          <p14:tracePt t="10087" x="1455738" y="1698625"/>
          <p14:tracePt t="10093" x="1447800" y="1698625"/>
          <p14:tracePt t="10103" x="1439863" y="1706563"/>
          <p14:tracePt t="10113" x="1431925" y="1706563"/>
          <p14:tracePt t="10122" x="1425575" y="1714500"/>
          <p14:tracePt t="10126" x="1417638" y="1714500"/>
          <p14:tracePt t="10137" x="1409700" y="1730375"/>
          <p14:tracePt t="10139" x="1401763" y="1730375"/>
          <p14:tracePt t="10140" x="1401763" y="1736725"/>
          <p14:tracePt t="10153" x="1387475" y="1752600"/>
          <p14:tracePt t="10156" x="1387475" y="1760538"/>
          <p14:tracePt t="10170" x="1371600" y="1790700"/>
          <p14:tracePt t="10173" x="1363663" y="1798638"/>
          <p14:tracePt t="10187" x="1341438" y="1828800"/>
          <p14:tracePt t="10190" x="1333500" y="1828800"/>
          <p14:tracePt t="10190" x="1333500" y="1836738"/>
          <p14:tracePt t="10203" x="1311275" y="1866900"/>
          <p14:tracePt t="10206" x="1303338" y="1866900"/>
          <p14:tracePt t="10220" x="1273175" y="1889125"/>
          <p14:tracePt t="10223" x="1265238" y="1897063"/>
          <p14:tracePt t="10237" x="1235075" y="1912938"/>
          <p14:tracePt t="10239" x="1227138" y="1920875"/>
          <p14:tracePt t="10253" x="1196975" y="1927225"/>
          <p14:tracePt t="10256" x="1189038" y="1927225"/>
          <p14:tracePt t="10270" x="1150938" y="1927225"/>
          <p14:tracePt t="10274" x="1143000" y="1927225"/>
          <p14:tracePt t="10287" x="1120775" y="1927225"/>
          <p14:tracePt t="10289" x="1112838" y="1935163"/>
          <p14:tracePt t="10303" x="1096963" y="1935163"/>
          <p14:tracePt t="10307" x="1096963" y="1943100"/>
          <p14:tracePt t="10320" x="1089025" y="1943100"/>
          <p14:tracePt t="10325" x="1089025" y="1951038"/>
          <p14:tracePt t="10351" x="1096963" y="1951038"/>
          <p14:tracePt t="10360" x="1096963" y="1958975"/>
          <p14:tracePt t="10364" x="1104900" y="1958975"/>
          <p14:tracePt t="10372" x="1112838" y="1958975"/>
          <p14:tracePt t="10379" x="1112838" y="1965325"/>
          <p14:tracePt t="10384" x="1120775" y="1965325"/>
          <p14:tracePt t="10409" x="1120775" y="1973263"/>
          <p14:tracePt t="10428" x="1120775" y="1981200"/>
          <p14:tracePt t="10436" x="1120775" y="1989138"/>
          <p14:tracePt t="10444" x="1120775" y="1997075"/>
          <p14:tracePt t="10450" x="1120775" y="2003425"/>
          <p14:tracePt t="10455" x="1112838" y="2003425"/>
          <p14:tracePt t="10456" x="1112838" y="2011363"/>
          <p14:tracePt t="10464" x="1104900" y="2019300"/>
          <p14:tracePt t="10471" x="1096963" y="2019300"/>
          <p14:tracePt t="10472" x="1096963" y="2027238"/>
          <p14:tracePt t="10479" x="1089025" y="2027238"/>
          <p14:tracePt t="10487" x="1082675" y="2035175"/>
          <p14:tracePt t="10497" x="1074738" y="2041525"/>
          <p14:tracePt t="10508" x="1066800" y="2041525"/>
          <p14:tracePt t="10512" x="1066800" y="2049463"/>
          <p14:tracePt t="10531" x="1058863" y="2049463"/>
          <p14:tracePt t="10599" x="1066800" y="2049463"/>
          <p14:tracePt t="10603" x="1082675" y="2049463"/>
          <p14:tracePt t="10605" x="1089025" y="2049463"/>
          <p14:tracePt t="10613" x="1127125" y="2049463"/>
          <p14:tracePt t="10620" x="1181100" y="2049463"/>
          <p14:tracePt t="10629" x="1249363" y="2057400"/>
          <p14:tracePt t="10642" x="1363663" y="2057400"/>
          <p14:tracePt t="10642" x="1401763" y="2057400"/>
          <p14:tracePt t="10652" x="1493838" y="2065338"/>
          <p14:tracePt t="10652" x="1508125" y="2065338"/>
          <p14:tracePt t="10653" x="1516063" y="2065338"/>
          <p14:tracePt t="10658" x="1546225" y="2073275"/>
          <p14:tracePt t="10663" x="1600200" y="2079625"/>
          <p14:tracePt t="10675" x="1676400" y="2095500"/>
          <p14:tracePt t="10676" x="1684338" y="2103438"/>
          <p14:tracePt t="10680" x="1706563" y="2111375"/>
          <p14:tracePt t="10690" x="1736725" y="2133600"/>
          <p14:tracePt t="10696" x="1752600" y="2141538"/>
          <p14:tracePt t="10708" x="1774825" y="2155825"/>
          <p14:tracePt t="10709" x="1774825" y="2163763"/>
          <p14:tracePt t="10713" x="1782763" y="2171700"/>
          <p14:tracePt t="10724" x="1806575" y="2193925"/>
          <p14:tracePt t="10729" x="1812925" y="2209800"/>
          <p14:tracePt t="10742" x="1836738" y="2232025"/>
          <p14:tracePt t="10742" x="1836738" y="2239963"/>
          <p14:tracePt t="10746" x="1844675" y="2239963"/>
          <p14:tracePt t="10757" x="1858963" y="2263775"/>
          <p14:tracePt t="10763" x="1866900" y="2263775"/>
          <p14:tracePt t="10775" x="1874838" y="2270125"/>
          <p14:tracePt t="10787" x="1882775" y="2270125"/>
          <p14:tracePt t="10813" x="1882775" y="2278063"/>
          <p14:tracePt t="10821" x="1874838" y="2278063"/>
          <p14:tracePt t="10823" x="1874838" y="2286000"/>
          <p14:tracePt t="10829" x="1851025" y="2301875"/>
          <p14:tracePt t="10832" x="1836738" y="2324100"/>
          <p14:tracePt t="10846" x="1722438" y="2430463"/>
          <p14:tracePt t="10848" x="1698625" y="2454275"/>
          <p14:tracePt t="10849" x="1692275" y="2460625"/>
          <p14:tracePt t="10862" x="1608138" y="2568575"/>
          <p14:tracePt t="10865" x="1592263" y="2582863"/>
          <p14:tracePt t="10879" x="1546225" y="2667000"/>
          <p14:tracePt t="10882" x="1539875" y="2682875"/>
          <p14:tracePt t="10895" x="1531938" y="2689225"/>
          <p14:tracePt t="10896" x="1508125" y="2727325"/>
          <p14:tracePt t="10900" x="1501775" y="2735263"/>
          <p14:tracePt t="10913" x="1501775" y="2759075"/>
          <p14:tracePt t="10915" x="1493838" y="2759075"/>
          <p14:tracePt t="10929" x="1485900" y="2765425"/>
          <p14:tracePt t="10968" x="1493838" y="2759075"/>
          <p14:tracePt t="10970" x="1493838" y="2751138"/>
          <p14:tracePt t="10971" x="1501775" y="2743200"/>
          <p14:tracePt t="10975" x="1508125" y="2735263"/>
          <p14:tracePt t="10976" x="1508125" y="2727325"/>
          <p14:tracePt t="10980" x="1516063" y="2720975"/>
          <p14:tracePt t="10992" x="1592263" y="2651125"/>
          <p14:tracePt t="10993" x="1616075" y="2636838"/>
          <p14:tracePt t="10993" x="1622425" y="2628900"/>
          <p14:tracePt t="10997" x="1630363" y="2620963"/>
          <p14:tracePt t="10998" x="1638300" y="2620963"/>
          <p14:tracePt t="10998" x="1660525" y="2606675"/>
          <p14:tracePt t="11007" x="1736725" y="2560638"/>
          <p14:tracePt t="11013" x="1812925" y="2514600"/>
          <p14:tracePt t="11024" x="1981200" y="2446338"/>
          <p14:tracePt t="11029" x="2079625" y="2408238"/>
          <p14:tracePt t="11042" x="2239963" y="2370138"/>
          <p14:tracePt t="11042" x="2286000" y="2370138"/>
          <p14:tracePt t="11046" x="2324100" y="2362200"/>
          <p14:tracePt t="11057" x="2484438" y="2346325"/>
          <p14:tracePt t="11063" x="2544763" y="2346325"/>
          <p14:tracePt t="11075" x="2628900" y="2346325"/>
          <p14:tracePt t="11075" x="2644775" y="2354263"/>
          <p14:tracePt t="11079" x="2674938" y="2354263"/>
          <p14:tracePt t="11090" x="2735263" y="2370138"/>
          <p14:tracePt t="11096" x="2765425" y="2378075"/>
          <p14:tracePt t="11109" x="2803525" y="2392363"/>
          <p14:tracePt t="11109" x="2803525" y="2400300"/>
          <p14:tracePt t="11112" x="2811463" y="2408238"/>
          <p14:tracePt t="11124" x="2835275" y="2430463"/>
          <p14:tracePt t="11129" x="2841625" y="2446338"/>
          <p14:tracePt t="11142" x="2849563" y="2468563"/>
          <p14:tracePt t="11142" x="2849563" y="2476500"/>
          <p14:tracePt t="11146" x="2849563" y="2492375"/>
          <p14:tracePt t="11157" x="2827338" y="2530475"/>
          <p14:tracePt t="11162" x="2811463" y="2552700"/>
          <p14:tracePt t="11173" x="2803525" y="2560638"/>
          <p14:tracePt t="11174" x="2759075" y="2598738"/>
          <p14:tracePt t="11179" x="2727325" y="2620963"/>
          <p14:tracePt t="11190" x="2674938" y="2659063"/>
          <p14:tracePt t="11196" x="2659063" y="2674938"/>
          <p14:tracePt t="11208" x="2636838" y="2705100"/>
          <p14:tracePt t="11209" x="2628900" y="2705100"/>
          <p14:tracePt t="11216" x="2628900" y="2713038"/>
          <p14:tracePt t="11225" x="2636838" y="2720975"/>
          <p14:tracePt t="11229" x="2644775" y="2720975"/>
          <p14:tracePt t="11242" x="2705100" y="2727325"/>
          <p14:tracePt t="11242" x="2743200" y="2735263"/>
          <p14:tracePt t="11246" x="2781300" y="2735263"/>
          <p14:tracePt t="11257" x="2971800" y="2735263"/>
          <p14:tracePt t="11262" x="3086100" y="2735263"/>
          <p14:tracePt t="11275" x="3368675" y="2735263"/>
          <p14:tracePt t="11275" x="3413125" y="2735263"/>
          <p14:tracePt t="11279" x="3535363" y="2735263"/>
          <p14:tracePt t="11290" x="3817938" y="2735263"/>
          <p14:tracePt t="11296" x="4000500" y="2735263"/>
          <p14:tracePt t="11308" x="4327525" y="2735263"/>
          <p14:tracePt t="11309" x="4381500" y="2735263"/>
          <p14:tracePt t="11313" x="4487863" y="2735263"/>
          <p14:tracePt t="11324" x="4694238" y="2735263"/>
          <p14:tracePt t="11329" x="4754563" y="2735263"/>
          <p14:tracePt t="11342" x="4808538" y="2735263"/>
          <p14:tracePt t="11346" x="4816475" y="2735263"/>
          <p14:tracePt t="11491" x="4822825" y="2735263"/>
          <p14:tracePt t="11498" x="4822825" y="2727325"/>
          <p14:tracePt t="11508" x="4830763" y="2727325"/>
          <p14:tracePt t="11516" x="4830763" y="2720975"/>
          <p14:tracePt t="11525" x="4838700" y="2720975"/>
          <p14:tracePt t="11535" x="4846638" y="2720975"/>
          <p14:tracePt t="11570" x="4854575" y="2720975"/>
          <p14:tracePt t="11825" x="4860925" y="2720975"/>
          <p14:tracePt t="11832" x="4868863" y="2720975"/>
          <p14:tracePt t="11838" x="4876800" y="2720975"/>
          <p14:tracePt t="11845" x="4884738" y="2720975"/>
          <p14:tracePt t="11848" x="4884738" y="2713038"/>
          <p14:tracePt t="11850" x="4892675" y="2713038"/>
          <p14:tracePt t="11862" x="4906963" y="2705100"/>
          <p14:tracePt t="11868" x="4914900" y="2697163"/>
          <p14:tracePt t="11868" x="4922838" y="2689225"/>
          <p14:tracePt t="11879" x="4953000" y="2667000"/>
          <p14:tracePt t="11882" x="4960938" y="2659063"/>
          <p14:tracePt t="11896" x="5021263" y="2620963"/>
          <p14:tracePt t="11899" x="5037138" y="2613025"/>
          <p14:tracePt t="11912" x="5121275" y="2574925"/>
          <p14:tracePt t="11915" x="5143500" y="2568575"/>
          <p14:tracePt t="11929" x="5219700" y="2536825"/>
          <p14:tracePt t="11935" x="5235575" y="2536825"/>
          <p14:tracePt t="11935" x="5257800" y="2530475"/>
          <p14:tracePt t="11946" x="5303838" y="2522538"/>
          <p14:tracePt t="11949" x="5318125" y="2522538"/>
          <p14:tracePt t="11963" x="5372100" y="2522538"/>
          <p14:tracePt t="11965" x="5380038" y="2522538"/>
          <p14:tracePt t="11979" x="5426075" y="2522538"/>
          <p14:tracePt t="11981" x="5432425" y="2522538"/>
          <p14:tracePt t="11997" x="5470525" y="2530475"/>
          <p14:tracePt t="11998" x="5478463" y="2530475"/>
          <p14:tracePt t="12004" x="5486400" y="2530475"/>
          <p14:tracePt t="12013" x="5494338" y="2530475"/>
          <p14:tracePt t="12190" x="5486400" y="2530475"/>
          <p14:tracePt t="12195" x="5478463" y="2530475"/>
          <p14:tracePt t="12199" x="5470525" y="2530475"/>
          <p14:tracePt t="12202" x="5464175" y="2522538"/>
          <p14:tracePt t="12213" x="5448300" y="2522538"/>
          <p14:tracePt t="12218" x="5440363" y="2522538"/>
          <p14:tracePt t="12218" x="5432425" y="2522538"/>
          <p14:tracePt t="12229" x="5432425" y="2514600"/>
          <p14:tracePt t="12237" x="5426075" y="2514600"/>
          <p14:tracePt t="12246" x="5418138" y="2506663"/>
          <p14:tracePt t="12281" x="5410200" y="2506663"/>
          <p14:tracePt t="12303" x="5402263" y="2506663"/>
          <p14:tracePt t="12311" x="5394325" y="2506663"/>
          <p14:tracePt t="12319" x="5387975" y="2506663"/>
          <p14:tracePt t="12323" x="5380038" y="2506663"/>
          <p14:tracePt t="12329" x="5372100" y="2506663"/>
          <p14:tracePt t="12338" x="5364163" y="2506663"/>
          <p14:tracePt t="12358" x="5356225" y="2506663"/>
          <p14:tracePt t="12487" x="5364163" y="2506663"/>
          <p14:tracePt t="12505" x="5372100" y="2506663"/>
          <p14:tracePt t="12516" x="5380038" y="2506663"/>
          <p14:tracePt t="12518" x="5380038" y="2514600"/>
          <p14:tracePt t="12522" x="5387975" y="2514600"/>
          <p14:tracePt t="12529" x="5394325" y="2514600"/>
          <p14:tracePt t="12540" x="5418138" y="2514600"/>
          <p14:tracePt t="12546" x="5426075" y="2514600"/>
          <p14:tracePt t="12558" x="5448300" y="2522538"/>
          <p14:tracePt t="12563" x="5456238" y="2530475"/>
          <p14:tracePt t="12573" x="5464175" y="2536825"/>
          <p14:tracePt t="12579" x="5470525" y="2544763"/>
          <p14:tracePt t="12591" x="5478463" y="2560638"/>
          <p14:tracePt t="12591" x="5478463" y="2568575"/>
          <p14:tracePt t="12596" x="5478463" y="2574925"/>
          <p14:tracePt t="12607" x="5456238" y="2598738"/>
          <p14:tracePt t="12613" x="5418138" y="2628900"/>
          <p14:tracePt t="12625" x="5311775" y="2689225"/>
          <p14:tracePt t="12625" x="5265738" y="2713038"/>
          <p14:tracePt t="12629" x="5203825" y="2727325"/>
          <p14:tracePt t="12640" x="5029200" y="2765425"/>
          <p14:tracePt t="12652" x="4724400" y="2789238"/>
          <p14:tracePt t="12659" x="4618038" y="2797175"/>
          <p14:tracePt t="12659" x="4541838" y="2797175"/>
          <p14:tracePt t="12664" x="4435475" y="2789238"/>
          <p14:tracePt t="12673" x="4206875" y="2751138"/>
          <p14:tracePt t="12679" x="4076700" y="2705100"/>
          <p14:tracePt t="12690" x="3856038" y="2606675"/>
          <p14:tracePt t="12697" x="3756025" y="2536825"/>
          <p14:tracePt t="12697" x="3725863" y="2514600"/>
          <p14:tracePt t="12706" x="3589338" y="2400300"/>
          <p14:tracePt t="12713" x="3521075" y="2324100"/>
          <p14:tracePt t="12723" x="3413125" y="2179638"/>
          <p14:tracePt t="12730" x="3368675" y="2095500"/>
          <p14:tracePt t="12731" x="3352800" y="2073275"/>
          <p14:tracePt t="12740" x="3322638" y="1958975"/>
          <p14:tracePt t="12746" x="3314700" y="1889125"/>
          <p14:tracePt t="12757" x="3336925" y="1768475"/>
          <p14:tracePt t="12764" x="3390900" y="1692275"/>
          <p14:tracePt t="12764" x="3413125" y="1660525"/>
          <p14:tracePt t="12773" x="3527425" y="1554163"/>
          <p14:tracePt t="12779" x="3649663" y="1470025"/>
          <p14:tracePt t="12790" x="3863975" y="1371600"/>
          <p14:tracePt t="12797" x="4008438" y="1333500"/>
          <p14:tracePt t="12798" x="4046538" y="1317625"/>
          <p14:tracePt t="12806" x="4297363" y="1295400"/>
          <p14:tracePt t="12813" x="4479925" y="1287463"/>
          <p14:tracePt t="12823" x="4822825" y="1311275"/>
          <p14:tracePt t="12830" x="5067300" y="1349375"/>
          <p14:tracePt t="12830" x="5097463" y="1355725"/>
          <p14:tracePt t="12840" x="5410200" y="1439863"/>
          <p14:tracePt t="12846" x="5608638" y="1516063"/>
          <p14:tracePt t="12856" x="5913438" y="1646238"/>
          <p14:tracePt t="12864" x="6035675" y="1722438"/>
          <p14:tracePt t="12864" x="6073775" y="1736725"/>
          <p14:tracePt t="12873" x="6202363" y="1851025"/>
          <p14:tracePt t="12879" x="6264275" y="1927225"/>
          <p14:tracePt t="12890" x="6316663" y="2057400"/>
          <p14:tracePt t="12897" x="6316663" y="2117725"/>
          <p14:tracePt t="12897" x="6308725" y="2133600"/>
          <p14:tracePt t="12907" x="6256338" y="2217738"/>
          <p14:tracePt t="12913" x="6172200" y="2286000"/>
          <p14:tracePt t="12923" x="5913438" y="2392363"/>
          <p14:tracePt t="12930" x="5661025" y="2438400"/>
          <p14:tracePt t="12930" x="5616575" y="2438400"/>
          <p14:tracePt t="12940" x="5227638" y="2460625"/>
          <p14:tracePt t="12946" x="4945063" y="2454275"/>
          <p14:tracePt t="12956" x="4427538" y="2378075"/>
          <p14:tracePt t="12964" x="4168775" y="2316163"/>
          <p14:tracePt t="12964" x="4092575" y="2293938"/>
          <p14:tracePt t="12974" x="3802063" y="2187575"/>
          <p14:tracePt t="12979" x="3641725" y="2103438"/>
          <p14:tracePt t="12992" x="3467100" y="1958975"/>
          <p14:tracePt t="12993" x="3444875" y="1920875"/>
          <p14:tracePt t="12993" x="3436938" y="1912938"/>
          <p14:tracePt t="13000" x="3413125" y="1844675"/>
          <p14:tracePt t="13007" x="3421063" y="1790700"/>
          <p14:tracePt t="13013" x="3467100" y="1730375"/>
          <p14:tracePt t="13023" x="3611563" y="1608138"/>
          <p14:tracePt t="13030" x="3749675" y="1531938"/>
          <p14:tracePt t="13031" x="3802063" y="1501775"/>
          <p14:tracePt t="13040" x="4130675" y="1355725"/>
          <p14:tracePt t="13046" x="4389438" y="1257300"/>
          <p14:tracePt t="13057" x="4930775" y="1135063"/>
          <p14:tracePt t="13064" x="5235575" y="1104900"/>
          <p14:tracePt t="13064" x="5341938" y="1096963"/>
          <p14:tracePt t="13073" x="5768975" y="1096963"/>
          <p14:tracePt t="13079" x="6156325" y="1104900"/>
          <p14:tracePt t="13090" x="6705600" y="1173163"/>
          <p14:tracePt t="13097" x="7040563" y="1235075"/>
          <p14:tracePt t="13097" x="7146925" y="1257300"/>
          <p14:tracePt t="13107" x="7566025" y="1379538"/>
          <p14:tracePt t="13113" x="7772400" y="1470025"/>
          <p14:tracePt t="13123" x="7970838" y="1616075"/>
          <p14:tracePt t="13130" x="8016875" y="1706563"/>
          <p14:tracePt t="13131" x="8023225" y="1730375"/>
          <p14:tracePt t="13140" x="7985125" y="1858963"/>
          <p14:tracePt t="13146" x="7902575" y="1951038"/>
          <p14:tracePt t="13156" x="7620000" y="2103438"/>
          <p14:tracePt t="13164" x="7399338" y="2171700"/>
          <p14:tracePt t="13164" x="7307263" y="2187575"/>
          <p14:tracePt t="13173" x="6942138" y="2232025"/>
          <p14:tracePt t="13179" x="6583363" y="2247900"/>
          <p14:tracePt t="13190" x="6065838" y="2239963"/>
          <p14:tracePt t="13197" x="5768975" y="2201863"/>
          <p14:tracePt t="13197" x="5676900" y="2187575"/>
          <p14:tracePt t="13207" x="5341938" y="2111375"/>
          <p14:tracePt t="13213" x="5181600" y="2057400"/>
          <p14:tracePt t="13223" x="5045075" y="1981200"/>
          <p14:tracePt t="13230" x="5013325" y="1943100"/>
          <p14:tracePt t="13231" x="5006975" y="1935163"/>
          <p14:tracePt t="13240" x="5006975" y="1889125"/>
          <p14:tracePt t="13246" x="5021263" y="1858963"/>
          <p14:tracePt t="13256" x="5037138" y="1851025"/>
          <p14:tracePt t="13257" x="5173663" y="1768475"/>
          <p14:tracePt t="13264" x="5318125" y="1698625"/>
          <p14:tracePt t="13264" x="5364163" y="1676400"/>
          <p14:tracePt t="13273" x="5584825" y="1616075"/>
          <p14:tracePt t="13279" x="5761038" y="1592263"/>
          <p14:tracePt t="13290" x="6111875" y="1577975"/>
          <p14:tracePt t="13297" x="6308725" y="1584325"/>
          <p14:tracePt t="13298" x="6384925" y="1592263"/>
          <p14:tracePt t="13307" x="6705600" y="1646238"/>
          <p14:tracePt t="13313" x="6904038" y="1706563"/>
          <p14:tracePt t="13323" x="7146925" y="1812925"/>
          <p14:tracePt t="13330" x="7254875" y="1882775"/>
          <p14:tracePt t="13330" x="7261225" y="1889125"/>
          <p14:tracePt t="13340" x="7307263" y="1943100"/>
          <p14:tracePt t="13346" x="7315200" y="1981200"/>
          <p14:tracePt t="13357" x="7307263" y="2049463"/>
          <p14:tracePt t="13364" x="7285038" y="2079625"/>
          <p14:tracePt t="13364" x="7277100" y="2087563"/>
          <p14:tracePt t="13373" x="7216775" y="2141538"/>
          <p14:tracePt t="13379" x="7140575" y="2193925"/>
          <p14:tracePt t="13390" x="6988175" y="2263775"/>
          <p14:tracePt t="13397" x="6880225" y="2301875"/>
          <p14:tracePt t="13397" x="6842125" y="2316163"/>
          <p14:tracePt t="13406" x="6689725" y="2354263"/>
          <p14:tracePt t="13413" x="6599238" y="2370138"/>
          <p14:tracePt t="13423" x="6515100" y="2384425"/>
          <p14:tracePt t="13430" x="6492875" y="2392363"/>
          <p14:tracePt t="13430" x="6484938" y="2392363"/>
          <p14:tracePt t="13440" x="6477000" y="2392363"/>
          <p14:tracePt t="15114" x="6469063" y="2392363"/>
          <p14:tracePt t="15118" x="6438900" y="2392363"/>
          <p14:tracePt t="15122" x="6392863" y="2400300"/>
          <p14:tracePt t="15122" x="6370638" y="2400300"/>
          <p14:tracePt t="15126" x="6286500" y="2400300"/>
          <p14:tracePt t="15127" x="6248400" y="2400300"/>
          <p14:tracePt t="15127" x="6210300" y="2400300"/>
          <p14:tracePt t="15130" x="6172200" y="2400300"/>
          <p14:tracePt t="15133" x="6035675" y="2408238"/>
          <p14:tracePt t="15133" x="5935663" y="2408238"/>
          <p14:tracePt t="15145" x="5181600" y="2408238"/>
          <p14:tracePt t="15149" x="4884738" y="2408238"/>
          <p14:tracePt t="15162" x="3932238" y="2400300"/>
          <p14:tracePt t="15165" x="3619500" y="2384425"/>
          <p14:tracePt t="15179" x="2735263" y="2378075"/>
          <p14:tracePt t="15181" x="2568575" y="2378075"/>
          <p14:tracePt t="15195" x="2111375" y="2378075"/>
          <p14:tracePt t="15197" x="2087563" y="2378075"/>
          <p14:tracePt t="15198" x="2073275" y="2384425"/>
          <p14:tracePt t="15212" x="2035175" y="2392363"/>
          <p14:tracePt t="15291" x="2035175" y="2384425"/>
          <p14:tracePt t="15295" x="2035175" y="2378075"/>
          <p14:tracePt t="15298" x="2035175" y="2370138"/>
          <p14:tracePt t="15302" x="2035175" y="2362200"/>
          <p14:tracePt t="15312" x="2027238" y="2324100"/>
          <p14:tracePt t="15318" x="2027238" y="2301875"/>
          <p14:tracePt t="15329" x="2011363" y="2263775"/>
          <p14:tracePt t="15340" x="2011363" y="2239963"/>
          <p14:tracePt t="15340" x="2011363" y="2232025"/>
          <p14:tracePt t="15345" x="2019300" y="2225675"/>
          <p14:tracePt t="15355" x="2035175" y="2201863"/>
          <p14:tracePt t="15362" x="2049463" y="2187575"/>
          <p14:tracePt t="15373" x="2103438" y="2155825"/>
          <p14:tracePt t="15373" x="2111375" y="2155825"/>
          <p14:tracePt t="15379" x="2141538" y="2141538"/>
          <p14:tracePt t="15388" x="2209800" y="2117725"/>
          <p14:tracePt t="15395" x="2278063" y="2095500"/>
          <p14:tracePt t="15407" x="2339975" y="2079625"/>
          <p14:tracePt t="15407" x="2354263" y="2079625"/>
          <p14:tracePt t="15412" x="2362200" y="2073275"/>
          <p14:tracePt t="15422" x="2400300" y="2065338"/>
          <p14:tracePt t="15429" x="2416175" y="2065338"/>
          <p14:tracePt t="15440" x="2422525" y="2057400"/>
          <p14:tracePt t="15445" x="2430463" y="2057400"/>
          <p14:tracePt t="15458" x="2438400" y="2057400"/>
          <p14:tracePt t="15557" x="2438400" y="2065338"/>
          <p14:tracePt t="15565" x="2446338" y="2065338"/>
          <p14:tracePt t="15567" x="2446338" y="2073275"/>
          <p14:tracePt t="15581" x="2446338" y="2079625"/>
          <p14:tracePt t="15587" x="2454275" y="2079625"/>
          <p14:tracePt t="15594" x="2454275" y="2087563"/>
          <p14:tracePt t="15605" x="2460625" y="2087563"/>
          <p14:tracePt t="15610" x="2460625" y="2095500"/>
          <p14:tracePt t="15700" x="2454275" y="2095500"/>
          <p14:tracePt t="15705" x="2446338" y="2095500"/>
          <p14:tracePt t="15710" x="2438400" y="2095500"/>
          <p14:tracePt t="15713" x="2430463" y="2103438"/>
          <p14:tracePt t="15716" x="2422525" y="2103438"/>
          <p14:tracePt t="15729" x="2400300" y="2111375"/>
          <p14:tracePt t="15731" x="2392363" y="2117725"/>
          <p14:tracePt t="15746" x="2362200" y="2125663"/>
          <p14:tracePt t="15749" x="2354263" y="2133600"/>
          <p14:tracePt t="15763" x="2339975" y="2149475"/>
          <p14:tracePt t="15766" x="2332038" y="2155825"/>
          <p14:tracePt t="15780" x="2324100" y="2179638"/>
          <p14:tracePt t="15783" x="2316163" y="2187575"/>
          <p14:tracePt t="15797" x="2301875" y="2217738"/>
          <p14:tracePt t="15799" x="2293938" y="2225675"/>
          <p14:tracePt t="15800" x="2286000" y="2225675"/>
          <p14:tracePt t="15813" x="2270125" y="2255838"/>
          <p14:tracePt t="15816" x="2263775" y="2263775"/>
          <p14:tracePt t="15817" x="2255838" y="2270125"/>
          <p14:tracePt t="15830" x="2232025" y="2286000"/>
          <p14:tracePt t="15835" x="2225675" y="2293938"/>
          <p14:tracePt t="15847" x="2217738" y="2293938"/>
          <p14:tracePt t="15849" x="2209800" y="2301875"/>
          <p14:tracePt t="15863" x="2201863" y="2301875"/>
          <p14:tracePt t="15865" x="2201863" y="2293938"/>
          <p14:tracePt t="15880" x="2201863" y="2263775"/>
          <p14:tracePt t="15884" x="2201863" y="2255838"/>
          <p14:tracePt t="15897" x="2217738" y="2239963"/>
          <p14:tracePt t="15900" x="2232025" y="2232025"/>
          <p14:tracePt t="15914" x="2247900" y="2217738"/>
          <p14:tracePt t="15917" x="2263775" y="2217738"/>
          <p14:tracePt t="15930" x="2278063" y="2209800"/>
          <p14:tracePt t="15934" x="2278063" y="2201863"/>
          <p14:tracePt t="15935" x="2286000" y="2201863"/>
          <p14:tracePt t="15947" x="2293938" y="2201863"/>
          <p14:tracePt t="15949" x="2301875" y="2201863"/>
          <p14:tracePt t="15963" x="2316163" y="2201863"/>
          <p14:tracePt t="15969" x="2324100" y="2201863"/>
          <p14:tracePt t="15982" x="2332038" y="2201863"/>
          <p14:tracePt t="15992" x="2339975" y="2201863"/>
          <p14:tracePt t="16069" x="2346325" y="2201863"/>
          <p14:tracePt t="16079" x="2354263" y="2201863"/>
          <p14:tracePt t="16085" x="2362200" y="2209800"/>
          <p14:tracePt t="16092" x="2370138" y="2209800"/>
          <p14:tracePt t="16099" x="2378075" y="2217738"/>
          <p14:tracePt t="16103" x="2384425" y="2217738"/>
          <p14:tracePt t="16115" x="2400300" y="2225675"/>
          <p14:tracePt t="16119" x="2400300" y="2232025"/>
          <p14:tracePt t="16131" x="2416175" y="2239963"/>
          <p14:tracePt t="16138" x="2422525" y="2247900"/>
          <p14:tracePt t="16148" x="2430463" y="2270125"/>
          <p14:tracePt t="16151" x="2438400" y="2278063"/>
          <p14:tracePt t="16165" x="2446338" y="2316163"/>
          <p14:tracePt t="16168" x="2454275" y="2332038"/>
          <p14:tracePt t="16181" x="2460625" y="2354263"/>
          <p14:tracePt t="16184" x="2460625" y="2362200"/>
          <p14:tracePt t="16198" x="2468563" y="2370138"/>
          <p14:tracePt t="16201" x="2468563" y="2378075"/>
          <p14:tracePt t="16215" x="2468563" y="2384425"/>
          <p14:tracePt t="16252" x="2460625" y="2378075"/>
          <p14:tracePt t="16263" x="2460625" y="2370138"/>
          <p14:tracePt t="16269" x="2454275" y="2370138"/>
          <p14:tracePt t="16271" x="2454275" y="2362200"/>
          <p14:tracePt t="16316" x="2454275" y="2354263"/>
          <p14:tracePt t="16337" x="2454275" y="2346325"/>
          <p14:tracePt t="16341" x="2454275" y="2339975"/>
          <p14:tracePt t="16345" x="2454275" y="2332038"/>
          <p14:tracePt t="16349" x="2454275" y="2324100"/>
          <p14:tracePt t="16352" x="2454275" y="2316163"/>
          <p14:tracePt t="16365" x="2454275" y="2286000"/>
          <p14:tracePt t="16368" x="2454275" y="2278063"/>
          <p14:tracePt t="16382" x="2454275" y="2247900"/>
          <p14:tracePt t="16387" x="2454275" y="2239963"/>
          <p14:tracePt t="16398" x="2460625" y="2239963"/>
          <p14:tracePt t="16409" x="2468563" y="2232025"/>
          <p14:tracePt t="16482" x="2468563" y="2239963"/>
          <p14:tracePt t="16490" x="2460625" y="2239963"/>
          <p14:tracePt t="16525" x="2454275" y="2239963"/>
          <p14:tracePt t="16556" x="2454275" y="2232025"/>
          <p14:tracePt t="16557" x="2460625" y="2232025"/>
          <p14:tracePt t="16559" x="2460625" y="2225675"/>
          <p14:tracePt t="16561" x="2460625" y="2217738"/>
          <p14:tracePt t="16568" x="2476500" y="2193925"/>
          <p14:tracePt t="16571" x="2484438" y="2187575"/>
          <p14:tracePt t="16571" x="2492375" y="2179638"/>
          <p14:tracePt t="16585" x="2574925" y="2095500"/>
          <p14:tracePt t="16588" x="2606675" y="2073275"/>
          <p14:tracePt t="16588" x="2613025" y="2065338"/>
          <p14:tracePt t="16601" x="2789238" y="1981200"/>
          <p14:tracePt t="16604" x="2865438" y="1958975"/>
          <p14:tracePt t="16618" x="3200400" y="1912938"/>
          <p14:tracePt t="16620" x="3292475" y="1912938"/>
          <p14:tracePt t="16635" x="3771900" y="1981200"/>
          <p14:tracePt t="16637" x="3878263" y="2011363"/>
          <p14:tracePt t="16653" x="4327525" y="2179638"/>
          <p14:tracePt t="16654" x="4419600" y="2217738"/>
          <p14:tracePt t="16654" x="4449763" y="2239963"/>
          <p14:tracePt t="16660" x="4579938" y="2316163"/>
          <p14:tracePt t="16668" x="4746625" y="2438400"/>
          <p14:tracePt t="16671" x="4808538" y="2498725"/>
          <p14:tracePt t="16685" x="4899025" y="2620963"/>
          <p14:tracePt t="16688" x="4906963" y="2644775"/>
          <p14:tracePt t="16689" x="4906963" y="2651125"/>
          <p14:tracePt t="16689" x="4914900" y="2651125"/>
          <p14:tracePt t="16701" x="4914900" y="2713038"/>
          <p14:tracePt t="16704" x="4914900" y="2720975"/>
          <p14:tracePt t="16704" x="4914900" y="2727325"/>
          <p14:tracePt t="16718" x="4906963" y="2727325"/>
          <p14:tracePt t="16718" x="4854575" y="2773363"/>
          <p14:tracePt t="16721" x="4800600" y="2797175"/>
          <p14:tracePt t="16734" x="4792663" y="2797175"/>
          <p14:tracePt t="16735" x="4533900" y="2827338"/>
          <p14:tracePt t="16737" x="4449763" y="2827338"/>
          <p14:tracePt t="16738" x="4419600" y="2827338"/>
          <p14:tracePt t="16751" x="4084638" y="2797175"/>
          <p14:tracePt t="16753" x="4008438" y="2781300"/>
          <p14:tracePt t="16755" x="3978275" y="2773363"/>
          <p14:tracePt t="16755" x="3954463" y="2765425"/>
          <p14:tracePt t="16768" x="3665538" y="2667000"/>
          <p14:tracePt t="16770" x="3597275" y="2636838"/>
          <p14:tracePt t="16784" x="3573463" y="2628900"/>
          <p14:tracePt t="16785" x="3390900" y="2552700"/>
          <p14:tracePt t="16788" x="3352800" y="2536825"/>
          <p14:tracePt t="16801" x="3344863" y="2536825"/>
          <p14:tracePt t="16801" x="3292475" y="2514600"/>
          <p14:tracePt t="16804" x="3276600" y="2514600"/>
          <p14:tracePt t="16818" x="3260725" y="2506663"/>
          <p14:tracePt t="16830" x="3254375" y="2506663"/>
          <p14:tracePt t="16849" x="3254375" y="2514600"/>
          <p14:tracePt t="16861" x="3254375" y="2522538"/>
          <p14:tracePt t="16871" x="3260725" y="2522538"/>
          <p14:tracePt t="16878" x="3268663" y="2522538"/>
          <p14:tracePt t="16880" x="3268663" y="2530475"/>
          <p14:tracePt t="16885" x="3276600" y="2530475"/>
          <p14:tracePt t="16896" x="3306763" y="2544763"/>
          <p14:tracePt t="16901" x="3322638" y="2552700"/>
          <p14:tracePt t="16912" x="3368675" y="2590800"/>
          <p14:tracePt t="16918" x="3390900" y="2606675"/>
          <p14:tracePt t="16929" x="3421063" y="2628900"/>
          <p14:tracePt t="16930" x="3429000" y="2636838"/>
          <p14:tracePt t="16935" x="3436938" y="2644775"/>
          <p14:tracePt t="16945" x="3444875" y="2667000"/>
          <p14:tracePt t="16951" x="3444875" y="2682875"/>
          <p14:tracePt t="16963" x="3421063" y="2705100"/>
          <p14:tracePt t="16963" x="3413125" y="2713038"/>
          <p14:tracePt t="16968" x="3398838" y="2720975"/>
          <p14:tracePt t="16979" x="3360738" y="2743200"/>
          <p14:tracePt t="16986" x="3344863" y="2751138"/>
          <p14:tracePt t="16987" x="3330575" y="2759075"/>
          <p14:tracePt t="16995" x="3298825" y="2773363"/>
          <p14:tracePt t="17002" x="3276600" y="2781300"/>
          <p14:tracePt t="17012" x="3238500" y="2797175"/>
          <p14:tracePt t="17018" x="3216275" y="2803525"/>
          <p14:tracePt t="17030" x="3192463" y="2819400"/>
          <p14:tracePt t="17035" x="3184525" y="2827338"/>
          <p14:tracePt t="17045" x="3178175" y="2827338"/>
          <p14:tracePt t="17086" x="3178175" y="2835275"/>
          <p14:tracePt t="17093" x="3178175" y="2841625"/>
          <p14:tracePt t="17100" x="3184525" y="2841625"/>
          <p14:tracePt t="17103" x="3184525" y="2849563"/>
          <p14:tracePt t="17106" x="3184525" y="2857500"/>
          <p14:tracePt t="17118" x="3184525" y="2865438"/>
          <p14:tracePt t="17120" x="3184525" y="2873375"/>
          <p14:tracePt t="17135" x="3192463" y="2879725"/>
          <p14:tracePt t="17137" x="3192463" y="2887663"/>
          <p14:tracePt t="17153" x="3192463" y="289560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8D6CEB9A-CF89-41BC-B04D-6A55751CC479}"/>
              </a:ext>
            </a:extLst>
          </p:cNvPr>
          <p:cNvSpPr>
            <a:spLocks noGrp="1" noChangeArrowheads="1"/>
          </p:cNvSpPr>
          <p:nvPr>
            <p:ph type="title"/>
          </p:nvPr>
        </p:nvSpPr>
        <p:spPr/>
        <p:txBody>
          <a:bodyPr/>
          <a:lstStyle/>
          <a:p>
            <a:pPr algn="ctr" eaLnBrk="1" hangingPunct="1"/>
            <a:r>
              <a:rPr lang="en-US" altLang="zh-TW" sz="3600"/>
              <a:t>File Input / Output</a:t>
            </a:r>
          </a:p>
        </p:txBody>
      </p:sp>
      <p:sp>
        <p:nvSpPr>
          <p:cNvPr id="10243" name="Rectangle 3">
            <a:extLst>
              <a:ext uri="{FF2B5EF4-FFF2-40B4-BE49-F238E27FC236}">
                <a16:creationId xmlns:a16="http://schemas.microsoft.com/office/drawing/2014/main" id="{FC022EC8-4C9E-4F2F-A391-AF73F925401F}"/>
              </a:ext>
            </a:extLst>
          </p:cNvPr>
          <p:cNvSpPr>
            <a:spLocks noGrp="1" noChangeArrowheads="1"/>
          </p:cNvSpPr>
          <p:nvPr>
            <p:ph type="body" idx="1"/>
          </p:nvPr>
        </p:nvSpPr>
        <p:spPr/>
        <p:txBody>
          <a:bodyPr/>
          <a:lstStyle/>
          <a:p>
            <a:pPr eaLnBrk="1" hangingPunct="1"/>
            <a:r>
              <a:rPr lang="en-US" altLang="zh-TW"/>
              <a:t>Write Operation</a:t>
            </a:r>
          </a:p>
        </p:txBody>
      </p:sp>
      <p:sp>
        <p:nvSpPr>
          <p:cNvPr id="2" name="流程圖: 磁碟 1">
            <a:extLst>
              <a:ext uri="{FF2B5EF4-FFF2-40B4-BE49-F238E27FC236}">
                <a16:creationId xmlns:a16="http://schemas.microsoft.com/office/drawing/2014/main" id="{98899BF2-9071-4C4D-9591-A63CB4674DBB}"/>
              </a:ext>
            </a:extLst>
          </p:cNvPr>
          <p:cNvSpPr/>
          <p:nvPr/>
        </p:nvSpPr>
        <p:spPr>
          <a:xfrm>
            <a:off x="5448300" y="5661026"/>
            <a:ext cx="1295400" cy="1019175"/>
          </a:xfrm>
          <a:prstGeom prst="flowChartMagneticDisk">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TW" dirty="0"/>
              <a:t>HDD</a:t>
            </a:r>
            <a:endParaRPr lang="zh-TW" altLang="en-US" dirty="0"/>
          </a:p>
        </p:txBody>
      </p:sp>
      <p:sp>
        <p:nvSpPr>
          <p:cNvPr id="3" name="流程圖: 替代程序 2">
            <a:extLst>
              <a:ext uri="{FF2B5EF4-FFF2-40B4-BE49-F238E27FC236}">
                <a16:creationId xmlns:a16="http://schemas.microsoft.com/office/drawing/2014/main" id="{4C0B71AF-83A6-4D5D-955F-A66C8B9F8C9C}"/>
              </a:ext>
            </a:extLst>
          </p:cNvPr>
          <p:cNvSpPr/>
          <p:nvPr/>
        </p:nvSpPr>
        <p:spPr>
          <a:xfrm>
            <a:off x="3611564" y="4530725"/>
            <a:ext cx="4968875" cy="730250"/>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TW" dirty="0"/>
              <a:t>Page Cache</a:t>
            </a:r>
            <a:endParaRPr lang="zh-TW" altLang="en-US" dirty="0"/>
          </a:p>
        </p:txBody>
      </p:sp>
      <p:cxnSp>
        <p:nvCxnSpPr>
          <p:cNvPr id="5" name="直線接點 4">
            <a:extLst>
              <a:ext uri="{FF2B5EF4-FFF2-40B4-BE49-F238E27FC236}">
                <a16:creationId xmlns:a16="http://schemas.microsoft.com/office/drawing/2014/main" id="{9F3A1852-A0A8-464C-9FA2-E9245BB1DE98}"/>
              </a:ext>
            </a:extLst>
          </p:cNvPr>
          <p:cNvCxnSpPr/>
          <p:nvPr/>
        </p:nvCxnSpPr>
        <p:spPr>
          <a:xfrm>
            <a:off x="1919288" y="4149725"/>
            <a:ext cx="8075612" cy="0"/>
          </a:xfrm>
          <a:prstGeom prst="line">
            <a:avLst/>
          </a:prstGeom>
          <a:ln w="19050"/>
        </p:spPr>
        <p:style>
          <a:lnRef idx="1">
            <a:schemeClr val="dk1"/>
          </a:lnRef>
          <a:fillRef idx="0">
            <a:schemeClr val="dk1"/>
          </a:fillRef>
          <a:effectRef idx="0">
            <a:schemeClr val="dk1"/>
          </a:effectRef>
          <a:fontRef idx="minor">
            <a:schemeClr val="tx1"/>
          </a:fontRef>
        </p:style>
      </p:cxnSp>
      <p:sp>
        <p:nvSpPr>
          <p:cNvPr id="10247" name="文字方塊 5">
            <a:extLst>
              <a:ext uri="{FF2B5EF4-FFF2-40B4-BE49-F238E27FC236}">
                <a16:creationId xmlns:a16="http://schemas.microsoft.com/office/drawing/2014/main" id="{F503BD70-28A1-44F1-9E18-4534675137DF}"/>
              </a:ext>
            </a:extLst>
          </p:cNvPr>
          <p:cNvSpPr txBox="1">
            <a:spLocks noChangeArrowheads="1"/>
          </p:cNvSpPr>
          <p:nvPr/>
        </p:nvSpPr>
        <p:spPr bwMode="auto">
          <a:xfrm>
            <a:off x="9297989" y="4572001"/>
            <a:ext cx="11525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r>
              <a:rPr lang="en-US" altLang="zh-TW" sz="1800"/>
              <a:t>Kernel</a:t>
            </a:r>
          </a:p>
          <a:p>
            <a:pPr>
              <a:spcBef>
                <a:spcPct val="0"/>
              </a:spcBef>
              <a:buClrTx/>
              <a:buSzTx/>
              <a:buFontTx/>
              <a:buNone/>
            </a:pPr>
            <a:r>
              <a:rPr lang="en-US" altLang="zh-TW" sz="1800"/>
              <a:t>mode</a:t>
            </a:r>
            <a:endParaRPr lang="zh-TW" altLang="en-US" sz="1800"/>
          </a:p>
        </p:txBody>
      </p:sp>
      <p:sp>
        <p:nvSpPr>
          <p:cNvPr id="10248" name="文字方塊 9">
            <a:extLst>
              <a:ext uri="{FF2B5EF4-FFF2-40B4-BE49-F238E27FC236}">
                <a16:creationId xmlns:a16="http://schemas.microsoft.com/office/drawing/2014/main" id="{8D961361-20FD-45E0-B27F-AA8E90BA6BCF}"/>
              </a:ext>
            </a:extLst>
          </p:cNvPr>
          <p:cNvSpPr txBox="1">
            <a:spLocks noChangeArrowheads="1"/>
          </p:cNvSpPr>
          <p:nvPr/>
        </p:nvSpPr>
        <p:spPr bwMode="auto">
          <a:xfrm>
            <a:off x="9297989" y="2546351"/>
            <a:ext cx="11525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r>
              <a:rPr lang="en-US" altLang="zh-TW" sz="1800"/>
              <a:t>User</a:t>
            </a:r>
          </a:p>
          <a:p>
            <a:pPr>
              <a:spcBef>
                <a:spcPct val="0"/>
              </a:spcBef>
              <a:buClrTx/>
              <a:buSzTx/>
              <a:buFontTx/>
              <a:buNone/>
            </a:pPr>
            <a:r>
              <a:rPr lang="en-US" altLang="zh-TW" sz="1800"/>
              <a:t>mode</a:t>
            </a:r>
            <a:endParaRPr lang="zh-TW" altLang="en-US" sz="1800"/>
          </a:p>
        </p:txBody>
      </p:sp>
      <p:sp>
        <p:nvSpPr>
          <p:cNvPr id="7" name="流程圖: 文件 6">
            <a:extLst>
              <a:ext uri="{FF2B5EF4-FFF2-40B4-BE49-F238E27FC236}">
                <a16:creationId xmlns:a16="http://schemas.microsoft.com/office/drawing/2014/main" id="{A72C09B7-EE59-4937-A17A-82A03D80674C}"/>
              </a:ext>
            </a:extLst>
          </p:cNvPr>
          <p:cNvSpPr/>
          <p:nvPr/>
        </p:nvSpPr>
        <p:spPr>
          <a:xfrm>
            <a:off x="4881564" y="1562101"/>
            <a:ext cx="2428875" cy="2443163"/>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altLang="zh-TW" dirty="0"/>
              <a:t>int main()</a:t>
            </a:r>
          </a:p>
          <a:p>
            <a:pPr>
              <a:defRPr/>
            </a:pPr>
            <a:r>
              <a:rPr lang="en-US" altLang="zh-TW" dirty="0"/>
              <a:t>{</a:t>
            </a:r>
          </a:p>
          <a:p>
            <a:pPr>
              <a:defRPr/>
            </a:pPr>
            <a:r>
              <a:rPr lang="en-US" altLang="zh-TW" dirty="0"/>
              <a:t>…</a:t>
            </a:r>
          </a:p>
          <a:p>
            <a:pPr>
              <a:defRPr/>
            </a:pPr>
            <a:r>
              <a:rPr lang="en-US" altLang="zh-TW" dirty="0"/>
              <a:t>write(</a:t>
            </a:r>
            <a:r>
              <a:rPr lang="en-US" altLang="zh-TW" dirty="0" err="1"/>
              <a:t>fd</a:t>
            </a:r>
            <a:r>
              <a:rPr lang="en-US" altLang="zh-TW" dirty="0"/>
              <a:t>, data, 4096);</a:t>
            </a:r>
          </a:p>
          <a:p>
            <a:pPr>
              <a:defRPr/>
            </a:pPr>
            <a:r>
              <a:rPr lang="en-US" altLang="zh-TW" dirty="0"/>
              <a:t>…</a:t>
            </a:r>
          </a:p>
          <a:p>
            <a:pPr>
              <a:defRPr/>
            </a:pPr>
            <a:r>
              <a:rPr lang="en-US" altLang="zh-TW" dirty="0"/>
              <a:t>close(</a:t>
            </a:r>
            <a:r>
              <a:rPr lang="en-US" altLang="zh-TW" dirty="0" err="1"/>
              <a:t>fd</a:t>
            </a:r>
            <a:r>
              <a:rPr lang="en-US" altLang="zh-TW" dirty="0"/>
              <a:t>);</a:t>
            </a:r>
          </a:p>
          <a:p>
            <a:pPr>
              <a:defRPr/>
            </a:pPr>
            <a:r>
              <a:rPr lang="en-US" altLang="zh-TW" dirty="0"/>
              <a:t>return 0;</a:t>
            </a:r>
          </a:p>
          <a:p>
            <a:pPr>
              <a:defRPr/>
            </a:pPr>
            <a:r>
              <a:rPr lang="en-US" altLang="zh-TW" dirty="0"/>
              <a:t>}</a:t>
            </a:r>
            <a:endParaRPr lang="zh-TW" altLang="en-US" dirty="0"/>
          </a:p>
        </p:txBody>
      </p:sp>
      <p:sp>
        <p:nvSpPr>
          <p:cNvPr id="10250" name="文字方塊 14">
            <a:extLst>
              <a:ext uri="{FF2B5EF4-FFF2-40B4-BE49-F238E27FC236}">
                <a16:creationId xmlns:a16="http://schemas.microsoft.com/office/drawing/2014/main" id="{D2193826-018C-4617-ACC2-95A05AF0D863}"/>
              </a:ext>
            </a:extLst>
          </p:cNvPr>
          <p:cNvSpPr txBox="1">
            <a:spLocks noChangeArrowheads="1"/>
          </p:cNvSpPr>
          <p:nvPr/>
        </p:nvSpPr>
        <p:spPr bwMode="auto">
          <a:xfrm>
            <a:off x="4881563" y="1208088"/>
            <a:ext cx="14224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r>
              <a:rPr lang="en-US" altLang="zh-TW" sz="1800"/>
              <a:t>Process A</a:t>
            </a:r>
            <a:endParaRPr lang="zh-TW" altLang="en-US" sz="1800"/>
          </a:p>
        </p:txBody>
      </p:sp>
      <p:cxnSp>
        <p:nvCxnSpPr>
          <p:cNvPr id="17" name="直線接點 16">
            <a:extLst>
              <a:ext uri="{FF2B5EF4-FFF2-40B4-BE49-F238E27FC236}">
                <a16:creationId xmlns:a16="http://schemas.microsoft.com/office/drawing/2014/main" id="{0FDB2FED-6031-474A-A5A6-120B53DA83D9}"/>
              </a:ext>
            </a:extLst>
          </p:cNvPr>
          <p:cNvCxnSpPr>
            <a:cxnSpLocks/>
            <a:stCxn id="25" idx="6"/>
          </p:cNvCxnSpPr>
          <p:nvPr/>
        </p:nvCxnSpPr>
        <p:spPr>
          <a:xfrm>
            <a:off x="7267575" y="2595564"/>
            <a:ext cx="412750" cy="7937"/>
          </a:xfrm>
          <a:prstGeom prst="line">
            <a:avLst/>
          </a:prstGeom>
          <a:ln w="19050"/>
        </p:spPr>
        <p:style>
          <a:lnRef idx="1">
            <a:schemeClr val="dk1"/>
          </a:lnRef>
          <a:fillRef idx="0">
            <a:schemeClr val="dk1"/>
          </a:fillRef>
          <a:effectRef idx="0">
            <a:schemeClr val="dk1"/>
          </a:effectRef>
          <a:fontRef idx="minor">
            <a:schemeClr val="tx1"/>
          </a:fontRef>
        </p:style>
      </p:cxnSp>
      <p:cxnSp>
        <p:nvCxnSpPr>
          <p:cNvPr id="20" name="直線單箭頭接點 19">
            <a:extLst>
              <a:ext uri="{FF2B5EF4-FFF2-40B4-BE49-F238E27FC236}">
                <a16:creationId xmlns:a16="http://schemas.microsoft.com/office/drawing/2014/main" id="{C8EB9ECB-A86D-4560-8253-D9CF2924FB0D}"/>
              </a:ext>
            </a:extLst>
          </p:cNvPr>
          <p:cNvCxnSpPr>
            <a:cxnSpLocks/>
          </p:cNvCxnSpPr>
          <p:nvPr/>
        </p:nvCxnSpPr>
        <p:spPr>
          <a:xfrm>
            <a:off x="7680325" y="2603501"/>
            <a:ext cx="0" cy="176212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5" name="橢圓 24">
            <a:extLst>
              <a:ext uri="{FF2B5EF4-FFF2-40B4-BE49-F238E27FC236}">
                <a16:creationId xmlns:a16="http://schemas.microsoft.com/office/drawing/2014/main" id="{8F8E8D52-8FFC-471B-B5F9-A3E7CDFCE613}"/>
              </a:ext>
            </a:extLst>
          </p:cNvPr>
          <p:cNvSpPr/>
          <p:nvPr/>
        </p:nvSpPr>
        <p:spPr>
          <a:xfrm>
            <a:off x="4668839" y="2411414"/>
            <a:ext cx="2598737" cy="36988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TW" altLang="en-US"/>
          </a:p>
        </p:txBody>
      </p:sp>
      <p:sp>
        <p:nvSpPr>
          <p:cNvPr id="31" name="流程圖: 文件 30">
            <a:extLst>
              <a:ext uri="{FF2B5EF4-FFF2-40B4-BE49-F238E27FC236}">
                <a16:creationId xmlns:a16="http://schemas.microsoft.com/office/drawing/2014/main" id="{0144D98B-4A2C-498B-8ABB-29DBAD1258D5}"/>
              </a:ext>
            </a:extLst>
          </p:cNvPr>
          <p:cNvSpPr/>
          <p:nvPr/>
        </p:nvSpPr>
        <p:spPr>
          <a:xfrm>
            <a:off x="6369050" y="1951039"/>
            <a:ext cx="863600" cy="504825"/>
          </a:xfrm>
          <a:prstGeom prst="flowChartDocument">
            <a:avLst/>
          </a:prstGeom>
          <a:solidFill>
            <a:srgbClr val="92D050"/>
          </a:solidFill>
          <a:ln>
            <a:solidFill>
              <a:schemeClr val="accent3">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r>
              <a:rPr lang="en-US" altLang="zh-TW" dirty="0"/>
              <a:t>data</a:t>
            </a:r>
            <a:endParaRPr lang="zh-TW" altLang="en-US" dirty="0"/>
          </a:p>
        </p:txBody>
      </p:sp>
      <p:sp>
        <p:nvSpPr>
          <p:cNvPr id="4" name="爆炸: 八角 3">
            <a:extLst>
              <a:ext uri="{FF2B5EF4-FFF2-40B4-BE49-F238E27FC236}">
                <a16:creationId xmlns:a16="http://schemas.microsoft.com/office/drawing/2014/main" id="{3D491350-CE76-4FF2-90BD-68E787CB01B7}"/>
              </a:ext>
            </a:extLst>
          </p:cNvPr>
          <p:cNvSpPr/>
          <p:nvPr/>
        </p:nvSpPr>
        <p:spPr>
          <a:xfrm>
            <a:off x="1731963" y="2822575"/>
            <a:ext cx="3040062" cy="1517650"/>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TW" sz="1600" dirty="0">
                <a:solidFill>
                  <a:srgbClr val="FF0000"/>
                </a:solidFill>
              </a:rPr>
              <a:t>page cache full</a:t>
            </a:r>
          </a:p>
          <a:p>
            <a:pPr algn="ctr">
              <a:defRPr/>
            </a:pPr>
            <a:r>
              <a:rPr lang="en-US" altLang="zh-TW" sz="1600" dirty="0">
                <a:solidFill>
                  <a:srgbClr val="FF0000"/>
                </a:solidFill>
              </a:rPr>
              <a:t>or</a:t>
            </a:r>
          </a:p>
          <a:p>
            <a:pPr algn="ctr">
              <a:defRPr/>
            </a:pPr>
            <a:r>
              <a:rPr lang="en-US" altLang="zh-TW" sz="1600" dirty="0">
                <a:solidFill>
                  <a:srgbClr val="FF0000"/>
                </a:solidFill>
              </a:rPr>
              <a:t>call close(</a:t>
            </a:r>
            <a:r>
              <a:rPr lang="en-US" altLang="zh-TW" sz="1600" dirty="0" err="1">
                <a:solidFill>
                  <a:srgbClr val="FF0000"/>
                </a:solidFill>
              </a:rPr>
              <a:t>fd</a:t>
            </a:r>
            <a:r>
              <a:rPr lang="en-US" altLang="zh-TW" sz="1600" dirty="0">
                <a:solidFill>
                  <a:srgbClr val="FF0000"/>
                </a:solidFill>
              </a:rPr>
              <a:t>)</a:t>
            </a:r>
            <a:endParaRPr lang="zh-TW" altLang="en-US" sz="1600" dirty="0">
              <a:solidFill>
                <a:srgbClr val="FF0000"/>
              </a:solidFill>
            </a:endParaRPr>
          </a:p>
        </p:txBody>
      </p:sp>
      <p:sp>
        <p:nvSpPr>
          <p:cNvPr id="10256" name="投影片編號版面配置區 5">
            <a:extLst>
              <a:ext uri="{FF2B5EF4-FFF2-40B4-BE49-F238E27FC236}">
                <a16:creationId xmlns:a16="http://schemas.microsoft.com/office/drawing/2014/main" id="{ACC0D60E-1F3A-493C-96D1-3763DFB52617}"/>
              </a:ext>
            </a:extLst>
          </p:cNvPr>
          <p:cNvSpPr>
            <a:spLocks noGrp="1" noChangeArrowheads="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Arial" panose="020B0604020202020204" pitchFamily="34" charset="0"/>
                <a:ea typeface="新細明體" panose="02020500000000000000" pitchFamily="18"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Arial" panose="020B0604020202020204" pitchFamily="34" charset="0"/>
                <a:ea typeface="新細明體" panose="02020500000000000000" pitchFamily="18"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Arial" panose="020B0604020202020204" pitchFamily="34" charset="0"/>
                <a:ea typeface="新細明體" panose="02020500000000000000" pitchFamily="18"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Arial" panose="020B0604020202020204" pitchFamily="34" charset="0"/>
                <a:ea typeface="新細明體" panose="02020500000000000000" pitchFamily="18" charset="-120"/>
              </a:defRPr>
            </a:lvl9pPr>
          </a:lstStyle>
          <a:p>
            <a:pPr>
              <a:spcBef>
                <a:spcPct val="0"/>
              </a:spcBef>
              <a:buClrTx/>
              <a:buSzTx/>
              <a:buFontTx/>
              <a:buNone/>
            </a:pPr>
            <a:fld id="{92868F37-C7A4-47A8-B377-0B7E808DDACB}" type="slidenum">
              <a:rPr kumimoji="0" lang="en-US" altLang="zh-TW" sz="1200">
                <a:latin typeface="Arial Black" panose="020B0A04020102020204" pitchFamily="34" charset="0"/>
              </a:rPr>
              <a:pPr>
                <a:spcBef>
                  <a:spcPct val="0"/>
                </a:spcBef>
                <a:buClrTx/>
                <a:buSzTx/>
                <a:buFontTx/>
                <a:buNone/>
              </a:pPr>
              <a:t>4</a:t>
            </a:fld>
            <a:endParaRPr kumimoji="0" lang="en-US" altLang="zh-TW" sz="1200">
              <a:latin typeface="Arial Black" panose="020B0A04020102020204" pitchFamily="34" charset="0"/>
            </a:endParaRPr>
          </a:p>
        </p:txBody>
      </p:sp>
      <p:pic>
        <p:nvPicPr>
          <p:cNvPr id="14" name="音訊 13">
            <a:hlinkClick r:id="" action="ppaction://media"/>
            <a:extLst>
              <a:ext uri="{FF2B5EF4-FFF2-40B4-BE49-F238E27FC236}">
                <a16:creationId xmlns:a16="http://schemas.microsoft.com/office/drawing/2014/main" id="{6C3C0ED7-3A66-A246-9BEE-6A9922768D60}"/>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163300" y="58293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6396"/>
    </mc:Choice>
    <mc:Fallback xmlns="">
      <p:transition spd="slow" advTm="263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ntr" presetSubtype="4"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down)">
                                      <p:cBhvr>
                                        <p:cTn id="15" dur="500"/>
                                        <p:tgtEl>
                                          <p:spTgt spid="17"/>
                                        </p:tgtEl>
                                      </p:cBhvr>
                                    </p:animEffect>
                                  </p:childTnLst>
                                </p:cTn>
                              </p:par>
                              <p:par>
                                <p:cTn id="16" presetID="22" presetClass="entr" presetSubtype="4" fill="hold"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wipe(down)">
                                      <p:cBhvr>
                                        <p:cTn id="18" dur="500"/>
                                        <p:tgtEl>
                                          <p:spTgt spid="20"/>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42" presetClass="path" presetSubtype="0" accel="50000" decel="50000" fill="hold" grpId="1" nodeType="clickEffect">
                                  <p:stCondLst>
                                    <p:cond delay="0"/>
                                  </p:stCondLst>
                                  <p:childTnLst>
                                    <p:animMotion origin="layout" path="M -3.33333E-6 3.7037E-6 L 0.07257 0.40231 " pathEditMode="relative" rAng="0" ptsTypes="AA">
                                      <p:cBhvr>
                                        <p:cTn id="26" dur="2000" fill="hold"/>
                                        <p:tgtEl>
                                          <p:spTgt spid="31"/>
                                        </p:tgtEl>
                                        <p:attrNameLst>
                                          <p:attrName>ppt_x</p:attrName>
                                          <p:attrName>ppt_y</p:attrName>
                                        </p:attrNameLst>
                                      </p:cBhvr>
                                      <p:rCtr x="3628" y="20116"/>
                                    </p:animMotion>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5"/>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17"/>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20"/>
                                        </p:tgtEl>
                                        <p:attrNameLst>
                                          <p:attrName>style.visibility</p:attrName>
                                        </p:attrNameLst>
                                      </p:cBhvr>
                                      <p:to>
                                        <p:strVal val="hidden"/>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par>
                    <p:cTn id="39" fill="hold" nodeType="clickPar">
                      <p:stCondLst>
                        <p:cond delay="indefinite"/>
                      </p:stCondLst>
                      <p:childTnLst>
                        <p:par>
                          <p:cTn id="40" fill="hold" nodeType="withGroup">
                            <p:stCondLst>
                              <p:cond delay="0"/>
                            </p:stCondLst>
                            <p:childTnLst>
                              <p:par>
                                <p:cTn id="41" presetID="42" presetClass="path" presetSubtype="0" accel="50000" decel="50000" fill="hold" grpId="2" nodeType="clickEffect">
                                  <p:stCondLst>
                                    <p:cond delay="0"/>
                                  </p:stCondLst>
                                  <p:childTnLst>
                                    <p:animMotion origin="layout" path="M 0.07257 0.40231 L -0.07343 0.57708 " pathEditMode="relative" rAng="0" ptsTypes="AA">
                                      <p:cBhvr>
                                        <p:cTn id="42" dur="2000" fill="hold"/>
                                        <p:tgtEl>
                                          <p:spTgt spid="31"/>
                                        </p:tgtEl>
                                        <p:attrNameLst>
                                          <p:attrName>ppt_x</p:attrName>
                                          <p:attrName>ppt_y</p:attrName>
                                        </p:attrNameLst>
                                      </p:cBhvr>
                                      <p:rCtr x="-7292" y="9421"/>
                                    </p:animMotion>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14"/>
                </p:tgtEl>
              </p:cMediaNode>
            </p:audio>
          </p:childTnLst>
        </p:cTn>
      </p:par>
    </p:tnLst>
    <p:bldLst>
      <p:bldP spid="25" grpId="0" animBg="1"/>
      <p:bldP spid="25" grpId="1" animBg="1"/>
      <p:bldP spid="31" grpId="0" animBg="1"/>
      <p:bldP spid="31" grpId="1" animBg="1"/>
      <p:bldP spid="31" grpId="2" animBg="1"/>
      <p:bldP spid="4"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BCBE1E7-8AC4-4FA0-B72E-813286E87935}"/>
              </a:ext>
            </a:extLst>
          </p:cNvPr>
          <p:cNvSpPr>
            <a:spLocks noGrp="1"/>
          </p:cNvSpPr>
          <p:nvPr>
            <p:ph type="title"/>
          </p:nvPr>
        </p:nvSpPr>
        <p:spPr/>
        <p:txBody>
          <a:bodyPr/>
          <a:lstStyle/>
          <a:p>
            <a:r>
              <a:rPr lang="en-US" altLang="zh-TW" dirty="0"/>
              <a:t>Clean</a:t>
            </a:r>
            <a:r>
              <a:rPr lang="zh-TW" altLang="en-US" dirty="0"/>
              <a:t> </a:t>
            </a:r>
            <a:r>
              <a:rPr lang="en-US" altLang="zh-TW" dirty="0"/>
              <a:t>page</a:t>
            </a:r>
            <a:r>
              <a:rPr lang="zh-TW" altLang="en-US" dirty="0"/>
              <a:t> </a:t>
            </a:r>
            <a:r>
              <a:rPr lang="en-US" altLang="zh-TW" dirty="0"/>
              <a:t>cache</a:t>
            </a:r>
            <a:endParaRPr lang="zh-TW" altLang="en-US" dirty="0"/>
          </a:p>
        </p:txBody>
      </p:sp>
      <p:sp>
        <p:nvSpPr>
          <p:cNvPr id="3" name="內容版面配置區 2">
            <a:extLst>
              <a:ext uri="{FF2B5EF4-FFF2-40B4-BE49-F238E27FC236}">
                <a16:creationId xmlns:a16="http://schemas.microsoft.com/office/drawing/2014/main" id="{24AAC52F-007F-4C40-8C5E-BD7EC52FF663}"/>
              </a:ext>
            </a:extLst>
          </p:cNvPr>
          <p:cNvSpPr>
            <a:spLocks noGrp="1"/>
          </p:cNvSpPr>
          <p:nvPr>
            <p:ph idx="1"/>
          </p:nvPr>
        </p:nvSpPr>
        <p:spPr/>
        <p:txBody>
          <a:bodyPr/>
          <a:lstStyle/>
          <a:p>
            <a:r>
              <a:rPr lang="en-US" altLang="zh-TW" dirty="0"/>
              <a:t>If you want to take a look at the total available as well as used memory in the system. You can use </a:t>
            </a:r>
            <a:r>
              <a:rPr lang="en-US" altLang="zh-TW" b="1" dirty="0"/>
              <a:t>free</a:t>
            </a:r>
            <a:r>
              <a:rPr lang="en-US" altLang="zh-TW" dirty="0"/>
              <a:t> command.</a:t>
            </a:r>
          </a:p>
          <a:p>
            <a:r>
              <a:rPr lang="en-US" altLang="zh-TW" dirty="0"/>
              <a:t>To clean the Linux buffer/cache, you can use </a:t>
            </a:r>
            <a:r>
              <a:rPr lang="pl-PL" altLang="zh-TW" b="1" dirty="0"/>
              <a:t>echo 3 &gt; /proc/sys/vm/drop_caches</a:t>
            </a:r>
            <a:r>
              <a:rPr lang="en-US" altLang="zh-TW" b="1" dirty="0"/>
              <a:t> </a:t>
            </a:r>
            <a:r>
              <a:rPr lang="en-US" altLang="zh-TW" dirty="0"/>
              <a:t>command. Notice that, you should run it in </a:t>
            </a:r>
            <a:r>
              <a:rPr lang="en-US" altLang="zh-TW" b="1" dirty="0"/>
              <a:t>root</a:t>
            </a:r>
            <a:r>
              <a:rPr lang="en-US" altLang="zh-TW" dirty="0"/>
              <a:t> mode.</a:t>
            </a:r>
          </a:p>
          <a:p>
            <a:endParaRPr lang="en-US" altLang="zh-TW" dirty="0"/>
          </a:p>
          <a:p>
            <a:r>
              <a:rPr lang="en-US" altLang="zh-TW" dirty="0"/>
              <a:t>Ex:</a:t>
            </a:r>
            <a:endParaRPr lang="zh-TW" altLang="en-US" dirty="0"/>
          </a:p>
        </p:txBody>
      </p:sp>
      <p:sp>
        <p:nvSpPr>
          <p:cNvPr id="5" name="投影片編號版面配置區 4">
            <a:extLst>
              <a:ext uri="{FF2B5EF4-FFF2-40B4-BE49-F238E27FC236}">
                <a16:creationId xmlns:a16="http://schemas.microsoft.com/office/drawing/2014/main" id="{A934CAFC-7D20-46D7-981D-2CA1BACF97CA}"/>
              </a:ext>
            </a:extLst>
          </p:cNvPr>
          <p:cNvSpPr>
            <a:spLocks noGrp="1"/>
          </p:cNvSpPr>
          <p:nvPr>
            <p:ph type="sldNum" sz="quarter" idx="11"/>
          </p:nvPr>
        </p:nvSpPr>
        <p:spPr/>
        <p:txBody>
          <a:bodyPr/>
          <a:lstStyle/>
          <a:p>
            <a:fld id="{224A732B-4120-4015-8395-334063D92438}" type="slidenum">
              <a:rPr lang="zh-TW" altLang="en-US" smtClean="0"/>
              <a:t>40</a:t>
            </a:fld>
            <a:endParaRPr lang="zh-TW" altLang="en-US"/>
          </a:p>
        </p:txBody>
      </p:sp>
      <p:pic>
        <p:nvPicPr>
          <p:cNvPr id="7" name="圖片 6">
            <a:extLst>
              <a:ext uri="{FF2B5EF4-FFF2-40B4-BE49-F238E27FC236}">
                <a16:creationId xmlns:a16="http://schemas.microsoft.com/office/drawing/2014/main" id="{723E426F-353E-4870-A1E7-A9D41DCF16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9292" y="3987209"/>
            <a:ext cx="9033416" cy="1602378"/>
          </a:xfrm>
          <a:prstGeom prst="rect">
            <a:avLst/>
          </a:prstGeom>
        </p:spPr>
      </p:pic>
      <p:pic>
        <p:nvPicPr>
          <p:cNvPr id="9" name="音訊 8">
            <a:hlinkClick r:id="" action="ppaction://media"/>
            <a:extLst>
              <a:ext uri="{FF2B5EF4-FFF2-40B4-BE49-F238E27FC236}">
                <a16:creationId xmlns:a16="http://schemas.microsoft.com/office/drawing/2014/main" id="{0B20225D-2C9E-7E4C-89D2-2B881A26A01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648650471"/>
      </p:ext>
    </p:extLst>
  </p:cSld>
  <p:clrMapOvr>
    <a:masterClrMapping/>
  </p:clrMapOvr>
  <mc:AlternateContent xmlns:mc="http://schemas.openxmlformats.org/markup-compatibility/2006" xmlns:p14="http://schemas.microsoft.com/office/powerpoint/2010/main">
    <mc:Choice Requires="p14">
      <p:transition spd="slow" p14:dur="2000" advTm="41993"/>
    </mc:Choice>
    <mc:Fallback xmlns="">
      <p:transition spd="slow" advTm="419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35" x="5380038" y="2933700"/>
          <p14:tracePt t="139" x="5372100" y="2925763"/>
          <p14:tracePt t="142" x="5364163" y="2925763"/>
          <p14:tracePt t="147" x="5356225" y="2925763"/>
          <p14:tracePt t="156" x="5326063" y="2911475"/>
          <p14:tracePt t="156" x="5311775" y="2911475"/>
          <p14:tracePt t="163" x="5287963" y="2903538"/>
          <p14:tracePt t="173" x="5235575" y="2873375"/>
          <p14:tracePt t="173" x="5219700" y="2865438"/>
          <p14:tracePt t="180" x="5181600" y="2849563"/>
          <p14:tracePt t="188" x="5121275" y="2811463"/>
          <p14:tracePt t="197" x="5067300" y="2781300"/>
          <p14:tracePt t="206" x="5021263" y="2743200"/>
          <p14:tracePt t="206" x="5013325" y="2735263"/>
          <p14:tracePt t="213" x="4983163" y="2713038"/>
          <p14:tracePt t="222" x="4930775" y="2667000"/>
          <p14:tracePt t="230" x="4884738" y="2620963"/>
          <p14:tracePt t="240" x="4846638" y="2582863"/>
          <p14:tracePt t="240" x="4846638" y="2568575"/>
          <p14:tracePt t="252" x="4792663" y="2484438"/>
          <p14:tracePt t="255" x="4778375" y="2446338"/>
          <p14:tracePt t="257" x="4770438" y="2422525"/>
          <p14:tracePt t="263" x="4754563" y="2384425"/>
          <p14:tracePt t="273" x="4740275" y="2316163"/>
          <p14:tracePt t="273" x="4740275" y="2293938"/>
          <p14:tracePt t="280" x="4740275" y="2239963"/>
          <p14:tracePt t="289" x="4732338" y="2163763"/>
          <p14:tracePt t="297" x="4732338" y="2095500"/>
          <p14:tracePt t="306" x="4732338" y="2041525"/>
          <p14:tracePt t="307" x="4740275" y="2027238"/>
          <p14:tracePt t="313" x="4740275" y="1997075"/>
          <p14:tracePt t="322" x="4754563" y="1958975"/>
          <p14:tracePt t="330" x="4762500" y="1927225"/>
          <p14:tracePt t="339" x="4770438" y="1905000"/>
          <p14:tracePt t="347" x="4778375" y="1889125"/>
          <p14:tracePt t="355" x="4784725" y="1882775"/>
          <p14:tracePt t="363" x="4784725" y="1874838"/>
          <p14:tracePt t="373" x="4792663" y="1874838"/>
          <p14:tracePt t="385" x="4800600" y="1874838"/>
          <p14:tracePt t="565" x="4792663" y="1874838"/>
          <p14:tracePt t="569" x="4792663" y="1866900"/>
          <p14:tracePt t="575" x="4784725" y="1858963"/>
          <p14:tracePt t="580" x="4770438" y="1858963"/>
          <p14:tracePt t="582" x="4770438" y="1851025"/>
          <p14:tracePt t="582" x="4762500" y="1851025"/>
          <p14:tracePt t="597" x="4716463" y="1844675"/>
          <p14:tracePt t="600" x="4708525" y="1836738"/>
          <p14:tracePt t="600" x="4702175" y="1836738"/>
          <p14:tracePt t="617" x="4564063" y="1828800"/>
          <p14:tracePt t="619" x="4533900" y="1828800"/>
          <p14:tracePt t="633" x="4525963" y="1828800"/>
          <p14:tracePt t="634" x="4427538" y="1828800"/>
          <p14:tracePt t="636" x="4411663" y="1836738"/>
          <p14:tracePt t="636" x="4403725" y="1836738"/>
          <p14:tracePt t="650" x="4351338" y="1844675"/>
          <p14:tracePt t="653" x="4343400" y="1851025"/>
          <p14:tracePt t="667" x="4305300" y="1858963"/>
          <p14:tracePt t="670" x="4297363" y="1858963"/>
          <p14:tracePt t="670" x="4297363" y="1866900"/>
          <p14:tracePt t="683" x="4275138" y="1882775"/>
          <p14:tracePt t="686" x="4267200" y="1882775"/>
          <p14:tracePt t="700" x="4251325" y="1905000"/>
          <p14:tracePt t="703" x="4251325" y="1912938"/>
          <p14:tracePt t="717" x="4267200" y="1989138"/>
          <p14:tracePt t="720" x="4283075" y="2041525"/>
          <p14:tracePt t="720" x="4289425" y="2049463"/>
          <p14:tracePt t="733" x="4403725" y="2286000"/>
          <p14:tracePt t="736" x="4435475" y="2346325"/>
          <p14:tracePt t="736" x="4441825" y="2362200"/>
          <p14:tracePt t="750" x="4664075" y="2727325"/>
          <p14:tracePt t="752" x="4740275" y="2827338"/>
          <p14:tracePt t="767" x="5089525" y="3200400"/>
          <p14:tracePt t="769" x="5121275" y="3230563"/>
          <p14:tracePt t="770" x="5135563" y="3238500"/>
          <p14:tracePt t="784" x="5181600" y="3276600"/>
          <p14:tracePt t="789" x="5189538" y="3276600"/>
          <p14:tracePt t="1035" x="5181600" y="3276600"/>
          <p14:tracePt t="1042" x="5181600" y="3260725"/>
          <p14:tracePt t="1045" x="5173663" y="3254375"/>
          <p14:tracePt t="1049" x="5173663" y="3246438"/>
          <p14:tracePt t="1055" x="5165725" y="3230563"/>
          <p14:tracePt t="1056" x="5165725" y="3222625"/>
          <p14:tracePt t="1058" x="5165725" y="3216275"/>
          <p14:tracePt t="1072" x="5165725" y="3178175"/>
          <p14:tracePt t="1073" x="5165725" y="3162300"/>
          <p14:tracePt t="1077" x="5159375" y="3146425"/>
          <p14:tracePt t="1078" x="5159375" y="3140075"/>
          <p14:tracePt t="1090" x="5143500" y="3078163"/>
          <p14:tracePt t="1090" x="5135563" y="3063875"/>
          <p14:tracePt t="1093" x="5127625" y="3048000"/>
          <p14:tracePt t="1106" x="5105400" y="3017838"/>
          <p14:tracePt t="1111" x="5097463" y="3009900"/>
          <p14:tracePt t="1123" x="5089525" y="3001963"/>
          <p14:tracePt t="1127" x="5089525" y="2994025"/>
          <p14:tracePt t="1140" x="5097463" y="2971800"/>
          <p14:tracePt t="1141" x="5097463" y="2963863"/>
          <p14:tracePt t="1145" x="5097463" y="2955925"/>
          <p14:tracePt t="1145" x="5105400" y="2955925"/>
          <p14:tracePt t="1157" x="5105400" y="2933700"/>
          <p14:tracePt t="1157" x="5113338" y="2933700"/>
          <p14:tracePt t="1159" x="5113338" y="2925763"/>
          <p14:tracePt t="1173" x="5127625" y="2917825"/>
          <p14:tracePt t="1176" x="5127625" y="2911475"/>
          <p14:tracePt t="1176" x="5135563" y="2911475"/>
          <p14:tracePt t="1190" x="5151438" y="2903538"/>
          <p14:tracePt t="1190" x="5159375" y="2895600"/>
          <p14:tracePt t="1194" x="5165725" y="2895600"/>
          <p14:tracePt t="1206" x="5189538" y="2895600"/>
          <p14:tracePt t="1208" x="5189538" y="2887663"/>
          <p14:tracePt t="1223" x="5203825" y="2887663"/>
          <p14:tracePt t="1223" x="5211763" y="2887663"/>
          <p14:tracePt t="1244" x="5203825" y="2887663"/>
          <p14:tracePt t="1247" x="5197475" y="2887663"/>
          <p14:tracePt t="1250" x="5189538" y="2895600"/>
          <p14:tracePt t="1257" x="5181600" y="2895600"/>
          <p14:tracePt t="1259" x="5173663" y="2903538"/>
          <p14:tracePt t="1273" x="5121275" y="2917825"/>
          <p14:tracePt t="1276" x="5051425" y="2925763"/>
          <p14:tracePt t="1276" x="5037138" y="2925763"/>
          <p14:tracePt t="1290" x="4846638" y="2949575"/>
          <p14:tracePt t="1291" x="4808538" y="2955925"/>
          <p14:tracePt t="1291" x="4792663" y="2955925"/>
          <p14:tracePt t="1291" x="4770438" y="2955925"/>
          <p14:tracePt t="1295" x="4724400" y="2955925"/>
          <p14:tracePt t="1295" x="4708525" y="2955925"/>
          <p14:tracePt t="1306" x="4518025" y="2955925"/>
          <p14:tracePt t="1307" x="4495800" y="2955925"/>
          <p14:tracePt t="1311" x="4419600" y="2955925"/>
          <p14:tracePt t="1323" x="4389438" y="2955925"/>
          <p14:tracePt t="1323" x="4229100" y="2933700"/>
          <p14:tracePt t="1324" x="4168775" y="2917825"/>
          <p14:tracePt t="1324" x="4152900" y="2911475"/>
          <p14:tracePt t="1328" x="4076700" y="2887663"/>
          <p14:tracePt t="1329" x="4054475" y="2879725"/>
          <p14:tracePt t="1340" x="3908425" y="2835275"/>
          <p14:tracePt t="1341" x="3863975" y="2811463"/>
          <p14:tracePt t="1341" x="3840163" y="2803525"/>
          <p14:tracePt t="1345" x="3787775" y="2781300"/>
          <p14:tracePt t="1345" x="3771900" y="2765425"/>
          <p14:tracePt t="1356" x="3756025" y="2765425"/>
          <p14:tracePt t="1357" x="3589338" y="2659063"/>
          <p14:tracePt t="1357" x="3565525" y="2644775"/>
          <p14:tracePt t="1360" x="3513138" y="2613025"/>
          <p14:tracePt t="1375" x="3360738" y="2492375"/>
          <p14:tracePt t="1376" x="3344863" y="2476500"/>
          <p14:tracePt t="1376" x="3284538" y="2416175"/>
          <p14:tracePt t="1381" x="3222625" y="2332038"/>
          <p14:tracePt t="1382" x="3208338" y="2316163"/>
          <p14:tracePt t="1382" x="3200400" y="2293938"/>
          <p14:tracePt t="1390" x="3184525" y="2278063"/>
          <p14:tracePt t="1390" x="3124200" y="2171700"/>
          <p14:tracePt t="1395" x="3086100" y="2073275"/>
          <p14:tracePt t="1395" x="3078163" y="2057400"/>
          <p14:tracePt t="1406" x="3070225" y="2035175"/>
          <p14:tracePt t="1407" x="3025775" y="1836738"/>
          <p14:tracePt t="1408" x="3025775" y="1820863"/>
          <p14:tracePt t="1408" x="3025775" y="1806575"/>
          <p14:tracePt t="1412" x="3025775" y="1736725"/>
          <p14:tracePt t="1423" x="3025775" y="1714500"/>
          <p14:tracePt t="1424" x="3040063" y="1616075"/>
          <p14:tracePt t="1424" x="3055938" y="1570038"/>
          <p14:tracePt t="1427" x="3063875" y="1554163"/>
          <p14:tracePt t="1428" x="3070225" y="1539875"/>
          <p14:tracePt t="1428" x="3078163" y="1524000"/>
          <p14:tracePt t="1440" x="3146425" y="1455738"/>
          <p14:tracePt t="1443" x="3192463" y="1417638"/>
          <p14:tracePt t="1443" x="3200400" y="1409700"/>
          <p14:tracePt t="1456" x="3322638" y="1349375"/>
          <p14:tracePt t="1459" x="3330575" y="1349375"/>
          <p14:tracePt t="1459" x="3344863" y="1341438"/>
          <p14:tracePt t="1473" x="3352800" y="1341438"/>
          <p14:tracePt t="1473" x="3444875" y="1317625"/>
          <p14:tracePt t="1474" x="3467100" y="1317625"/>
          <p14:tracePt t="1474" x="3475038" y="1317625"/>
          <p14:tracePt t="1478" x="3497263" y="1317625"/>
          <p14:tracePt t="1478" x="3513138" y="1325563"/>
          <p14:tracePt t="1490" x="3589338" y="1349375"/>
          <p14:tracePt t="1491" x="3619500" y="1355725"/>
          <p14:tracePt t="1491" x="3619500" y="1363663"/>
          <p14:tracePt t="1494" x="3635375" y="1363663"/>
          <p14:tracePt t="1506" x="3641725" y="1371600"/>
          <p14:tracePt t="1507" x="3703638" y="1401763"/>
          <p14:tracePt t="1510" x="3725863" y="1417638"/>
          <p14:tracePt t="1523" x="3787775" y="1463675"/>
          <p14:tracePt t="1524" x="3802063" y="1477963"/>
          <p14:tracePt t="1524" x="3810000" y="1477963"/>
          <p14:tracePt t="1527" x="3810000" y="1485900"/>
          <p14:tracePt t="1527" x="3817938" y="1493838"/>
          <p14:tracePt t="1540" x="3848100" y="1524000"/>
          <p14:tracePt t="1541" x="3856038" y="1531938"/>
          <p14:tracePt t="1541" x="3856038" y="1539875"/>
          <p14:tracePt t="1545" x="3863975" y="1546225"/>
          <p14:tracePt t="1557" x="3863975" y="1592263"/>
          <p14:tracePt t="1559" x="3863975" y="1600200"/>
          <p14:tracePt t="1559" x="3856038" y="1600200"/>
          <p14:tracePt t="1560" x="3856038" y="1608138"/>
          <p14:tracePt t="1573" x="3817938" y="1654175"/>
          <p14:tracePt t="1574" x="3802063" y="1660525"/>
          <p14:tracePt t="1574" x="3794125" y="1668463"/>
          <p14:tracePt t="1578" x="3779838" y="1676400"/>
          <p14:tracePt t="1578" x="3771900" y="1684338"/>
          <p14:tracePt t="1579" x="3763963" y="1684338"/>
          <p14:tracePt t="1590" x="3695700" y="1722438"/>
          <p14:tracePt t="1592" x="3635375" y="1744663"/>
          <p14:tracePt t="1593" x="3619500" y="1752600"/>
          <p14:tracePt t="1606" x="3368675" y="1790700"/>
          <p14:tracePt t="1609" x="3292475" y="1798638"/>
          <p14:tracePt t="1609" x="3268663" y="1798638"/>
          <p14:tracePt t="1623" x="2963863" y="1806575"/>
          <p14:tracePt t="1625" x="2803525" y="1798638"/>
          <p14:tracePt t="1640" x="2454275" y="1744663"/>
          <p14:tracePt t="1641" x="2370138" y="1722438"/>
          <p14:tracePt t="1641" x="2354263" y="1714500"/>
          <p14:tracePt t="1645" x="2263775" y="1684338"/>
          <p14:tracePt t="1656" x="2247900" y="1676400"/>
          <p14:tracePt t="1657" x="2095500" y="1592263"/>
          <p14:tracePt t="1657" x="2079625" y="1584325"/>
          <p14:tracePt t="1662" x="2073275" y="1577975"/>
          <p14:tracePt t="1663" x="2035175" y="1539875"/>
          <p14:tracePt t="1663" x="2027238" y="1531938"/>
          <p14:tracePt t="1673" x="2027238" y="1524000"/>
          <p14:tracePt t="1673" x="2003425" y="1485900"/>
          <p14:tracePt t="1674" x="1997075" y="1463675"/>
          <p14:tracePt t="1674" x="1997075" y="1455738"/>
          <p14:tracePt t="1678" x="1997075" y="1447800"/>
          <p14:tracePt t="1679" x="1997075" y="1425575"/>
          <p14:tracePt t="1690" x="2003425" y="1371600"/>
          <p14:tracePt t="1690" x="2003425" y="1355725"/>
          <p14:tracePt t="1691" x="2011363" y="1349375"/>
          <p14:tracePt t="1691" x="2011363" y="1341438"/>
          <p14:tracePt t="1695" x="2027238" y="1317625"/>
          <p14:tracePt t="1695" x="2035175" y="1317625"/>
          <p14:tracePt t="1707" x="2141538" y="1211263"/>
          <p14:tracePt t="1710" x="2187575" y="1181100"/>
          <p14:tracePt t="1710" x="2201863" y="1173163"/>
          <p14:tracePt t="1723" x="2422525" y="1074738"/>
          <p14:tracePt t="1726" x="2598738" y="1028700"/>
          <p14:tracePt t="1740" x="2994025" y="982663"/>
          <p14:tracePt t="1741" x="3078163" y="982663"/>
          <p14:tracePt t="1741" x="3154363" y="982663"/>
          <p14:tracePt t="1744" x="3276600" y="982663"/>
          <p14:tracePt t="1745" x="3314700" y="982663"/>
          <p14:tracePt t="1756" x="3717925" y="1050925"/>
          <p14:tracePt t="1759" x="3832225" y="1089025"/>
          <p14:tracePt t="1759" x="3870325" y="1096963"/>
          <p14:tracePt t="1774" x="4237038" y="1227138"/>
          <p14:tracePt t="1775" x="4351338" y="1273175"/>
          <p14:tracePt t="1776" x="4373563" y="1287463"/>
          <p14:tracePt t="1781" x="4473575" y="1341438"/>
          <p14:tracePt t="1781" x="4495800" y="1355725"/>
          <p14:tracePt t="1791" x="4572000" y="1425575"/>
          <p14:tracePt t="1791" x="4594225" y="1455738"/>
          <p14:tracePt t="1796" x="4602163" y="1485900"/>
          <p14:tracePt t="1796" x="4602163" y="1493838"/>
          <p14:tracePt t="1807" x="4602163" y="1501775"/>
          <p14:tracePt t="1807" x="4564063" y="1570038"/>
          <p14:tracePt t="1808" x="4549775" y="1577975"/>
          <p14:tracePt t="1808" x="4533900" y="1584325"/>
          <p14:tracePt t="1812" x="4511675" y="1600200"/>
          <p14:tracePt t="1813" x="4473575" y="1622425"/>
          <p14:tracePt t="1813" x="4457700" y="1630363"/>
          <p14:tracePt t="1824" x="4213225" y="1698625"/>
          <p14:tracePt t="1826" x="4114800" y="1714500"/>
          <p14:tracePt t="1827" x="4084638" y="1722438"/>
          <p14:tracePt t="1840" x="3725863" y="1752600"/>
          <p14:tracePt t="1841" x="3603625" y="1760538"/>
          <p14:tracePt t="1841" x="3559175" y="1760538"/>
          <p14:tracePt t="1845" x="3398838" y="1760538"/>
          <p14:tracePt t="1857" x="2963863" y="1752600"/>
          <p14:tracePt t="1857" x="2925763" y="1752600"/>
          <p14:tracePt t="1860" x="2895600" y="1744663"/>
          <p14:tracePt t="1860" x="2857500" y="1744663"/>
          <p14:tracePt t="1860" x="2819400" y="1744663"/>
          <p14:tracePt t="1861" x="2789238" y="1736725"/>
          <p14:tracePt t="1873" x="2560638" y="1692275"/>
          <p14:tracePt t="1876" x="2476500" y="1676400"/>
          <p14:tracePt t="1876" x="2460625" y="1668463"/>
          <p14:tracePt t="1890" x="2408238" y="1638300"/>
          <p14:tracePt t="1890" x="2400300" y="1630363"/>
          <p14:tracePt t="1894" x="2392363" y="1622425"/>
          <p14:tracePt t="1907" x="2400300" y="1600200"/>
          <p14:tracePt t="1911" x="2408238" y="1592263"/>
          <p14:tracePt t="1923" x="2446338" y="1570038"/>
          <p14:tracePt t="1926" x="2484438" y="1546225"/>
          <p14:tracePt t="1926" x="2492375" y="1546225"/>
          <p14:tracePt t="1940" x="2628900" y="1493838"/>
          <p14:tracePt t="1943" x="2713038" y="1470025"/>
          <p14:tracePt t="1943" x="2727325" y="1463675"/>
          <p14:tracePt t="1956" x="2949575" y="1425575"/>
          <p14:tracePt t="1957" x="3048000" y="1417638"/>
          <p14:tracePt t="1960" x="3070225" y="1417638"/>
          <p14:tracePt t="1960" x="3116263" y="1409700"/>
          <p14:tracePt t="1973" x="3344863" y="1409700"/>
          <p14:tracePt t="1974" x="3413125" y="1417638"/>
          <p14:tracePt t="1974" x="3436938" y="1417638"/>
          <p14:tracePt t="1977" x="3451225" y="1417638"/>
          <p14:tracePt t="1978" x="3497263" y="1425575"/>
          <p14:tracePt t="1978" x="3521075" y="1431925"/>
          <p14:tracePt t="1991" x="3673475" y="1470025"/>
          <p14:tracePt t="1991" x="3725863" y="1501775"/>
          <p14:tracePt t="1992" x="3733800" y="1508125"/>
          <p14:tracePt t="1996" x="3756025" y="1524000"/>
          <p14:tracePt t="1996" x="3763963" y="1524000"/>
          <p14:tracePt t="2007" x="3810000" y="1584325"/>
          <p14:tracePt t="2008" x="3810000" y="1592263"/>
          <p14:tracePt t="2008" x="3817938" y="1600200"/>
          <p14:tracePt t="2012" x="3817938" y="1638300"/>
          <p14:tracePt t="2024" x="3802063" y="1714500"/>
          <p14:tracePt t="2026" x="3741738" y="1782763"/>
          <p14:tracePt t="2027" x="3725863" y="1798638"/>
          <p14:tracePt t="2040" x="3543300" y="1920875"/>
          <p14:tracePt t="2043" x="3436938" y="1965325"/>
          <p14:tracePt t="2043" x="3406775" y="1973263"/>
          <p14:tracePt t="2056" x="3063875" y="2041525"/>
          <p14:tracePt t="2057" x="3001963" y="2049463"/>
          <p14:tracePt t="2060" x="2933700" y="2057400"/>
          <p14:tracePt t="2060" x="2903538" y="2057400"/>
          <p14:tracePt t="2073" x="2544763" y="2065338"/>
          <p14:tracePt t="2075" x="2354263" y="2065338"/>
          <p14:tracePt t="2088" x="1882775" y="1997075"/>
          <p14:tracePt t="2090" x="1768475" y="1973263"/>
          <p14:tracePt t="2091" x="1736725" y="1965325"/>
          <p14:tracePt t="2123" x="1317625" y="1828800"/>
          <p14:tracePt t="2126" x="1082675" y="1736725"/>
          <p14:tracePt t="2126" x="898525" y="1638300"/>
          <p14:tracePt t="2138" x="884238" y="1608138"/>
          <p14:tracePt t="2140" x="884238" y="1600200"/>
          <p14:tracePt t="2156" x="892175" y="1592263"/>
          <p14:tracePt t="2157" x="960438" y="1562100"/>
          <p14:tracePt t="2157" x="968375" y="1562100"/>
          <p14:tracePt t="2158" x="982663" y="1554163"/>
          <p14:tracePt t="2162" x="1028700" y="1546225"/>
          <p14:tracePt t="2162" x="1044575" y="1539875"/>
          <p14:tracePt t="2173" x="1181100" y="1524000"/>
          <p14:tracePt t="2175" x="1287463" y="1524000"/>
          <p14:tracePt t="2176" x="1303338" y="1524000"/>
          <p14:tracePt t="2190" x="1516063" y="1516063"/>
          <p14:tracePt t="2191" x="1546225" y="1516063"/>
          <p14:tracePt t="2191" x="1577975" y="1516063"/>
          <p14:tracePt t="2194" x="1622425" y="1524000"/>
          <p14:tracePt t="2195" x="1638300" y="1524000"/>
          <p14:tracePt t="2223" x="1744663" y="1546225"/>
          <p14:tracePt t="2226" x="1874838" y="1584325"/>
          <p14:tracePt t="2240" x="1889125" y="1600200"/>
          <p14:tracePt t="2248" x="1889125" y="1608138"/>
          <p14:tracePt t="2265" x="1882775" y="1608138"/>
          <p14:tracePt t="2274" x="1874838" y="1616075"/>
          <p14:tracePt t="2281" x="1866900" y="1616075"/>
          <p14:tracePt t="2291" x="1858963" y="1616075"/>
          <p14:tracePt t="2296" x="1851025" y="1622425"/>
          <p14:tracePt t="2301" x="1844675" y="1622425"/>
          <p14:tracePt t="2309" x="1836738" y="1622425"/>
          <p14:tracePt t="2318" x="1828800" y="1622425"/>
          <p14:tracePt t="2324" x="1828800" y="1616075"/>
          <p14:tracePt t="2324" x="1820863" y="1616075"/>
          <p14:tracePt t="2328" x="1812925" y="1608138"/>
          <p14:tracePt t="2338" x="1806575" y="1600200"/>
          <p14:tracePt t="2341" x="1798638" y="1600200"/>
          <p14:tracePt t="2341" x="1798638" y="1592263"/>
          <p14:tracePt t="2356" x="1790700" y="1584325"/>
          <p14:tracePt t="2372" x="1790700" y="1577975"/>
          <p14:tracePt t="2382" x="1790700" y="1570038"/>
          <p14:tracePt t="2385" x="1798638" y="1570038"/>
          <p14:tracePt t="2395" x="1806575" y="1570038"/>
          <p14:tracePt t="2398" x="1812925" y="1570038"/>
          <p14:tracePt t="2398" x="1812925" y="1562100"/>
          <p14:tracePt t="2407" x="1820863" y="1562100"/>
          <p14:tracePt t="2409" x="1828800" y="1554163"/>
          <p14:tracePt t="2423" x="1844675" y="1554163"/>
          <p14:tracePt t="2428" x="1851025" y="1554163"/>
          <p14:tracePt t="2440" x="1858963" y="1554163"/>
          <p14:tracePt t="2445" x="1866900" y="1554163"/>
          <p14:tracePt t="2457" x="1874838" y="1546225"/>
          <p14:tracePt t="2714" x="1882775" y="1546225"/>
          <p14:tracePt t="2735" x="1882775" y="1539875"/>
          <p14:tracePt t="2746" x="1889125" y="1539875"/>
          <p14:tracePt t="2762" x="1889125" y="1531938"/>
          <p14:tracePt t="2765" x="1897063" y="1531938"/>
          <p14:tracePt t="2769" x="1897063" y="1524000"/>
          <p14:tracePt t="2774" x="1912938" y="1516063"/>
          <p14:tracePt t="2778" x="1920875" y="1508125"/>
          <p14:tracePt t="2778" x="1927225" y="1508125"/>
          <p14:tracePt t="2792" x="1973263" y="1477963"/>
          <p14:tracePt t="2795" x="1989138" y="1470025"/>
          <p14:tracePt t="2795" x="1997075" y="1463675"/>
          <p14:tracePt t="2807" x="2049463" y="1425575"/>
          <p14:tracePt t="2810" x="2065338" y="1417638"/>
          <p14:tracePt t="2824" x="2133600" y="1355725"/>
          <p14:tracePt t="2827" x="2149475" y="1349375"/>
          <p14:tracePt t="2841" x="2193925" y="1311275"/>
          <p14:tracePt t="2844" x="2201863" y="1311275"/>
          <p14:tracePt t="2858" x="2217738" y="1287463"/>
          <p14:tracePt t="2861" x="2225675" y="1279525"/>
          <p14:tracePt t="2874" x="2239963" y="1273175"/>
          <p14:tracePt t="2877" x="2239963" y="1265238"/>
          <p14:tracePt t="2891" x="2247900" y="1265238"/>
          <p14:tracePt t="3263" x="2239963" y="1265238"/>
          <p14:tracePt t="3268" x="2232025" y="1265238"/>
          <p14:tracePt t="3349" x="2239963" y="1265238"/>
          <p14:tracePt t="3423" x="2239963" y="1273175"/>
          <p14:tracePt t="3427" x="2239963" y="1279525"/>
          <p14:tracePt t="3431" x="2239963" y="1287463"/>
          <p14:tracePt t="3438" x="2247900" y="1303338"/>
          <p14:tracePt t="3440" x="2247900" y="1311275"/>
          <p14:tracePt t="3455" x="2247900" y="1371600"/>
          <p14:tracePt t="3457" x="2247900" y="1387475"/>
          <p14:tracePt t="3473" x="2286000" y="1531938"/>
          <p14:tracePt t="3473" x="2301875" y="1570038"/>
          <p14:tracePt t="3476" x="2308225" y="1577975"/>
          <p14:tracePt t="3476" x="2332038" y="1608138"/>
          <p14:tracePt t="3489" x="2392363" y="1706563"/>
          <p14:tracePt t="3492" x="2400300" y="1714500"/>
          <p14:tracePt t="3506" x="2416175" y="1722438"/>
          <p14:tracePt t="3508" x="2422525" y="1722438"/>
          <p14:tracePt t="3713" x="2422525" y="1714500"/>
          <p14:tracePt t="3979" x="2416175" y="1714500"/>
          <p14:tracePt t="3983" x="2416175" y="1706563"/>
          <p14:tracePt t="3985" x="2408238" y="1698625"/>
          <p14:tracePt t="3990" x="2408238" y="1692275"/>
          <p14:tracePt t="3993" x="2408238" y="1684338"/>
          <p14:tracePt t="3993" x="2400300" y="1684338"/>
          <p14:tracePt t="4005" x="2392363" y="1646238"/>
          <p14:tracePt t="4007" x="2392363" y="1638300"/>
          <p14:tracePt t="4022" x="2384425" y="1622425"/>
          <p14:tracePt t="4036" x="2378075" y="1622425"/>
          <p14:tracePt t="4039" x="2378075" y="1616075"/>
          <p14:tracePt t="4044" x="2378075" y="1608138"/>
          <p14:tracePt t="4055" x="2378075" y="1592263"/>
          <p14:tracePt t="4061" x="2378075" y="1584325"/>
          <p14:tracePt t="4071" x="2378075" y="1577975"/>
          <p14:tracePt t="4077" x="2384425" y="1570038"/>
          <p14:tracePt t="4089" x="2392363" y="1562100"/>
          <p14:tracePt t="4089" x="2400300" y="1562100"/>
          <p14:tracePt t="4094" x="2408238" y="1554163"/>
          <p14:tracePt t="4105" x="2422525" y="1546225"/>
          <p14:tracePt t="4111" x="2430463" y="1539875"/>
          <p14:tracePt t="4122" x="2454275" y="1539875"/>
          <p14:tracePt t="4127" x="2468563" y="1539875"/>
          <p14:tracePt t="4138" x="2498725" y="1539875"/>
          <p14:tracePt t="4144" x="2514600" y="1539875"/>
          <p14:tracePt t="4156" x="2544763" y="1539875"/>
          <p14:tracePt t="4156" x="2552700" y="1539875"/>
          <p14:tracePt t="4161" x="2568575" y="1539875"/>
          <p14:tracePt t="4171" x="2606675" y="1539875"/>
          <p14:tracePt t="4177" x="2620963" y="1539875"/>
          <p14:tracePt t="4189" x="2651125" y="1539875"/>
          <p14:tracePt t="4194" x="2667000" y="1539875"/>
          <p14:tracePt t="4205" x="2682875" y="1539875"/>
          <p14:tracePt t="4211" x="2689225" y="1539875"/>
          <p14:tracePt t="4222" x="2720975" y="1546225"/>
          <p14:tracePt t="4222" x="2727325" y="1554163"/>
          <p14:tracePt t="4227" x="2751138" y="1570038"/>
          <p14:tracePt t="4238" x="2811463" y="1646238"/>
          <p14:tracePt t="4244" x="2841625" y="1676400"/>
          <p14:tracePt t="4255" x="2873375" y="1730375"/>
          <p14:tracePt t="4256" x="2879725" y="1730375"/>
          <p14:tracePt t="4261" x="2887663" y="1752600"/>
          <p14:tracePt t="4271" x="2903538" y="1774825"/>
          <p14:tracePt t="4277" x="2911475" y="1782763"/>
          <p14:tracePt t="4288" x="2917825" y="1790700"/>
          <p14:tracePt t="4598" x="2925763" y="1790700"/>
          <p14:tracePt t="4601" x="2941638" y="1790700"/>
          <p14:tracePt t="4603" x="2949575" y="1790700"/>
          <p14:tracePt t="4604" x="2955925" y="1790700"/>
          <p14:tracePt t="4606" x="2979738" y="1790700"/>
          <p14:tracePt t="4607" x="2994025" y="1790700"/>
          <p14:tracePt t="4609" x="3001963" y="1790700"/>
          <p14:tracePt t="4609" x="3017838" y="1790700"/>
          <p14:tracePt t="4621" x="3246438" y="1768475"/>
          <p14:tracePt t="4623" x="3322638" y="1768475"/>
          <p14:tracePt t="4638" x="3817938" y="1736725"/>
          <p14:tracePt t="4641" x="3940175" y="1730375"/>
          <p14:tracePt t="4641" x="3978275" y="1730375"/>
          <p14:tracePt t="4655" x="4525963" y="1722438"/>
          <p14:tracePt t="4657" x="4640263" y="1722438"/>
          <p14:tracePt t="4671" x="5006975" y="1736725"/>
          <p14:tracePt t="4673" x="5075238" y="1744663"/>
          <p14:tracePt t="4688" x="5273675" y="1760538"/>
          <p14:tracePt t="4690" x="5311775" y="1760538"/>
          <p14:tracePt t="4691" x="5326063" y="1768475"/>
          <p14:tracePt t="4705" x="5478463" y="1768475"/>
          <p14:tracePt t="4708" x="5508625" y="1768475"/>
          <p14:tracePt t="4721" x="5638800" y="1768475"/>
          <p14:tracePt t="4723" x="5661025" y="1768475"/>
          <p14:tracePt t="4724" x="5676900" y="1768475"/>
          <p14:tracePt t="4738" x="5799138" y="1768475"/>
          <p14:tracePt t="4741" x="5821363" y="1768475"/>
          <p14:tracePt t="4741" x="5829300" y="1768475"/>
          <p14:tracePt t="4755" x="5905500" y="1768475"/>
          <p14:tracePt t="4757" x="5913438" y="1768475"/>
          <p14:tracePt t="4771" x="5959475" y="1774825"/>
          <p14:tracePt t="4775" x="5965825" y="1774825"/>
          <p14:tracePt t="4789" x="5989638" y="1774825"/>
          <p14:tracePt t="4852" x="5989638" y="1782763"/>
          <p14:tracePt t="4852" x="5981700" y="1782763"/>
          <p14:tracePt t="4861" x="5973763" y="1782763"/>
          <p14:tracePt t="4863" x="5973763" y="1790700"/>
          <p14:tracePt t="4883" x="5965825" y="1790700"/>
          <p14:tracePt t="4913" x="5959475" y="1790700"/>
          <p14:tracePt t="5015" x="5965825" y="1790700"/>
          <p14:tracePt t="5033" x="5973763" y="1790700"/>
          <p14:tracePt t="5160" x="5965825" y="1790700"/>
          <p14:tracePt t="5166" x="5959475" y="1790700"/>
          <p14:tracePt t="5174" x="5951538" y="1790700"/>
          <p14:tracePt t="5183" x="5943600" y="1790700"/>
          <p14:tracePt t="5200" x="5935663" y="1790700"/>
          <p14:tracePt t="5239" x="5927725" y="1790700"/>
          <p14:tracePt t="5260" x="5927725" y="1782763"/>
          <p14:tracePt t="5284" x="5927725" y="1774825"/>
          <p14:tracePt t="5315" x="5927725" y="1768475"/>
          <p14:tracePt t="5335" x="5927725" y="1760538"/>
          <p14:tracePt t="5374" x="5927725" y="1752600"/>
          <p14:tracePt t="5552" x="5921375" y="1760538"/>
          <p14:tracePt t="5558" x="5913438" y="1760538"/>
          <p14:tracePt t="5560" x="5905500" y="1760538"/>
          <p14:tracePt t="5563" x="5897563" y="1760538"/>
          <p14:tracePt t="5575" x="5875338" y="1768475"/>
          <p14:tracePt t="5577" x="5867400" y="1768475"/>
          <p14:tracePt t="5595" x="5851525" y="1768475"/>
          <p14:tracePt t="5601" x="5845175" y="1768475"/>
          <p14:tracePt t="5612" x="5837238" y="1768475"/>
          <p14:tracePt t="5615" x="5829300" y="1768475"/>
          <p14:tracePt t="5637" x="5821363" y="1768475"/>
          <p14:tracePt t="5655" x="5813425" y="1768475"/>
          <p14:tracePt t="5863" x="5807075" y="1768475"/>
          <p14:tracePt t="5875" x="5799138" y="1768475"/>
          <p14:tracePt t="5880" x="5791200" y="1768475"/>
          <p14:tracePt t="5882" x="5783263" y="1768475"/>
          <p14:tracePt t="5888" x="5768975" y="1768475"/>
          <p14:tracePt t="5895" x="5761038" y="1768475"/>
          <p14:tracePt t="5895" x="5745163" y="1768475"/>
          <p14:tracePt t="5905" x="5707063" y="1768475"/>
          <p14:tracePt t="5915" x="5661025" y="1768475"/>
          <p14:tracePt t="5921" x="5630863" y="1768475"/>
          <p14:tracePt t="5932" x="5570538" y="1768475"/>
          <p14:tracePt t="5939" x="5532438" y="1768475"/>
          <p14:tracePt t="5939" x="5516563" y="1768475"/>
          <p14:tracePt t="5949" x="5432425" y="1768475"/>
          <p14:tracePt t="5955" x="5380038" y="1768475"/>
          <p14:tracePt t="5965" x="5372100" y="1768475"/>
          <p14:tracePt t="5966" x="5287963" y="1768475"/>
          <p14:tracePt t="5972" x="5257800" y="1768475"/>
          <p14:tracePt t="5972" x="5249863" y="1768475"/>
          <p14:tracePt t="5983" x="5219700" y="1768475"/>
          <p14:tracePt t="5984" x="5211763" y="1768475"/>
          <p14:tracePt t="5984" x="5203825" y="1768475"/>
          <p14:tracePt t="5988" x="5197475" y="1768475"/>
          <p14:tracePt t="5999" x="5189538" y="1768475"/>
          <p14:tracePt t="6010" x="5181600" y="1768475"/>
          <p14:tracePt t="6049" x="5189538" y="1768475"/>
          <p14:tracePt t="6054" x="5197475" y="1768475"/>
          <p14:tracePt t="6056" x="5203825" y="1768475"/>
          <p14:tracePt t="6066" x="5241925" y="1768475"/>
          <p14:tracePt t="6072" x="5280025" y="1774825"/>
          <p14:tracePt t="6073" x="5295900" y="1774825"/>
          <p14:tracePt t="6082" x="5364163" y="1774825"/>
          <p14:tracePt t="6088" x="5418138" y="1774825"/>
          <p14:tracePt t="6099" x="5554663" y="1782763"/>
          <p14:tracePt t="6105" x="5638800" y="1782763"/>
          <p14:tracePt t="6106" x="5661025" y="1782763"/>
          <p14:tracePt t="6115" x="5799138" y="1782763"/>
          <p14:tracePt t="6121" x="5867400" y="1782763"/>
          <p14:tracePt t="6132" x="6019800" y="1798638"/>
          <p14:tracePt t="6139" x="6080125" y="1798638"/>
          <p14:tracePt t="6140" x="6103938" y="1798638"/>
          <p14:tracePt t="6149" x="6156325" y="1798638"/>
          <p14:tracePt t="6155" x="6180138" y="1798638"/>
          <p14:tracePt t="6166" x="6202363" y="1798638"/>
          <p14:tracePt t="6172" x="6210300" y="1798638"/>
          <p14:tracePt t="6222" x="6202363" y="1798638"/>
          <p14:tracePt t="6224" x="6194425" y="1798638"/>
          <p14:tracePt t="6226" x="6188075" y="1806575"/>
          <p14:tracePt t="6238" x="6118225" y="1820863"/>
          <p14:tracePt t="6241" x="6088063" y="1820863"/>
          <p14:tracePt t="6241" x="6080125" y="1820863"/>
          <p14:tracePt t="6255" x="5927725" y="1836738"/>
          <p14:tracePt t="6257" x="5883275" y="1836738"/>
          <p14:tracePt t="6258" x="5859463" y="1836738"/>
          <p14:tracePt t="6271" x="5654675" y="1836738"/>
          <p14:tracePt t="6273" x="5600700" y="1836738"/>
          <p14:tracePt t="6288" x="5418138" y="1828800"/>
          <p14:tracePt t="6291" x="5402263" y="1828800"/>
          <p14:tracePt t="6291" x="5387975" y="1828800"/>
          <p14:tracePt t="6305" x="5318125" y="1806575"/>
          <p14:tracePt t="6308" x="5311775" y="1806575"/>
          <p14:tracePt t="6308" x="5303838" y="1806575"/>
          <p14:tracePt t="6321" x="5295900" y="1798638"/>
          <p14:tracePt t="6323" x="5287963" y="1798638"/>
          <p14:tracePt t="6341" x="5295900" y="1798638"/>
          <p14:tracePt t="6345" x="5295900" y="1790700"/>
          <p14:tracePt t="6355" x="5318125" y="1782763"/>
          <p14:tracePt t="6358" x="5326063" y="1782763"/>
          <p14:tracePt t="6358" x="5334000" y="1782763"/>
          <p14:tracePt t="6376" x="5341938" y="1774825"/>
          <p14:tracePt t="6377" x="5554663" y="1752600"/>
          <p14:tracePt t="6378" x="5570538" y="1752600"/>
          <p14:tracePt t="6378" x="5584825" y="1752600"/>
          <p14:tracePt t="6386" x="5699125" y="1752600"/>
          <p14:tracePt t="6386" x="5715000" y="1752600"/>
          <p14:tracePt t="6389" x="5737225" y="1752600"/>
          <p14:tracePt t="6391" x="5813425" y="1752600"/>
          <p14:tracePt t="6405" x="6126163" y="1752600"/>
          <p14:tracePt t="6407" x="6149975" y="1752600"/>
          <p14:tracePt t="6407" x="6202363" y="1760538"/>
          <p14:tracePt t="6421" x="6553200" y="1782763"/>
          <p14:tracePt t="6424" x="6629400" y="1790700"/>
          <p14:tracePt t="6425" x="6659563" y="1790700"/>
          <p14:tracePt t="6438" x="6934200" y="1820863"/>
          <p14:tracePt t="6440" x="6956425" y="1828800"/>
          <p14:tracePt t="6441" x="6980238" y="1828800"/>
          <p14:tracePt t="6441" x="6988175" y="1836738"/>
          <p14:tracePt t="6455" x="7056438" y="1844675"/>
          <p14:tracePt t="6478" x="7048500" y="1844675"/>
          <p14:tracePt t="6481" x="7040563" y="1844675"/>
          <p14:tracePt t="6484" x="7032625" y="1844675"/>
          <p14:tracePt t="6488" x="7018338" y="1844675"/>
          <p14:tracePt t="6500" x="6827838" y="1844675"/>
          <p14:tracePt t="6501" x="6773863" y="1844675"/>
          <p14:tracePt t="6505" x="6651625" y="1836738"/>
          <p14:tracePt t="6515" x="6621463" y="1828800"/>
          <p14:tracePt t="6516" x="6302375" y="1806575"/>
          <p14:tracePt t="6521" x="6073775" y="1790700"/>
          <p14:tracePt t="6533" x="5646738" y="1768475"/>
          <p14:tracePt t="6534" x="5578475" y="1760538"/>
          <p14:tracePt t="6538" x="5432425" y="1752600"/>
          <p14:tracePt t="6549" x="5127625" y="1730375"/>
          <p14:tracePt t="6555" x="5029200" y="1722438"/>
          <p14:tracePt t="6565" x="5013325" y="1722438"/>
          <p14:tracePt t="6566" x="4960938" y="1714500"/>
          <p14:tracePt t="6571" x="4945063" y="1714500"/>
          <p14:tracePt t="6582" x="4937125" y="1714500"/>
          <p14:tracePt t="6593" x="4945063" y="1714500"/>
          <p14:tracePt t="6600" x="4953000" y="1714500"/>
          <p14:tracePt t="6605" x="4960938" y="1714500"/>
          <p14:tracePt t="6605" x="4975225" y="1714500"/>
          <p14:tracePt t="6615" x="5059363" y="1714500"/>
          <p14:tracePt t="6640" x="5165725" y="1714500"/>
          <p14:tracePt t="6643" x="5546725" y="1714500"/>
          <p14:tracePt t="6643" x="5570538" y="1714500"/>
          <p14:tracePt t="6655" x="5775325" y="1714500"/>
          <p14:tracePt t="6657" x="5813425" y="1714500"/>
          <p14:tracePt t="6657" x="5837238" y="1714500"/>
          <p14:tracePt t="6671" x="5845175" y="1714500"/>
          <p14:tracePt t="6671" x="5989638" y="1714500"/>
          <p14:tracePt t="6674" x="6003925" y="1714500"/>
          <p14:tracePt t="6688" x="6027738" y="1714500"/>
          <p14:tracePt t="6702" x="6019800" y="1714500"/>
          <p14:tracePt t="6706" x="6019800" y="1722438"/>
          <p14:tracePt t="6710" x="6011863" y="1722438"/>
          <p14:tracePt t="6721" x="5927725" y="1736725"/>
          <p14:tracePt t="6724" x="5859463" y="1752600"/>
          <p14:tracePt t="6738" x="5600700" y="1782763"/>
          <p14:tracePt t="6740" x="5578475" y="1782763"/>
          <p14:tracePt t="6740" x="5562600" y="1782763"/>
          <p14:tracePt t="6755" x="5334000" y="1812925"/>
          <p14:tracePt t="6757" x="5273675" y="1820863"/>
          <p14:tracePt t="6771" x="5151438" y="1836738"/>
          <p14:tracePt t="6775" x="5143500" y="1836738"/>
          <p14:tracePt t="6788" x="5127625" y="1836738"/>
          <p14:tracePt t="6817" x="5143500" y="1836738"/>
          <p14:tracePt t="6820" x="5151438" y="1836738"/>
          <p14:tracePt t="6842" x="5165725" y="1836738"/>
          <p14:tracePt t="6842" x="5364163" y="1812925"/>
          <p14:tracePt t="6845" x="5410200" y="1812925"/>
          <p14:tracePt t="6846" x="5426075" y="1812925"/>
          <p14:tracePt t="6848" x="5440363" y="1812925"/>
          <p14:tracePt t="6855" x="5570538" y="1806575"/>
          <p14:tracePt t="6857" x="5638800" y="1806575"/>
          <p14:tracePt t="6871" x="5668963" y="1806575"/>
          <p14:tracePt t="6871" x="5989638" y="1798638"/>
          <p14:tracePt t="6874" x="6073775" y="1798638"/>
          <p14:tracePt t="6874" x="6103938" y="1798638"/>
          <p14:tracePt t="6888" x="6561138" y="1798638"/>
          <p14:tracePt t="6890" x="6629400" y="1798638"/>
          <p14:tracePt t="6890" x="6675438" y="1798638"/>
          <p14:tracePt t="6891" x="6705600" y="1798638"/>
          <p14:tracePt t="6905" x="7162800" y="1798638"/>
          <p14:tracePt t="6907" x="7231063" y="1798638"/>
          <p14:tracePt t="6907" x="7261225" y="1798638"/>
          <p14:tracePt t="6921" x="7604125" y="1798638"/>
          <p14:tracePt t="6923" x="7658100" y="1798638"/>
          <p14:tracePt t="6938" x="7680325" y="1798638"/>
          <p14:tracePt t="6938" x="7802563" y="1790700"/>
          <p14:tracePt t="6941" x="7810500" y="1782763"/>
          <p14:tracePt t="6941" x="7818438" y="1782763"/>
          <p14:tracePt t="6955" x="7832725" y="1782763"/>
          <p14:tracePt t="7005" x="7840663" y="1774825"/>
          <p14:tracePt t="7020" x="7848600" y="1768475"/>
          <p14:tracePt t="7034" x="7856538" y="1760538"/>
          <p14:tracePt t="7043" x="7864475" y="1752600"/>
          <p14:tracePt t="7051" x="7864475" y="1744663"/>
          <p14:tracePt t="7053" x="7870825" y="1744663"/>
          <p14:tracePt t="7058" x="7878763" y="1744663"/>
          <p14:tracePt t="7065" x="7886700" y="1736725"/>
          <p14:tracePt t="7072" x="7894638" y="1730375"/>
          <p14:tracePt t="7082" x="7902575" y="1730375"/>
          <p14:tracePt t="7088" x="7902575" y="1722438"/>
          <p14:tracePt t="7099" x="7908925" y="1722438"/>
          <p14:tracePt t="7099" x="7916863" y="1714500"/>
          <p14:tracePt t="7104" x="7924800" y="1714500"/>
          <p14:tracePt t="7117" x="7940675" y="1706563"/>
          <p14:tracePt t="7122" x="7954963" y="1706563"/>
          <p14:tracePt t="7132" x="7962900" y="1706563"/>
          <p14:tracePt t="7137" x="7970838" y="1698625"/>
          <p14:tracePt t="7149" x="7985125" y="1698625"/>
          <p14:tracePt t="7155" x="7993063" y="1692275"/>
          <p14:tracePt t="7165" x="8001000" y="1692275"/>
          <p14:tracePt t="7172" x="8008938" y="1684338"/>
          <p14:tracePt t="7182" x="8016875" y="1684338"/>
          <p14:tracePt t="7187" x="8023225" y="1684338"/>
          <p14:tracePt t="7203" x="8031163" y="1684338"/>
          <p14:tracePt t="7210" x="8031163" y="1676400"/>
          <p14:tracePt t="7215" x="8039100" y="1676400"/>
          <p14:tracePt t="7239" x="8047038" y="1676400"/>
          <p14:tracePt t="7438" x="8054975" y="1676400"/>
          <p14:tracePt t="7443" x="8054975" y="1684338"/>
          <p14:tracePt t="7445" x="8061325" y="1684338"/>
          <p14:tracePt t="7560" x="8054975" y="1684338"/>
          <p14:tracePt t="7567" x="8047038" y="1684338"/>
          <p14:tracePt t="7578" x="8039100" y="1684338"/>
          <p14:tracePt t="7590" x="8031163" y="1684338"/>
          <p14:tracePt t="7612" x="8023225" y="1684338"/>
          <p14:tracePt t="7831" x="8023225" y="1692275"/>
          <p14:tracePt t="7831" x="8031163" y="1692275"/>
          <p14:tracePt t="7835" x="8031163" y="1698625"/>
          <p14:tracePt t="7840" x="8031163" y="1706563"/>
          <p14:tracePt t="7849" x="8031163" y="1714500"/>
          <p14:tracePt t="7870" x="8031163" y="1722438"/>
          <p14:tracePt t="7896" x="8023225" y="1722438"/>
          <p14:tracePt t="7901" x="8023225" y="1730375"/>
          <p14:tracePt t="7922" x="8016875" y="1730375"/>
          <p14:tracePt t="7940" x="8008938" y="1730375"/>
          <p14:tracePt t="7968" x="8001000" y="1730375"/>
          <p14:tracePt t="8010" x="7993063" y="1730375"/>
          <p14:tracePt t="8775" x="7985125" y="1730375"/>
          <p14:tracePt t="8781" x="7954963" y="1730375"/>
          <p14:tracePt t="8784" x="7932738" y="1730375"/>
          <p14:tracePt t="8784" x="7916863" y="1730375"/>
          <p14:tracePt t="8787" x="7902575" y="1730375"/>
          <p14:tracePt t="8792" x="7826375" y="1730375"/>
          <p14:tracePt t="8795" x="7780338" y="1730375"/>
          <p14:tracePt t="8795" x="7756525" y="1730375"/>
          <p14:tracePt t="8809" x="7407275" y="1730375"/>
          <p14:tracePt t="8811" x="7337425" y="1730375"/>
          <p14:tracePt t="8812" x="7299325" y="1730375"/>
          <p14:tracePt t="8821" x="6918325" y="1736725"/>
          <p14:tracePt t="8823" x="6819900" y="1744663"/>
          <p14:tracePt t="8823" x="6773863" y="1744663"/>
          <p14:tracePt t="8837" x="6721475" y="1744663"/>
          <p14:tracePt t="8838" x="6019800" y="1760538"/>
          <p14:tracePt t="8838" x="5883275" y="1760538"/>
          <p14:tracePt t="8840" x="5753100" y="1760538"/>
          <p14:tracePt t="8854" x="5684838" y="1760538"/>
          <p14:tracePt t="8855" x="4884738" y="1774825"/>
          <p14:tracePt t="8855" x="4754563" y="1774825"/>
          <p14:tracePt t="8859" x="4556125" y="1782763"/>
          <p14:tracePt t="8859" x="4495800" y="1782763"/>
          <p14:tracePt t="8871" x="3886200" y="1798638"/>
          <p14:tracePt t="8873" x="3787775" y="1806575"/>
          <p14:tracePt t="8873" x="3749675" y="1806575"/>
          <p14:tracePt t="8887" x="3703638" y="1806575"/>
          <p14:tracePt t="8888" x="3352800" y="1812925"/>
          <p14:tracePt t="8890" x="3306763" y="1812925"/>
          <p14:tracePt t="8890" x="3292475" y="1812925"/>
          <p14:tracePt t="8904" x="3230563" y="1812925"/>
          <p14:tracePt t="8906" x="3222625" y="1812925"/>
          <p14:tracePt t="8921" x="3216275" y="1812925"/>
          <p14:tracePt t="8922" x="3216275" y="1806575"/>
          <p14:tracePt t="8925" x="3208338" y="1806575"/>
          <p14:tracePt t="8938" x="3184525" y="1798638"/>
          <p14:tracePt t="8941" x="3170238" y="1790700"/>
          <p14:tracePt t="8941" x="3162300" y="1790700"/>
          <p14:tracePt t="8954" x="3040063" y="1760538"/>
          <p14:tracePt t="8957" x="2994025" y="1752600"/>
          <p14:tracePt t="8957" x="2971800" y="1752600"/>
          <p14:tracePt t="8971" x="2689225" y="1714500"/>
          <p14:tracePt t="8973" x="2644775" y="1714500"/>
          <p14:tracePt t="8974" x="2620963" y="1706563"/>
          <p14:tracePt t="8988" x="2354263" y="1684338"/>
          <p14:tracePt t="8989" x="2324100" y="1676400"/>
          <p14:tracePt t="8989" x="2308225" y="1676400"/>
          <p14:tracePt t="8992" x="2270125" y="1668463"/>
          <p14:tracePt t="9004" x="2255838" y="1668463"/>
          <p14:tracePt t="9004" x="2179638" y="1668463"/>
          <p14:tracePt t="9007" x="2163763" y="1668463"/>
          <p14:tracePt t="9007" x="2155825" y="1668463"/>
          <p14:tracePt t="9021" x="2125663" y="1668463"/>
          <p14:tracePt t="9145" x="2125663" y="1676400"/>
          <p14:tracePt t="9148" x="2125663" y="1684338"/>
          <p14:tracePt t="9155" x="2125663" y="1692275"/>
          <p14:tracePt t="9160" x="2125663" y="1698625"/>
          <p14:tracePt t="9167" x="2125663" y="1706563"/>
          <p14:tracePt t="9171" x="2117725" y="1706563"/>
          <p14:tracePt t="9185" x="2117725" y="1714500"/>
          <p14:tracePt t="9185" x="2111375" y="1722438"/>
          <p14:tracePt t="9188" x="2111375" y="1730375"/>
          <p14:tracePt t="9202" x="2103438" y="1736725"/>
          <p14:tracePt t="9205" x="2095500" y="1736725"/>
          <p14:tracePt t="9219" x="2087563" y="1744663"/>
          <p14:tracePt t="9221" x="2079625" y="1752600"/>
          <p14:tracePt t="9235" x="2073275" y="1752600"/>
          <p14:tracePt t="9239" x="2065338" y="1752600"/>
          <p14:tracePt t="9252" x="2057400" y="1760538"/>
          <p14:tracePt t="9256" x="2049463" y="1760538"/>
          <p14:tracePt t="9268" x="2041525" y="1760538"/>
          <p14:tracePt t="9276" x="2035175" y="1760538"/>
          <p14:tracePt t="9285" x="2027238" y="1768475"/>
          <p14:tracePt t="9290" x="2019300" y="1768475"/>
          <p14:tracePt t="9302" x="2011363" y="1774825"/>
          <p14:tracePt t="9306" x="2003425" y="1774825"/>
          <p14:tracePt t="9319" x="1997075" y="1774825"/>
          <p14:tracePt t="9321" x="1989138" y="1782763"/>
          <p14:tracePt t="9335" x="1973263" y="1782763"/>
          <p14:tracePt t="9339" x="1965325" y="1782763"/>
          <p14:tracePt t="9352" x="1943100" y="1790700"/>
          <p14:tracePt t="9355" x="1935163" y="1790700"/>
          <p14:tracePt t="9376" x="1905000" y="1790700"/>
          <p14:tracePt t="9377" x="1897063" y="1790700"/>
          <p14:tracePt t="9382" x="1889125" y="1790700"/>
          <p14:tracePt t="9386" x="1882775" y="1790700"/>
          <p14:tracePt t="9390" x="1874838" y="1790700"/>
          <p14:tracePt t="9402" x="1858963" y="1790700"/>
          <p14:tracePt t="9405" x="1851025" y="1790700"/>
          <p14:tracePt t="9419" x="1836738" y="1782763"/>
          <p14:tracePt t="9422" x="1828800" y="1782763"/>
          <p14:tracePt t="9435" x="1812925" y="1782763"/>
          <p14:tracePt t="9439" x="1806575" y="1782763"/>
          <p14:tracePt t="9452" x="1798638" y="1774825"/>
          <p14:tracePt t="9455" x="1790700" y="1774825"/>
          <p14:tracePt t="9468" x="1774825" y="1774825"/>
          <p14:tracePt t="9472" x="1768475" y="1768475"/>
          <p14:tracePt t="9485" x="1760538" y="1768475"/>
          <p14:tracePt t="9488" x="1760538" y="1760538"/>
          <p14:tracePt t="9502" x="1752600" y="1744663"/>
          <p14:tracePt t="9505" x="1752600" y="1736725"/>
          <p14:tracePt t="9518" x="1744663" y="1722438"/>
          <p14:tracePt t="9521" x="1744663" y="1714500"/>
          <p14:tracePt t="9535" x="1744663" y="1676400"/>
          <p14:tracePt t="9539" x="1752600" y="1668463"/>
          <p14:tracePt t="9539" x="1752600" y="1660525"/>
          <p14:tracePt t="9539" x="1760538" y="1654175"/>
          <p14:tracePt t="9552" x="1790700" y="1622425"/>
          <p14:tracePt t="9555" x="1806575" y="1616075"/>
          <p14:tracePt t="9568" x="1844675" y="1584325"/>
          <p14:tracePt t="9572" x="1851025" y="1577975"/>
          <p14:tracePt t="9585" x="1889125" y="1562100"/>
          <p14:tracePt t="9588" x="1905000" y="1554163"/>
          <p14:tracePt t="9602" x="1935163" y="1539875"/>
          <p14:tracePt t="9605" x="1951038" y="1531938"/>
          <p14:tracePt t="9618" x="1989138" y="1524000"/>
          <p14:tracePt t="9622" x="1997075" y="1524000"/>
          <p14:tracePt t="9622" x="2003425" y="1524000"/>
          <p14:tracePt t="9635" x="2057400" y="1524000"/>
          <p14:tracePt t="9638" x="2065338" y="1524000"/>
          <p14:tracePt t="9652" x="2125663" y="1524000"/>
          <p14:tracePt t="9655" x="2133600" y="1524000"/>
          <p14:tracePt t="9655" x="2141538" y="1524000"/>
          <p14:tracePt t="9669" x="2201863" y="1524000"/>
          <p14:tracePt t="9671" x="2209800" y="1531938"/>
          <p14:tracePt t="9685" x="2217738" y="1531938"/>
          <p14:tracePt t="9685" x="2270125" y="1539875"/>
          <p14:tracePt t="9689" x="2286000" y="1539875"/>
          <p14:tracePt t="9689" x="2293938" y="1539875"/>
          <p14:tracePt t="9702" x="2346325" y="1554163"/>
          <p14:tracePt t="9706" x="2362200" y="1562100"/>
          <p14:tracePt t="9718" x="2416175" y="1577975"/>
          <p14:tracePt t="9722" x="2422525" y="1584325"/>
          <p14:tracePt t="9722" x="2430463" y="1584325"/>
          <p14:tracePt t="9735" x="2468563" y="1616075"/>
          <p14:tracePt t="9738" x="2476500" y="1616075"/>
          <p14:tracePt t="9752" x="2476500" y="1622425"/>
          <p14:tracePt t="9752" x="2498725" y="1654175"/>
          <p14:tracePt t="9756" x="2498725" y="1660525"/>
          <p14:tracePt t="9756" x="2506663" y="1660525"/>
          <p14:tracePt t="9769" x="2506663" y="1684338"/>
          <p14:tracePt t="9771" x="2506663" y="1692275"/>
          <p14:tracePt t="9772" x="2506663" y="1698625"/>
          <p14:tracePt t="9785" x="2460625" y="1730375"/>
          <p14:tracePt t="9789" x="2446338" y="1744663"/>
          <p14:tracePt t="9789" x="2438400" y="1744663"/>
          <p14:tracePt t="9802" x="2378075" y="1774825"/>
          <p14:tracePt t="9806" x="2354263" y="1782763"/>
          <p14:tracePt t="9819" x="2286000" y="1806575"/>
          <p14:tracePt t="9822" x="2270125" y="1812925"/>
          <p14:tracePt t="9822" x="2255838" y="1812925"/>
          <p14:tracePt t="9835" x="2187575" y="1836738"/>
          <p14:tracePt t="9839" x="2171700" y="1836738"/>
          <p14:tracePt t="9839" x="2163763" y="1836738"/>
          <p14:tracePt t="9852" x="2111375" y="1844675"/>
          <p14:tracePt t="9855" x="2103438" y="1844675"/>
          <p14:tracePt t="9855" x="2087563" y="1844675"/>
          <p14:tracePt t="9868" x="1997075" y="1828800"/>
          <p14:tracePt t="9872" x="1973263" y="1820863"/>
          <p14:tracePt t="9872" x="1965325" y="1820863"/>
          <p14:tracePt t="9885" x="1866900" y="1790700"/>
          <p14:tracePt t="9889" x="1844675" y="1782763"/>
          <p14:tracePt t="9890" x="1836738" y="1774825"/>
          <p14:tracePt t="9902" x="1768475" y="1736725"/>
          <p14:tracePt t="9904" x="1760538" y="1730375"/>
          <p14:tracePt t="9918" x="1752600" y="1722438"/>
          <p14:tracePt t="9919" x="1722438" y="1692275"/>
          <p14:tracePt t="9923" x="1722438" y="1676400"/>
          <p14:tracePt t="9935" x="1722438" y="1638300"/>
          <p14:tracePt t="9938" x="1722438" y="1630363"/>
          <p14:tracePt t="9939" x="1730375" y="1622425"/>
          <p14:tracePt t="9952" x="1752600" y="1592263"/>
          <p14:tracePt t="9955" x="1768475" y="1577975"/>
          <p14:tracePt t="9968" x="1828800" y="1539875"/>
          <p14:tracePt t="9971" x="1836738" y="1531938"/>
          <p14:tracePt t="9986" x="1920875" y="1493838"/>
          <p14:tracePt t="9989" x="1951038" y="1485900"/>
          <p14:tracePt t="9990" x="1958975" y="1485900"/>
          <p14:tracePt t="10002" x="2049463" y="1477963"/>
          <p14:tracePt t="10005" x="2079625" y="1477963"/>
          <p14:tracePt t="10019" x="2270125" y="1516063"/>
          <p14:tracePt t="10022" x="2308225" y="1531938"/>
          <p14:tracePt t="10022" x="2332038" y="1546225"/>
          <p14:tracePt t="10035" x="2574925" y="1668463"/>
          <p14:tracePt t="10038" x="2620963" y="1698625"/>
          <p14:tracePt t="10052" x="2636838" y="1706563"/>
          <p14:tracePt t="10052" x="2759075" y="1844675"/>
          <p14:tracePt t="10055" x="2765425" y="1858963"/>
          <p14:tracePt t="10056" x="2773363" y="1874838"/>
          <p14:tracePt t="10069" x="2797175" y="1935163"/>
          <p14:tracePt t="10072" x="2797175" y="1958975"/>
          <p14:tracePt t="10085" x="2765425" y="1997075"/>
          <p14:tracePt t="10089" x="2759075" y="2003425"/>
          <p14:tracePt t="10102" x="2682875" y="2027238"/>
          <p14:tracePt t="10105" x="2659063" y="2027238"/>
          <p14:tracePt t="10118" x="2606675" y="2027238"/>
          <p14:tracePt t="10121" x="2598738" y="2027238"/>
          <p14:tracePt t="10122" x="2590800" y="2027238"/>
          <p14:tracePt t="10122" x="2582863" y="2027238"/>
          <p14:tracePt t="10135" x="2492375" y="2003425"/>
          <p14:tracePt t="10139" x="2468563" y="1997075"/>
          <p14:tracePt t="10152" x="2416175" y="1965325"/>
          <p14:tracePt t="10155" x="2408238" y="1965325"/>
          <p14:tracePt t="10155" x="2400300" y="1958975"/>
          <p14:tracePt t="10168" x="2384425" y="1935163"/>
          <p14:tracePt t="10171" x="2378075" y="1935163"/>
          <p14:tracePt t="10185" x="2384425" y="1920875"/>
          <p14:tracePt t="10188" x="2392363" y="1912938"/>
          <p14:tracePt t="10202" x="2422525" y="1905000"/>
          <p14:tracePt t="10204" x="2430463" y="1905000"/>
          <p14:tracePt t="10218" x="2438400" y="1905000"/>
          <p14:tracePt t="10219" x="2476500" y="1897063"/>
          <p14:tracePt t="10222" x="2492375" y="1897063"/>
          <p14:tracePt t="10235" x="2522538" y="1905000"/>
          <p14:tracePt t="10238" x="2530475" y="1912938"/>
          <p14:tracePt t="10252" x="2552700" y="1927225"/>
          <p14:tracePt t="10258" x="2560638" y="1935163"/>
          <p14:tracePt t="10269" x="2560638" y="1943100"/>
          <p14:tracePt t="10272" x="2560638" y="1951038"/>
          <p14:tracePt t="10285" x="2568575" y="1965325"/>
          <p14:tracePt t="10289" x="2568575" y="1973263"/>
          <p14:tracePt t="10302" x="2544763" y="2003425"/>
          <p14:tracePt t="10306" x="2544763" y="2019300"/>
          <p14:tracePt t="10306" x="2536825" y="2019300"/>
          <p14:tracePt t="10318" x="2522538" y="2057400"/>
          <p14:tracePt t="10322" x="2514600" y="2065338"/>
          <p14:tracePt t="10335" x="2492375" y="2111375"/>
          <p14:tracePt t="10338" x="2484438" y="2133600"/>
          <p14:tracePt t="10352" x="2460625" y="2187575"/>
          <p14:tracePt t="10356" x="2460625" y="2201863"/>
          <p14:tracePt t="10356" x="2460625" y="2209800"/>
          <p14:tracePt t="10376" x="2446338" y="2270125"/>
          <p14:tracePt t="10380" x="2446338" y="2286000"/>
          <p14:tracePt t="10386" x="2446338" y="2301875"/>
          <p14:tracePt t="10389" x="2446338" y="2308225"/>
          <p14:tracePt t="10390" x="2446338" y="2316163"/>
          <p14:tracePt t="10402" x="2484438" y="2392363"/>
          <p14:tracePt t="10405" x="2530475" y="2438400"/>
          <p14:tracePt t="10418" x="2743200" y="2613025"/>
          <p14:tracePt t="10422" x="2781300" y="2644775"/>
          <p14:tracePt t="10422" x="2819400" y="2667000"/>
          <p14:tracePt t="10435" x="3116263" y="2835275"/>
          <p14:tracePt t="10438" x="3222625" y="2887663"/>
          <p14:tracePt t="10452" x="3763963" y="3101975"/>
          <p14:tracePt t="10455" x="3840163" y="3140075"/>
          <p14:tracePt t="10455" x="3916363" y="3162300"/>
          <p14:tracePt t="10468" x="4441825" y="3330575"/>
          <p14:tracePt t="10471" x="4518025" y="3352800"/>
          <p14:tracePt t="10485" x="4556125" y="3360738"/>
          <p14:tracePt t="10485" x="5051425" y="3521075"/>
          <p14:tracePt t="10488" x="5151438" y="3551238"/>
          <p14:tracePt t="10489" x="5181600" y="3559175"/>
          <p14:tracePt t="10502" x="5508625" y="3641725"/>
          <p14:tracePt t="10505" x="5592763" y="3657600"/>
          <p14:tracePt t="10518" x="5616575" y="3665538"/>
          <p14:tracePt t="10519" x="5775325" y="3695700"/>
          <p14:tracePt t="10522" x="5791200" y="3695700"/>
          <p14:tracePt t="10522" x="5799138" y="3703638"/>
          <p14:tracePt t="10535" x="5851525" y="3711575"/>
          <p14:tracePt t="10539" x="5867400" y="3711575"/>
          <p14:tracePt t="10539" x="5867400" y="3717925"/>
          <p14:tracePt t="10552" x="5897563" y="3725863"/>
          <p14:tracePt t="10555" x="5905500" y="3725863"/>
          <p14:tracePt t="10568" x="5921375" y="3733800"/>
          <p14:tracePt t="10571" x="5927725" y="3733800"/>
          <p14:tracePt t="10585" x="5959475" y="3749675"/>
          <p14:tracePt t="10589" x="5959475" y="3756025"/>
          <p14:tracePt t="10589" x="5973763" y="3756025"/>
          <p14:tracePt t="10602" x="6035675" y="3763963"/>
          <p14:tracePt t="10606" x="6088063" y="3771900"/>
          <p14:tracePt t="10606" x="6096000" y="3779838"/>
          <p14:tracePt t="10618" x="6111875" y="3779838"/>
          <p14:tracePt t="10619" x="6294438" y="3802063"/>
          <p14:tracePt t="10621" x="6332538" y="3810000"/>
          <p14:tracePt t="10622" x="6340475" y="3810000"/>
          <p14:tracePt t="10635" x="6537325" y="3856038"/>
          <p14:tracePt t="10638" x="6583363" y="3870325"/>
          <p14:tracePt t="10652" x="6591300" y="3878263"/>
          <p14:tracePt t="10652" x="6773863" y="3946525"/>
          <p14:tracePt t="10656" x="6811963" y="3970338"/>
          <p14:tracePt t="10656" x="6819900" y="3970338"/>
          <p14:tracePt t="10669" x="6873875" y="4008438"/>
          <p14:tracePt t="10672" x="6880225" y="4016375"/>
          <p14:tracePt t="10685" x="6888163" y="4030663"/>
          <p14:tracePt t="10689" x="6888163" y="4038600"/>
          <p14:tracePt t="10702" x="6880225" y="4054475"/>
          <p14:tracePt t="10704" x="6880225" y="4060825"/>
          <p14:tracePt t="10719" x="6850063" y="4084638"/>
          <p14:tracePt t="10721" x="6842125" y="4084638"/>
          <p14:tracePt t="10722" x="6842125" y="4092575"/>
          <p14:tracePt t="10735" x="6811963" y="4114800"/>
          <p14:tracePt t="10739" x="6797675" y="4122738"/>
          <p14:tracePt t="10739" x="6797675" y="4130675"/>
          <p14:tracePt t="10752" x="6765925" y="4160838"/>
          <p14:tracePt t="10756" x="6751638" y="4168775"/>
          <p14:tracePt t="10769" x="6727825" y="4191000"/>
          <p14:tracePt t="10771" x="6721475" y="4198938"/>
          <p14:tracePt t="10785" x="6705600" y="4221163"/>
          <p14:tracePt t="10789" x="6705600" y="4229100"/>
          <p14:tracePt t="10802" x="6705600" y="4244975"/>
          <p14:tracePt t="10805" x="6705600" y="4251325"/>
          <p14:tracePt t="10819" x="6705600" y="4259263"/>
          <p14:tracePt t="10861" x="6713538" y="4259263"/>
          <p14:tracePt t="10872" x="6721475" y="4259263"/>
          <p14:tracePt t="10880" x="6727825" y="4259263"/>
          <p14:tracePt t="10888" x="6735763" y="4259263"/>
          <p14:tracePt t="10888" x="6735763" y="4251325"/>
          <p14:tracePt t="10892" x="6743700" y="4251325"/>
          <p14:tracePt t="10897" x="6751638" y="4251325"/>
          <p14:tracePt t="10904" x="6759575" y="4251325"/>
          <p14:tracePt t="10906" x="6765925" y="4244975"/>
          <p14:tracePt t="10921" x="6797675" y="4244975"/>
          <p14:tracePt t="10923" x="6804025" y="4244975"/>
          <p14:tracePt t="10937" x="6835775" y="4237038"/>
          <p14:tracePt t="10940" x="6842125" y="4237038"/>
          <p14:tracePt t="10954" x="6880225" y="4221163"/>
          <p14:tracePt t="10958" x="6888163" y="4221163"/>
          <p14:tracePt t="10971" x="6918325" y="4206875"/>
          <p14:tracePt t="10974" x="6926263" y="4206875"/>
          <p14:tracePt t="10989" x="6942138" y="4191000"/>
          <p14:tracePt t="10989" x="6950075" y="4191000"/>
          <p14:tracePt t="10994" x="6956425" y="4183063"/>
          <p14:tracePt t="11004" x="6964363" y="4175125"/>
          <p14:tracePt t="11005" x="6972300" y="4175125"/>
          <p14:tracePt t="11005" x="6972300" y="4168775"/>
          <p14:tracePt t="11010" x="6980238" y="4168775"/>
          <p14:tracePt t="11021" x="6988175" y="4160838"/>
          <p14:tracePt t="11049" x="6988175" y="4152900"/>
          <p14:tracePt t="11062" x="6994525" y="4152900"/>
          <p14:tracePt t="11223" x="7002463" y="4152900"/>
          <p14:tracePt t="11227" x="7010400" y="4152900"/>
          <p14:tracePt t="11231" x="7018338" y="4152900"/>
          <p14:tracePt t="11238" x="7026275" y="4152900"/>
          <p14:tracePt t="11240" x="7026275" y="4160838"/>
          <p14:tracePt t="11254" x="7048500" y="4168775"/>
          <p14:tracePt t="11257" x="7056438" y="4168775"/>
          <p14:tracePt t="11272" x="7064375" y="4168775"/>
          <p14:tracePt t="11274" x="7064375" y="4175125"/>
          <p14:tracePt t="11289" x="7070725" y="4175125"/>
          <p14:tracePt t="11333" x="7078663" y="4175125"/>
          <p14:tracePt t="11343" x="7086600" y="4175125"/>
          <p14:tracePt t="11347" x="7086600" y="4183063"/>
          <p14:tracePt t="11352" x="7094538" y="4183063"/>
          <p14:tracePt t="11358" x="7102475" y="4191000"/>
          <p14:tracePt t="11362" x="7108825" y="4198938"/>
          <p14:tracePt t="11376" x="7124700" y="4213225"/>
          <p14:tracePt t="11381" x="7124700" y="4221163"/>
          <p14:tracePt t="11389" x="7132638" y="4237038"/>
          <p14:tracePt t="11393" x="7132638" y="4244975"/>
          <p14:tracePt t="11406" x="7132638" y="4259263"/>
          <p14:tracePt t="11408" x="7132638" y="4267200"/>
          <p14:tracePt t="11422" x="7124700" y="4283075"/>
          <p14:tracePt t="11426" x="7116763" y="4283075"/>
          <p14:tracePt t="11439" x="7102475" y="4289425"/>
          <p14:tracePt t="11442" x="7094538" y="4297363"/>
          <p14:tracePt t="11455" x="7078663" y="4297363"/>
          <p14:tracePt t="11458" x="7070725" y="4297363"/>
          <p14:tracePt t="11472" x="7056438" y="4297363"/>
          <p14:tracePt t="11474" x="7048500" y="4297363"/>
          <p14:tracePt t="11489" x="7032625" y="4283075"/>
          <p14:tracePt t="11492" x="7026275" y="4283075"/>
          <p14:tracePt t="11505" x="7010400" y="4267200"/>
          <p14:tracePt t="11508" x="7002463" y="4259263"/>
          <p14:tracePt t="11522" x="6988175" y="4244975"/>
          <p14:tracePt t="11525" x="6988175" y="4237038"/>
          <p14:tracePt t="11539" x="6988175" y="4229100"/>
          <p14:tracePt t="11541" x="6994525" y="4221163"/>
          <p14:tracePt t="11556" x="7010400" y="4213225"/>
          <p14:tracePt t="11559" x="7018338" y="4213225"/>
          <p14:tracePt t="11572" x="7026275" y="4213225"/>
          <p14:tracePt t="11575" x="7032625" y="4213225"/>
          <p14:tracePt t="11589" x="7056438" y="4213225"/>
          <p14:tracePt t="11591" x="7064375" y="4213225"/>
          <p14:tracePt t="11605" x="7086600" y="4213225"/>
          <p14:tracePt t="11608" x="7094538" y="4221163"/>
          <p14:tracePt t="11622" x="7124700" y="4229100"/>
          <p14:tracePt t="11625" x="7140575" y="4237038"/>
          <p14:tracePt t="11639" x="7162800" y="4259263"/>
          <p14:tracePt t="11641" x="7170738" y="4267200"/>
          <p14:tracePt t="11656" x="7185025" y="4297363"/>
          <p14:tracePt t="11659" x="7185025" y="4305300"/>
          <p14:tracePt t="11672" x="7170738" y="4343400"/>
          <p14:tracePt t="11675" x="7146925" y="4351338"/>
          <p14:tracePt t="11675" x="7140575" y="4351338"/>
          <p14:tracePt t="11689" x="7056438" y="4381500"/>
          <p14:tracePt t="11692" x="7032625" y="4381500"/>
          <p14:tracePt t="11705" x="6926263" y="4397375"/>
          <p14:tracePt t="11708" x="6858000" y="4403725"/>
          <p14:tracePt t="11709" x="6850063" y="4403725"/>
          <p14:tracePt t="11722" x="6705600" y="4397375"/>
          <p14:tracePt t="11725" x="6651625" y="4389438"/>
          <p14:tracePt t="11739" x="6561138" y="4365625"/>
          <p14:tracePt t="11741" x="6530975" y="4351338"/>
          <p14:tracePt t="11756" x="6492875" y="4313238"/>
          <p14:tracePt t="11761" x="6477000" y="4297363"/>
          <p14:tracePt t="11762" x="6469063" y="4289425"/>
          <p14:tracePt t="11773" x="6461125" y="4259263"/>
          <p14:tracePt t="11777" x="6454775" y="4251325"/>
          <p14:tracePt t="11777" x="6454775" y="4244975"/>
          <p14:tracePt t="11790" x="6446838" y="4221163"/>
          <p14:tracePt t="11794" x="6446838" y="4198938"/>
          <p14:tracePt t="11805" x="6446838" y="4160838"/>
          <p14:tracePt t="11808" x="6454775" y="4152900"/>
          <p14:tracePt t="11808" x="6461125" y="4144963"/>
          <p14:tracePt t="11822" x="6492875" y="4106863"/>
          <p14:tracePt t="11825" x="6507163" y="4098925"/>
          <p14:tracePt t="11825" x="6507163" y="4092575"/>
          <p14:tracePt t="11839" x="6561138" y="4060825"/>
          <p14:tracePt t="11841" x="6575425" y="4054475"/>
          <p14:tracePt t="11856" x="6645275" y="4022725"/>
          <p14:tracePt t="11860" x="6675438" y="4008438"/>
          <p14:tracePt t="11860" x="6689725" y="4008438"/>
          <p14:tracePt t="11872" x="6765925" y="3992563"/>
          <p14:tracePt t="11875" x="6789738" y="3992563"/>
          <p14:tracePt t="11875" x="6797675" y="3992563"/>
          <p14:tracePt t="11889" x="6858000" y="3984625"/>
          <p14:tracePt t="11892" x="6888163" y="3992563"/>
          <p14:tracePt t="11892" x="6896100" y="3992563"/>
          <p14:tracePt t="11905" x="6988175" y="4022725"/>
          <p14:tracePt t="11908" x="7026275" y="4038600"/>
          <p14:tracePt t="11909" x="7032625" y="4046538"/>
          <p14:tracePt t="11922" x="7094538" y="4076700"/>
          <p14:tracePt t="11925" x="7116763" y="4092575"/>
          <p14:tracePt t="11939" x="7154863" y="4137025"/>
          <p14:tracePt t="11942" x="7154863" y="4144963"/>
          <p14:tracePt t="11955" x="7154863" y="4175125"/>
          <p14:tracePt t="11958" x="7154863" y="4183063"/>
          <p14:tracePt t="11972" x="7116763" y="4206875"/>
          <p14:tracePt t="11975" x="7102475" y="4213225"/>
          <p14:tracePt t="11990" x="7056438" y="4229100"/>
          <p14:tracePt t="11993" x="7040563" y="4229100"/>
          <p14:tracePt t="12006" x="6980238" y="4237038"/>
          <p14:tracePt t="12008" x="6950075" y="4237038"/>
          <p14:tracePt t="12023" x="6873875" y="4229100"/>
          <p14:tracePt t="12025" x="6835775" y="4213225"/>
          <p14:tracePt t="12039" x="6759575" y="4183063"/>
          <p14:tracePt t="12042" x="6735763" y="4168775"/>
          <p14:tracePt t="12042" x="6727825" y="4168775"/>
          <p14:tracePt t="12055" x="6607175" y="4076700"/>
          <p14:tracePt t="12058" x="6569075" y="4046538"/>
          <p14:tracePt t="12072" x="6537325" y="3992563"/>
          <p14:tracePt t="12075" x="6530975" y="3984625"/>
          <p14:tracePt t="12075" x="6530975" y="3978275"/>
          <p14:tracePt t="12088" x="6523038" y="3940175"/>
          <p14:tracePt t="12091" x="6523038" y="3932238"/>
          <p14:tracePt t="12105" x="6545263" y="3902075"/>
          <p14:tracePt t="12107" x="6553200" y="3886200"/>
          <p14:tracePt t="12122" x="6607175" y="3856038"/>
          <p14:tracePt t="12125" x="6613525" y="3848100"/>
          <p14:tracePt t="12138" x="6683375" y="3817938"/>
          <p14:tracePt t="12141" x="6705600" y="3802063"/>
          <p14:tracePt t="12155" x="6713538" y="3802063"/>
          <p14:tracePt t="12155" x="6789738" y="3779838"/>
          <p14:tracePt t="12159" x="6819900" y="3771900"/>
          <p14:tracePt t="12159" x="6827838" y="3771900"/>
          <p14:tracePt t="12172" x="6918325" y="3771900"/>
          <p14:tracePt t="12174" x="6926263" y="3771900"/>
          <p14:tracePt t="12174" x="6934200" y="3771900"/>
          <p14:tracePt t="12188" x="7048500" y="3817938"/>
          <p14:tracePt t="12191" x="7078663" y="3825875"/>
          <p14:tracePt t="12191" x="7086600" y="3825875"/>
          <p14:tracePt t="12205" x="7185025" y="3902075"/>
          <p14:tracePt t="12208" x="7208838" y="3916363"/>
          <p14:tracePt t="12222" x="7261225" y="3992563"/>
          <p14:tracePt t="12225" x="7269163" y="4016375"/>
          <p14:tracePt t="12225" x="7277100" y="4022725"/>
          <p14:tracePt t="12238" x="7261225" y="4114800"/>
          <p14:tracePt t="12241" x="7246938" y="4144963"/>
          <p14:tracePt t="12255" x="7154863" y="4221163"/>
          <p14:tracePt t="12258" x="7140575" y="4229100"/>
          <p14:tracePt t="12272" x="7078663" y="4251325"/>
          <p14:tracePt t="12274" x="7064375" y="4259263"/>
          <p14:tracePt t="12288" x="6988175" y="4275138"/>
          <p14:tracePt t="12291" x="6964363" y="4275138"/>
          <p14:tracePt t="12305" x="6880225" y="4283075"/>
          <p14:tracePt t="12308" x="6865938" y="4283075"/>
          <p14:tracePt t="12308" x="6858000" y="4283075"/>
          <p14:tracePt t="12322" x="6797675" y="4259263"/>
          <p14:tracePt t="12325" x="6781800" y="4251325"/>
          <p14:tracePt t="12325" x="6765925" y="4244975"/>
          <p14:tracePt t="12338" x="6675438" y="4191000"/>
          <p14:tracePt t="12341" x="6667500" y="4183063"/>
          <p14:tracePt t="12341" x="6659563" y="4175125"/>
          <p14:tracePt t="12355" x="6651625" y="4168775"/>
          <p14:tracePt t="12355" x="6591300" y="4106863"/>
          <p14:tracePt t="12359" x="6575425" y="4076700"/>
          <p14:tracePt t="12377" x="6569075" y="3962400"/>
          <p14:tracePt t="12381" x="6591300" y="3924300"/>
          <p14:tracePt t="12382" x="6591300" y="3916363"/>
          <p14:tracePt t="12382" x="6599238" y="3902075"/>
          <p14:tracePt t="12389" x="6645275" y="3856038"/>
          <p14:tracePt t="12393" x="6667500" y="3832225"/>
          <p14:tracePt t="12405" x="6727825" y="3794125"/>
          <p14:tracePt t="12408" x="6735763" y="3787775"/>
          <p14:tracePt t="12408" x="6743700" y="3787775"/>
          <p14:tracePt t="12422" x="6804025" y="3771900"/>
          <p14:tracePt t="12425" x="6827838" y="3763963"/>
          <p14:tracePt t="12438" x="6904038" y="3763963"/>
          <p14:tracePt t="12441" x="6926263" y="3771900"/>
          <p14:tracePt t="12441" x="6934200" y="3771900"/>
          <p14:tracePt t="12455" x="6934200" y="3779838"/>
          <p14:tracePt t="12455" x="7040563" y="3832225"/>
          <p14:tracePt t="12458" x="7070725" y="3856038"/>
          <p14:tracePt t="12458" x="7078663" y="3863975"/>
          <p14:tracePt t="12472" x="7216775" y="4000500"/>
          <p14:tracePt t="12474" x="7246938" y="4046538"/>
          <p14:tracePt t="12488" x="7254875" y="4054475"/>
          <p14:tracePt t="12489" x="7323138" y="4251325"/>
          <p14:tracePt t="12492" x="7331075" y="4297363"/>
          <p14:tracePt t="12493" x="7331075" y="4313238"/>
          <p14:tracePt t="12505" x="7315200" y="4487863"/>
          <p14:tracePt t="12507" x="7299325" y="4511675"/>
          <p14:tracePt t="12521" x="7292975" y="4518025"/>
          <p14:tracePt t="12522" x="7223125" y="4587875"/>
          <p14:tracePt t="12526" x="7200900" y="4602163"/>
          <p14:tracePt t="12526" x="7192963" y="4602163"/>
          <p14:tracePt t="12538" x="7132638" y="4625975"/>
          <p14:tracePt t="12541" x="7094538" y="4632325"/>
          <p14:tracePt t="12555" x="7086600" y="4632325"/>
          <p14:tracePt t="12555" x="7010400" y="4632325"/>
          <p14:tracePt t="12558" x="6994525" y="4632325"/>
          <p14:tracePt t="12558" x="6980238" y="4625975"/>
          <p14:tracePt t="12572" x="6842125" y="4594225"/>
          <p14:tracePt t="12575" x="6804025" y="4579938"/>
          <p14:tracePt t="12575" x="6797675" y="4579938"/>
          <p14:tracePt t="12588" x="6659563" y="4518025"/>
          <p14:tracePt t="12592" x="6637338" y="4503738"/>
          <p14:tracePt t="12592" x="6637338" y="4495800"/>
          <p14:tracePt t="12605" x="6545263" y="4419600"/>
          <p14:tracePt t="12608" x="6523038" y="4403725"/>
          <p14:tracePt t="12608" x="6523038" y="4397375"/>
          <p14:tracePt t="12622" x="6477000" y="4327525"/>
          <p14:tracePt t="12625" x="6477000" y="4313238"/>
          <p14:tracePt t="12625" x="6477000" y="4305300"/>
          <p14:tracePt t="12638" x="6499225" y="4221163"/>
          <p14:tracePt t="12641" x="6515100" y="4191000"/>
          <p14:tracePt t="12641" x="6530975" y="4183063"/>
          <p14:tracePt t="12655" x="6645275" y="4098925"/>
          <p14:tracePt t="12658" x="6675438" y="4084638"/>
          <p14:tracePt t="12672" x="6773863" y="4046538"/>
          <p14:tracePt t="12674" x="6789738" y="4038600"/>
          <p14:tracePt t="12675" x="6804025" y="4038600"/>
          <p14:tracePt t="12688" x="6896100" y="4030663"/>
          <p14:tracePt t="12692" x="6942138" y="4030663"/>
          <p14:tracePt t="12705" x="7032625" y="4060825"/>
          <p14:tracePt t="12707" x="7048500" y="4068763"/>
          <p14:tracePt t="12708" x="7056438" y="4076700"/>
          <p14:tracePt t="12722" x="7102475" y="4114800"/>
          <p14:tracePt t="12725" x="7116763" y="4122738"/>
          <p14:tracePt t="12725" x="7124700" y="4130675"/>
          <p14:tracePt t="12738" x="7154863" y="4168775"/>
          <p14:tracePt t="12741" x="7154863" y="4183063"/>
          <p14:tracePt t="12756" x="7146925" y="4229100"/>
          <p14:tracePt t="12760" x="7124700" y="4244975"/>
          <p14:tracePt t="12761" x="7116763" y="4251325"/>
          <p14:tracePt t="12772" x="7064375" y="4267200"/>
          <p14:tracePt t="12775" x="7032625" y="4275138"/>
          <p14:tracePt t="12776" x="7026275" y="4275138"/>
          <p14:tracePt t="12788" x="7018338" y="4275138"/>
          <p14:tracePt t="12789" x="6964363" y="4283075"/>
          <p14:tracePt t="12792" x="6918325" y="4283075"/>
          <p14:tracePt t="12793" x="6911975" y="4283075"/>
          <p14:tracePt t="12805" x="6789738" y="4267200"/>
          <p14:tracePt t="12808" x="6765925" y="4251325"/>
          <p14:tracePt t="12808" x="6751638" y="4251325"/>
          <p14:tracePt t="12821" x="6743700" y="4251325"/>
          <p14:tracePt t="12822" x="6667500" y="4213225"/>
          <p14:tracePt t="12825" x="6651625" y="4206875"/>
          <p14:tracePt t="12826" x="6651625" y="4198938"/>
          <p14:tracePt t="12838" x="6613525" y="4175125"/>
          <p14:tracePt t="12841" x="6599238" y="4152900"/>
          <p14:tracePt t="12842" x="6591300" y="4152900"/>
          <p14:tracePt t="12855" x="6561138" y="4098925"/>
          <p14:tracePt t="12858" x="6553200" y="4084638"/>
          <p14:tracePt t="12872" x="6561138" y="4022725"/>
          <p14:tracePt t="12875" x="6569075" y="4008438"/>
          <p14:tracePt t="12875" x="6569075" y="4000500"/>
          <p14:tracePt t="12888" x="6637338" y="3954463"/>
          <p14:tracePt t="12892" x="6651625" y="3940175"/>
          <p14:tracePt t="12892" x="6659563" y="3940175"/>
          <p14:tracePt t="12905" x="6721475" y="3916363"/>
          <p14:tracePt t="12908" x="6735763" y="3908425"/>
          <p14:tracePt t="12922" x="6811963" y="3902075"/>
          <p14:tracePt t="12925" x="6827838" y="3902075"/>
          <p14:tracePt t="12925" x="6835775" y="3902075"/>
          <p14:tracePt t="12938" x="6896100" y="3908425"/>
          <p14:tracePt t="12941" x="6918325" y="3916363"/>
          <p14:tracePt t="12955" x="6980238" y="3954463"/>
          <p14:tracePt t="12958" x="7002463" y="3970338"/>
          <p14:tracePt t="12958" x="7010400" y="3978275"/>
          <p14:tracePt t="12971" x="7086600" y="4054475"/>
          <p14:tracePt t="12974" x="7094538" y="4076700"/>
          <p14:tracePt t="12988" x="7102475" y="4076700"/>
          <p14:tracePt t="12989" x="7132638" y="4160838"/>
          <p14:tracePt t="12991" x="7132638" y="4183063"/>
          <p14:tracePt t="12991" x="7132638" y="4198938"/>
          <p14:tracePt t="12995" x="7124700" y="4213225"/>
          <p14:tracePt t="12995" x="7124700" y="4229100"/>
          <p14:tracePt t="13005" x="7078663" y="4275138"/>
          <p14:tracePt t="13007" x="7064375" y="4289425"/>
          <p14:tracePt t="13021" x="7056438" y="4289425"/>
          <p14:tracePt t="13022" x="6980238" y="4313238"/>
          <p14:tracePt t="13025" x="6972300" y="4321175"/>
          <p14:tracePt t="13025" x="6964363" y="4321175"/>
          <p14:tracePt t="13038" x="6888163" y="4327525"/>
          <p14:tracePt t="13041" x="6865938" y="4327525"/>
          <p14:tracePt t="13055" x="6858000" y="4327525"/>
          <p14:tracePt t="13055" x="6789738" y="4313238"/>
          <p14:tracePt t="13058" x="6773863" y="4313238"/>
          <p14:tracePt t="13059" x="6773863" y="4305300"/>
          <p14:tracePt t="13072" x="6727825" y="4283075"/>
          <p14:tracePt t="13074" x="6721475" y="4275138"/>
          <p14:tracePt t="13075" x="6721475" y="4267200"/>
          <p14:tracePt t="13088" x="6683375" y="4221163"/>
          <p14:tracePt t="13091" x="6675438" y="4213225"/>
          <p14:tracePt t="13105" x="6659563" y="4160838"/>
          <p14:tracePt t="13108" x="6659563" y="4152900"/>
          <p14:tracePt t="13108" x="6659563" y="4144963"/>
          <p14:tracePt t="13122" x="6697663" y="4092575"/>
          <p14:tracePt t="13125" x="6705600" y="4084638"/>
          <p14:tracePt t="13125" x="6713538" y="4076700"/>
          <p14:tracePt t="13138" x="6759575" y="4054475"/>
          <p14:tracePt t="13141" x="6773863" y="4054475"/>
          <p14:tracePt t="13155" x="6811963" y="4046538"/>
          <p14:tracePt t="13158" x="6827838" y="4046538"/>
          <p14:tracePt t="13172" x="6880225" y="4068763"/>
          <p14:tracePt t="13174" x="6904038" y="4076700"/>
          <p14:tracePt t="13188" x="6904038" y="4084638"/>
          <p14:tracePt t="13189" x="6972300" y="4137025"/>
          <p14:tracePt t="13192" x="6988175" y="4152900"/>
          <p14:tracePt t="13192" x="6988175" y="4160838"/>
          <p14:tracePt t="13205" x="7026275" y="4229100"/>
          <p14:tracePt t="13208" x="7026275" y="4244975"/>
          <p14:tracePt t="13208" x="7026275" y="4251325"/>
          <p14:tracePt t="13221" x="7032625" y="4297363"/>
          <p14:tracePt t="13225" x="7032625" y="4305300"/>
          <p14:tracePt t="13238" x="7010400" y="4327525"/>
          <p14:tracePt t="13241" x="7002463" y="4335463"/>
          <p14:tracePt t="13255" x="6994525" y="4335463"/>
          <p14:tracePt t="13255" x="6956425" y="4351338"/>
          <p14:tracePt t="13258" x="6942138" y="4351338"/>
          <p14:tracePt t="13272" x="6880225" y="4351338"/>
          <p14:tracePt t="13274" x="6865938" y="4351338"/>
          <p14:tracePt t="13288" x="6811963" y="4321175"/>
          <p14:tracePt t="13292" x="6797675" y="4313238"/>
          <p14:tracePt t="13305" x="6765925" y="4289425"/>
          <p14:tracePt t="13307" x="6765925" y="4283075"/>
          <p14:tracePt t="13321" x="6759575" y="4283075"/>
          <p14:tracePt t="13322" x="6759575" y="4267200"/>
          <p14:tracePt t="13324" x="6759575" y="4259263"/>
          <p14:tracePt t="13338" x="6781800" y="4251325"/>
          <p14:tracePt t="13341" x="6781800" y="4244975"/>
          <p14:tracePt t="13355" x="6811963" y="4237038"/>
          <p14:tracePt t="13358" x="6819900" y="4237038"/>
          <p14:tracePt t="13372" x="6842125" y="4244975"/>
          <p14:tracePt t="13381" x="6873875" y="4251325"/>
          <p14:tracePt t="13389" x="6888163" y="4275138"/>
          <p14:tracePt t="13393" x="6904038" y="4297363"/>
          <p14:tracePt t="13405" x="6911975" y="4359275"/>
          <p14:tracePt t="13408" x="6918325" y="4373563"/>
          <p14:tracePt t="13422" x="6904038" y="4427538"/>
          <p14:tracePt t="13425" x="6896100" y="4441825"/>
          <p14:tracePt t="13438" x="6873875" y="4479925"/>
          <p14:tracePt t="13441" x="6865938" y="4487863"/>
          <p14:tracePt t="13455" x="6858000" y="4487863"/>
          <p14:tracePt t="13455" x="6827838" y="4503738"/>
          <p14:tracePt t="13458" x="6819900" y="4511675"/>
          <p14:tracePt t="13472" x="6797675" y="4518025"/>
          <p14:tracePt t="13474" x="6789738" y="4518025"/>
          <p14:tracePt t="13488" x="6751638" y="4518025"/>
          <p14:tracePt t="13491" x="6743700" y="4518025"/>
          <p14:tracePt t="13505" x="6697663" y="4511675"/>
          <p14:tracePt t="13508" x="6689725" y="4503738"/>
          <p14:tracePt t="13508" x="6683375" y="4503738"/>
          <p14:tracePt t="13522" x="6645275" y="4479925"/>
          <p14:tracePt t="13525" x="6629400" y="4473575"/>
          <p14:tracePt t="13538" x="6607175" y="4449763"/>
          <p14:tracePt t="13541" x="6599238" y="4435475"/>
          <p14:tracePt t="13555" x="6591300" y="4397375"/>
          <p14:tracePt t="13558" x="6591300" y="4389438"/>
          <p14:tracePt t="13572" x="6599238" y="4365625"/>
          <p14:tracePt t="13574" x="6599238" y="4359275"/>
          <p14:tracePt t="13589" x="6613525" y="4351338"/>
          <p14:tracePt t="13592" x="6629400" y="4351338"/>
          <p14:tracePt t="13605" x="6659563" y="4351338"/>
          <p14:tracePt t="13607" x="6667500" y="4351338"/>
          <p14:tracePt t="13622" x="6713538" y="4381500"/>
          <p14:tracePt t="13625" x="6727825" y="4397375"/>
          <p14:tracePt t="13625" x="6735763" y="4397375"/>
          <p14:tracePt t="13638" x="6781800" y="4435475"/>
          <p14:tracePt t="13641" x="6789738" y="4441825"/>
          <p14:tracePt t="13641" x="6797675" y="4449763"/>
          <p14:tracePt t="13655" x="6827838" y="4479925"/>
          <p14:tracePt t="13658" x="6835775" y="4487863"/>
          <p14:tracePt t="13672" x="6858000" y="4495800"/>
          <p14:tracePt t="13675" x="6865938" y="4495800"/>
          <p14:tracePt t="13694" x="6873875" y="4495800"/>
          <p14:tracePt t="13697" x="6873875" y="4487863"/>
          <p14:tracePt t="13705" x="6880225" y="4487863"/>
          <p14:tracePt t="13707" x="6880225" y="4479925"/>
          <p14:tracePt t="13722" x="6888163" y="4473575"/>
          <p14:tracePt t="13725" x="6888163" y="4465638"/>
          <p14:tracePt t="13738" x="6896100" y="4457700"/>
          <p14:tracePt t="13757" x="6896100" y="4449763"/>
          <p14:tracePt t="14128" x="6896100" y="4457700"/>
          <p14:tracePt t="14131" x="6888163" y="4457700"/>
          <p14:tracePt t="14135" x="6880225" y="4465638"/>
          <p14:tracePt t="14136" x="6873875" y="4479925"/>
          <p14:tracePt t="14136" x="6865938" y="4487863"/>
          <p14:tracePt t="14140" x="6842125" y="4518025"/>
          <p14:tracePt t="14140" x="6827838" y="4533900"/>
          <p14:tracePt t="14143" x="6789738" y="4579938"/>
          <p14:tracePt t="14144" x="6773863" y="4602163"/>
          <p14:tracePt t="14154" x="6667500" y="4724400"/>
          <p14:tracePt t="14154" x="6645275" y="4754563"/>
          <p14:tracePt t="14158" x="6613525" y="4792663"/>
          <p14:tracePt t="14170" x="6553200" y="4860925"/>
          <p14:tracePt t="14179" x="6530975" y="4876800"/>
          <p14:tracePt t="14180" x="6523038" y="4876800"/>
          <p14:tracePt t="14187" x="6507163" y="4876800"/>
          <p14:tracePt t="14194" x="6484938" y="4876800"/>
          <p14:tracePt t="14204" x="6430963" y="4860925"/>
          <p14:tracePt t="14213" x="6362700" y="4830763"/>
          <p14:tracePt t="14213" x="6340475" y="4808538"/>
          <p14:tracePt t="14220" x="6286500" y="4746625"/>
          <p14:tracePt t="14228" x="6240463" y="4625975"/>
          <p14:tracePt t="14237" x="6226175" y="4465638"/>
          <p14:tracePt t="14244" x="6226175" y="4449763"/>
          <p14:tracePt t="14244" x="6240463" y="4343400"/>
          <p14:tracePt t="14254" x="6286500" y="4213225"/>
          <p14:tracePt t="14261" x="6332538" y="4144963"/>
          <p14:tracePt t="14270" x="6400800" y="4076700"/>
          <p14:tracePt t="14279" x="6492875" y="4008438"/>
          <p14:tracePt t="14280" x="6515100" y="3992563"/>
          <p14:tracePt t="14287" x="6613525" y="3932238"/>
          <p14:tracePt t="14294" x="6705600" y="3878263"/>
          <p14:tracePt t="14304" x="6789738" y="3848100"/>
          <p14:tracePt t="14312" x="6850063" y="3840163"/>
          <p14:tracePt t="14313" x="6858000" y="3840163"/>
          <p14:tracePt t="14320" x="6888163" y="3840163"/>
          <p14:tracePt t="14328" x="6926263" y="3856038"/>
          <p14:tracePt t="14337" x="6964363" y="3894138"/>
          <p14:tracePt t="14346" x="7002463" y="3954463"/>
          <p14:tracePt t="14347" x="7018338" y="3992563"/>
          <p14:tracePt t="14354" x="7048500" y="4076700"/>
          <p14:tracePt t="14361" x="7070725" y="4206875"/>
          <p14:tracePt t="14370" x="7078663" y="4297363"/>
          <p14:tracePt t="14380" x="7070725" y="4359275"/>
          <p14:tracePt t="14381" x="7070725" y="4381500"/>
          <p14:tracePt t="14388" x="7056438" y="4411663"/>
          <p14:tracePt t="14388" x="7048500" y="4419600"/>
          <p14:tracePt t="14395" x="7032625" y="4441825"/>
          <p14:tracePt t="14404" x="6994525" y="4465638"/>
          <p14:tracePt t="14413" x="6956425" y="4473575"/>
          <p14:tracePt t="14414" x="6942138" y="4479925"/>
          <p14:tracePt t="14420" x="6918325" y="4479925"/>
          <p14:tracePt t="14428" x="6896100" y="4479925"/>
          <p14:tracePt t="14437" x="6858000" y="4473575"/>
          <p14:tracePt t="14444" x="6850063" y="4473575"/>
          <p14:tracePt t="14445" x="6835775" y="4465638"/>
          <p14:tracePt t="14453" x="6804025" y="4435475"/>
          <p14:tracePt t="14461" x="6743700" y="4335463"/>
          <p14:tracePt t="14470" x="6697663" y="4191000"/>
          <p14:tracePt t="14480" x="6683375" y="4084638"/>
          <p14:tracePt t="14480" x="6683375" y="4054475"/>
          <p14:tracePt t="14487" x="6683375" y="3962400"/>
          <p14:tracePt t="14494" x="6705600" y="3886200"/>
          <p14:tracePt t="14504" x="6751638" y="3787775"/>
          <p14:tracePt t="14513" x="6789738" y="3725863"/>
          <p14:tracePt t="14513" x="6811963" y="3703638"/>
          <p14:tracePt t="14520" x="6842125" y="3665538"/>
          <p14:tracePt t="14528" x="6865938" y="3641725"/>
          <p14:tracePt t="14537" x="6880225" y="3635375"/>
          <p14:tracePt t="14546" x="6888163" y="3635375"/>
          <p14:tracePt t="14554" x="6896100" y="3635375"/>
          <p14:tracePt t="14563" x="6904038" y="3635375"/>
          <p14:tracePt t="14571" x="6911975" y="3635375"/>
          <p14:tracePt t="14580" x="6918325" y="3641725"/>
          <p14:tracePt t="14580" x="6918325" y="3649663"/>
          <p14:tracePt t="14587" x="6926263" y="3657600"/>
          <p14:tracePt t="14595" x="6942138" y="3665538"/>
          <p14:tracePt t="14604" x="6950075" y="3673475"/>
          <p14:tracePt t="14612" x="6964363" y="3679825"/>
          <p14:tracePt t="14620" x="6972300" y="3687763"/>
          <p14:tracePt t="14628" x="6972300" y="3695700"/>
          <p14:tracePt t="14637" x="6980238" y="3703638"/>
          <p14:tracePt t="14646" x="6988175" y="3711575"/>
          <p14:tracePt t="14654" x="6994525" y="3717925"/>
          <p14:tracePt t="14661" x="7010400" y="3725863"/>
          <p14:tracePt t="14670" x="7018338" y="3733800"/>
          <p14:tracePt t="14683" x="7026275" y="3741738"/>
          <p14:tracePt t="14978" x="7026275" y="3756025"/>
          <p14:tracePt t="14978" x="7026275" y="3763963"/>
          <p14:tracePt t="14982" x="7026275" y="3779838"/>
          <p14:tracePt t="14982" x="7026275" y="3787775"/>
          <p14:tracePt t="14984" x="7026275" y="3810000"/>
          <p14:tracePt t="14988" x="7026275" y="3825875"/>
          <p14:tracePt t="14988" x="7026275" y="3856038"/>
          <p14:tracePt t="14990" x="7026275" y="3886200"/>
          <p14:tracePt t="14992" x="7026275" y="3894138"/>
          <p14:tracePt t="14993" x="7026275" y="3902075"/>
          <p14:tracePt t="14993" x="7026275" y="3916363"/>
          <p14:tracePt t="14996" x="7026275" y="3940175"/>
          <p14:tracePt t="14999" x="7026275" y="3954463"/>
          <p14:tracePt t="14999" x="7026275" y="3962400"/>
          <p14:tracePt t="14999" x="7026275" y="3970338"/>
          <p14:tracePt t="15011" x="7026275" y="4046538"/>
          <p14:tracePt t="15014" x="7026275" y="4060825"/>
          <p14:tracePt t="15014" x="7026275" y="4068763"/>
          <p14:tracePt t="15031" x="7032625" y="4106863"/>
          <p14:tracePt t="15074" x="7040563" y="4106863"/>
          <p14:tracePt t="15081" x="7040563" y="4098925"/>
          <p14:tracePt t="15083" x="7048500" y="4098925"/>
          <p14:tracePt t="15090" x="7056438" y="4092575"/>
          <p14:tracePt t="15099" x="7064375" y="4092575"/>
          <p14:tracePt t="15105" x="7070725" y="4092575"/>
          <p14:tracePt t="15114" x="7078663" y="4084638"/>
          <p14:tracePt t="15125" x="7086600" y="4084638"/>
          <p14:tracePt t="15158" x="7086600" y="4092575"/>
          <p14:tracePt t="15164" x="7078663" y="4092575"/>
          <p14:tracePt t="15166" x="7078663" y="4098925"/>
          <p14:tracePt t="15171" x="7070725" y="4106863"/>
          <p14:tracePt t="15181" x="7048500" y="4122738"/>
          <p14:tracePt t="15188" x="7040563" y="4130675"/>
          <p14:tracePt t="15198" x="7026275" y="4130675"/>
          <p14:tracePt t="15204" x="7018338" y="4137025"/>
          <p14:tracePt t="15214" x="7010400" y="4137025"/>
          <p14:tracePt t="15215" x="7002463" y="4144963"/>
          <p14:tracePt t="15221" x="6994525" y="4144963"/>
          <p14:tracePt t="15231" x="6980238" y="4144963"/>
          <p14:tracePt t="15237" x="6964363" y="4144963"/>
          <p14:tracePt t="15248" x="6942138" y="4137025"/>
          <p14:tracePt t="15254" x="6926263" y="4130675"/>
          <p14:tracePt t="15255" x="6918325" y="4130675"/>
          <p14:tracePt t="15264" x="6904038" y="4130675"/>
          <p14:tracePt t="15270" x="6896100" y="4130675"/>
          <p14:tracePt t="15281" x="6880225" y="4168775"/>
          <p14:tracePt t="15288" x="6873875" y="4206875"/>
          <p14:tracePt t="15288" x="6873875" y="4213225"/>
          <p14:tracePt t="15298" x="6865938" y="4289425"/>
          <p14:tracePt t="15304" x="6865938" y="4327525"/>
          <p14:tracePt t="15314" x="6865938" y="4335463"/>
          <p14:tracePt t="15315" x="6865938" y="4389438"/>
          <p14:tracePt t="15321" x="6865938" y="4411663"/>
          <p14:tracePt t="15322" x="6865938" y="4427538"/>
          <p14:tracePt t="15331" x="6858000" y="4473575"/>
          <p14:tracePt t="15337" x="6850063" y="4518025"/>
          <p14:tracePt t="15348" x="6827838" y="4579938"/>
          <p14:tracePt t="15354" x="6811963" y="4594225"/>
          <p14:tracePt t="15355" x="6811963" y="4602163"/>
          <p14:tracePt t="15364" x="6797675" y="4618038"/>
          <p14:tracePt t="15370" x="6789738" y="4625975"/>
          <p14:tracePt t="15381" x="6781800" y="4632325"/>
          <p14:tracePt t="15415" x="6781800" y="4625975"/>
          <p14:tracePt t="15421" x="6789738" y="4618038"/>
          <p14:tracePt t="15426" x="6789738" y="4610100"/>
          <p14:tracePt t="15431" x="6797675" y="4610100"/>
          <p14:tracePt t="15437" x="6797675" y="4594225"/>
          <p14:tracePt t="15448" x="6804025" y="4572000"/>
          <p14:tracePt t="15455" x="6804025" y="4564063"/>
          <p14:tracePt t="15464" x="6811963" y="4556125"/>
          <p14:tracePt t="15470" x="6819900" y="4556125"/>
          <p14:tracePt t="15481" x="6819900" y="4549775"/>
          <p14:tracePt t="15521" x="6819900" y="4541838"/>
          <p14:tracePt t="15632" x="6819900" y="4533900"/>
          <p14:tracePt t="15656" x="6819900" y="4525963"/>
          <p14:tracePt t="16225" x="6819900" y="4518025"/>
          <p14:tracePt t="16225" x="6819900" y="4503738"/>
          <p14:tracePt t="16228" x="6819900" y="4473575"/>
          <p14:tracePt t="16230" x="6819900" y="4449763"/>
          <p14:tracePt t="16234" x="6811963" y="4397375"/>
          <p14:tracePt t="16234" x="6811963" y="4381500"/>
          <p14:tracePt t="16237" x="6811963" y="4343400"/>
          <p14:tracePt t="16240" x="6804025" y="4283075"/>
          <p14:tracePt t="16254" x="6781800" y="4130675"/>
          <p14:tracePt t="16258" x="6773863" y="4098925"/>
          <p14:tracePt t="16259" x="6773863" y="4068763"/>
          <p14:tracePt t="16270" x="6751638" y="3992563"/>
          <p14:tracePt t="16275" x="6743700" y="3970338"/>
          <p14:tracePt t="16287" x="6735763" y="3932238"/>
          <p14:tracePt t="16292" x="6735763" y="3924300"/>
          <p14:tracePt t="16303" x="6735763" y="3902075"/>
          <p14:tracePt t="16309" x="6735763" y="3894138"/>
          <p14:tracePt t="16320" x="6735763" y="3886200"/>
          <p14:tracePt t="16327" x="6735763" y="3878263"/>
          <p14:tracePt t="17890" x="6735763" y="3870325"/>
          <p14:tracePt t="17894" x="6735763" y="3856038"/>
          <p14:tracePt t="17898" x="6735763" y="3832225"/>
          <p14:tracePt t="17898" x="6735763" y="3825875"/>
          <p14:tracePt t="17902" x="6735763" y="3794125"/>
          <p14:tracePt t="17902" x="6735763" y="3787775"/>
          <p14:tracePt t="17905" x="6727825" y="3749675"/>
          <p14:tracePt t="17908" x="6721475" y="3717925"/>
          <p14:tracePt t="17911" x="6713538" y="3703638"/>
          <p14:tracePt t="17911" x="6713538" y="3695700"/>
          <p14:tracePt t="17914" x="6697663" y="3673475"/>
          <p14:tracePt t="17914" x="6697663" y="3665538"/>
          <p14:tracePt t="17917" x="6683375" y="3635375"/>
          <p14:tracePt t="17932" x="6561138" y="3505200"/>
          <p14:tracePt t="17935" x="6545263" y="3489325"/>
          <p14:tracePt t="17936" x="6537325" y="3482975"/>
          <p14:tracePt t="17949" x="6400800" y="3398838"/>
          <p14:tracePt t="17951" x="6370638" y="3382963"/>
          <p14:tracePt t="17965" x="6354763" y="3375025"/>
          <p14:tracePt t="17966" x="6172200" y="3284538"/>
          <p14:tracePt t="17970" x="6111875" y="3254375"/>
          <p14:tracePt t="17971" x="6096000" y="3254375"/>
          <p14:tracePt t="17983" x="5913438" y="3170238"/>
          <p14:tracePt t="17986" x="5867400" y="3146425"/>
          <p14:tracePt t="17999" x="5661025" y="3040063"/>
          <p14:tracePt t="18001" x="5616575" y="3017838"/>
          <p14:tracePt t="18016" x="5440363" y="2911475"/>
          <p14:tracePt t="18018" x="5418138" y="2903538"/>
          <p14:tracePt t="18018" x="5402263" y="2887663"/>
          <p14:tracePt t="18019" x="5394325" y="2887663"/>
          <p14:tracePt t="18032" x="5311775" y="2827338"/>
          <p14:tracePt t="18035" x="5295900" y="2819400"/>
          <p14:tracePt t="18049" x="5249863" y="2781300"/>
          <p14:tracePt t="18052" x="5241925" y="2773363"/>
          <p14:tracePt t="18052" x="5235575" y="2773363"/>
          <p14:tracePt t="18066" x="5219700" y="2751138"/>
          <p14:tracePt t="18075" x="5211763" y="2743200"/>
          <p14:tracePt t="18161" x="5203825" y="2743200"/>
          <p14:tracePt t="18165" x="5197475" y="2743200"/>
          <p14:tracePt t="18169" x="5189538" y="2743200"/>
          <p14:tracePt t="18171" x="5189538" y="2751138"/>
          <p14:tracePt t="18182" x="5151438" y="2751138"/>
          <p14:tracePt t="18186" x="5143500" y="2759075"/>
          <p14:tracePt t="18205" x="5067300" y="2759075"/>
          <p14:tracePt t="18205" x="5051425" y="2759075"/>
          <p14:tracePt t="18208" x="5037138" y="2759075"/>
          <p14:tracePt t="18218" x="5029200" y="2759075"/>
          <p14:tracePt t="18219" x="4960938" y="2759075"/>
          <p14:tracePt t="18222" x="4953000" y="2759075"/>
          <p14:tracePt t="18222" x="4922838" y="2759075"/>
          <p14:tracePt t="18235" x="4770438" y="2759075"/>
          <p14:tracePt t="18239" x="4732338" y="2759075"/>
          <p14:tracePt t="18239" x="4708525" y="2759075"/>
          <p14:tracePt t="18252" x="4403725" y="2759075"/>
          <p14:tracePt t="18256" x="4289425" y="2759075"/>
          <p14:tracePt t="18256" x="4251325" y="2765425"/>
          <p14:tracePt t="18269" x="3940175" y="2765425"/>
          <p14:tracePt t="18272" x="3856038" y="2765425"/>
          <p14:tracePt t="18285" x="3581400" y="2765425"/>
          <p14:tracePt t="18288" x="3535363" y="2765425"/>
          <p14:tracePt t="18289" x="3513138" y="2765425"/>
          <p14:tracePt t="18302" x="3238500" y="2765425"/>
          <p14:tracePt t="18305" x="3178175" y="2759075"/>
          <p14:tracePt t="18319" x="3154363" y="2759075"/>
          <p14:tracePt t="18319" x="3001963" y="2735263"/>
          <p14:tracePt t="18322" x="2955925" y="2727325"/>
          <p14:tracePt t="18336" x="2865438" y="2713038"/>
          <p14:tracePt t="18338" x="2841625" y="2713038"/>
          <p14:tracePt t="18352" x="2835275" y="2705100"/>
          <p14:tracePt t="18352" x="2797175" y="2697163"/>
          <p14:tracePt t="18356" x="2789238" y="2697163"/>
          <p14:tracePt t="18356" x="2781300" y="2697163"/>
          <p14:tracePt t="18369" x="2765425" y="2689225"/>
          <p14:tracePt t="18379" x="2759075" y="2682875"/>
          <p14:tracePt t="18379" x="2751138" y="2682875"/>
          <p14:tracePt t="18639" x="2743200" y="2682875"/>
          <p14:tracePt t="18643" x="2735263" y="2682875"/>
          <p14:tracePt t="18647" x="2727325" y="2682875"/>
          <p14:tracePt t="18651" x="2720975" y="2682875"/>
          <p14:tracePt t="18655" x="2705100" y="2682875"/>
          <p14:tracePt t="18658" x="2697163" y="2682875"/>
          <p14:tracePt t="18669" x="2667000" y="2667000"/>
          <p14:tracePt t="18675" x="2644775" y="2659063"/>
          <p14:tracePt t="18689" x="2590800" y="2636838"/>
          <p14:tracePt t="18691" x="2574925" y="2628900"/>
          <p14:tracePt t="18706" x="2530475" y="2606675"/>
          <p14:tracePt t="18708" x="2514600" y="2598738"/>
          <p14:tracePt t="18722" x="2460625" y="2568575"/>
          <p14:tracePt t="18724" x="2454275" y="2560638"/>
          <p14:tracePt t="18725" x="2446338" y="2552700"/>
          <p14:tracePt t="18739" x="2408238" y="2530475"/>
          <p14:tracePt t="18742" x="2400300" y="2522538"/>
          <p14:tracePt t="18756" x="2370138" y="2498725"/>
          <p14:tracePt t="18759" x="2370138" y="2492375"/>
          <p14:tracePt t="18772" x="2354263" y="2484438"/>
          <p14:tracePt t="18775" x="2354263" y="2476500"/>
          <p14:tracePt t="18789" x="2346325" y="2468563"/>
          <p14:tracePt t="18792" x="2346325" y="2460625"/>
          <p14:tracePt t="18805" x="2339975" y="2460625"/>
          <p14:tracePt t="18814" x="2339975" y="2454275"/>
          <p14:tracePt t="18837" x="2332038" y="2454275"/>
          <p14:tracePt t="18842" x="2332038" y="2446338"/>
          <p14:tracePt t="19119" x="2332038" y="2454275"/>
          <p14:tracePt t="19119" x="2339975" y="2454275"/>
          <p14:tracePt t="19124" x="2346325" y="2454275"/>
          <p14:tracePt t="19133" x="2354263" y="2460625"/>
          <p14:tracePt t="19143" x="2354263" y="2468563"/>
          <p14:tracePt t="19154" x="2362200" y="2468563"/>
          <p14:tracePt t="19158" x="2362200" y="2476500"/>
          <p14:tracePt t="19180" x="2362200" y="2484438"/>
          <p14:tracePt t="19591" x="2362200" y="2476500"/>
          <p14:tracePt t="19597" x="2354263" y="2460625"/>
          <p14:tracePt t="19601" x="2339975" y="2446338"/>
          <p14:tracePt t="19604" x="2332038" y="2430463"/>
          <p14:tracePt t="19612" x="2286000" y="2408238"/>
          <p14:tracePt t="19620" x="2209800" y="2370138"/>
          <p14:tracePt t="19634" x="2049463" y="2316163"/>
          <p14:tracePt t="19634" x="2003425" y="2308225"/>
          <p14:tracePt t="19639" x="1951038" y="2301875"/>
          <p14:tracePt t="19649" x="1897063" y="2293938"/>
          <p14:tracePt t="19653" x="1882775" y="2293938"/>
          <p14:tracePt t="19666" x="1866900" y="2293938"/>
          <p14:tracePt t="19695" x="1858963" y="2293938"/>
          <p14:tracePt t="19704" x="1851025" y="2293938"/>
          <p14:tracePt t="19709" x="1844675" y="2293938"/>
          <p14:tracePt t="19713" x="1836738" y="2293938"/>
          <p14:tracePt t="19720" x="1828800" y="2293938"/>
          <p14:tracePt t="19722" x="1820863" y="2293938"/>
          <p14:tracePt t="19736" x="1760538" y="2278063"/>
          <p14:tracePt t="19739" x="1736725" y="2278063"/>
          <p14:tracePt t="19739" x="1730375" y="2270125"/>
          <p14:tracePt t="19753" x="1630363" y="2255838"/>
          <p14:tracePt t="19756" x="1608138" y="2247900"/>
          <p14:tracePt t="19770" x="1546225" y="2209800"/>
          <p14:tracePt t="19772" x="1539875" y="2209800"/>
          <p14:tracePt t="19773" x="1539875" y="2201863"/>
          <p14:tracePt t="19786" x="1501775" y="2163763"/>
          <p14:tracePt t="19790" x="1501775" y="2149475"/>
          <p14:tracePt t="19790" x="1493838" y="2149475"/>
          <p14:tracePt t="19803" x="1477963" y="2111375"/>
          <p14:tracePt t="19805" x="1477963" y="2103438"/>
          <p14:tracePt t="19806" x="1477963" y="2095500"/>
          <p14:tracePt t="19820" x="1477963" y="2065338"/>
          <p14:tracePt t="19826" x="1493838" y="2057400"/>
          <p14:tracePt t="19836" x="1516063" y="2041525"/>
          <p14:tracePt t="19839" x="1524000" y="2035175"/>
          <p14:tracePt t="19853" x="1562100" y="2019300"/>
          <p14:tracePt t="19854" x="1570038" y="2011363"/>
          <p14:tracePt t="19858" x="1584325" y="2011363"/>
          <p14:tracePt t="19870" x="1622425" y="1997075"/>
          <p14:tracePt t="19872" x="1630363" y="1997075"/>
          <p14:tracePt t="19873" x="1638300" y="1997075"/>
          <p14:tracePt t="19886" x="1698625" y="1989138"/>
          <p14:tracePt t="19890" x="1722438" y="1989138"/>
          <p14:tracePt t="19890" x="1730375" y="1989138"/>
          <p14:tracePt t="19903" x="1782763" y="1989138"/>
          <p14:tracePt t="19905" x="1798638" y="1989138"/>
          <p14:tracePt t="19920" x="1882775" y="2003425"/>
          <p14:tracePt t="19923" x="1897063" y="2003425"/>
          <p14:tracePt t="19923" x="1905000" y="2003425"/>
          <p14:tracePt t="19936" x="1973263" y="2035175"/>
          <p14:tracePt t="19939" x="1981200" y="2041525"/>
          <p14:tracePt t="19939" x="1989138" y="2041525"/>
          <p14:tracePt t="19953" x="2019300" y="2073275"/>
          <p14:tracePt t="19954" x="2019300" y="2079625"/>
          <p14:tracePt t="19958" x="2027238" y="2095500"/>
          <p14:tracePt t="19970" x="2027238" y="2149475"/>
          <p14:tracePt t="19970" x="2027238" y="2155825"/>
          <p14:tracePt t="19973" x="2027238" y="2171700"/>
          <p14:tracePt t="19973" x="2019300" y="2179638"/>
          <p14:tracePt t="19987" x="1927225" y="2324100"/>
          <p14:tracePt t="19988" x="1897063" y="2346325"/>
          <p14:tracePt t="19988" x="1882775" y="2362200"/>
          <p14:tracePt t="19992" x="1828800" y="2392363"/>
          <p14:tracePt t="20003" x="1706563" y="2454275"/>
          <p14:tracePt t="20006" x="1668463" y="2468563"/>
          <p14:tracePt t="20006" x="1654175" y="2476500"/>
          <p14:tracePt t="20019" x="1646238" y="2484438"/>
          <p14:tracePt t="20020" x="1463675" y="2530475"/>
          <p14:tracePt t="20024" x="1401763" y="2544763"/>
          <p14:tracePt t="20024" x="1387475" y="2544763"/>
          <p14:tracePt t="20036" x="1219200" y="2560638"/>
          <p14:tracePt t="20039" x="1158875" y="2560638"/>
          <p14:tracePt t="20053" x="1150938" y="2560638"/>
          <p14:tracePt t="20053" x="1006475" y="2544763"/>
          <p14:tracePt t="20056" x="960438" y="2530475"/>
          <p14:tracePt t="20070" x="860425" y="2484438"/>
          <p14:tracePt t="20072" x="846138" y="2468563"/>
          <p14:tracePt t="20087" x="792163" y="2416175"/>
          <p14:tracePt t="20090" x="784225" y="2392363"/>
          <p14:tracePt t="20103" x="762000" y="2346325"/>
          <p14:tracePt t="20106" x="762000" y="2339975"/>
          <p14:tracePt t="20120" x="762000" y="2278063"/>
          <p14:tracePt t="20122" x="762000" y="2270125"/>
          <p14:tracePt t="20136" x="822325" y="2225675"/>
          <p14:tracePt t="20139" x="846138" y="2209800"/>
          <p14:tracePt t="20139" x="854075" y="2209800"/>
          <p14:tracePt t="20140" x="860425" y="2209800"/>
          <p14:tracePt t="20153" x="974725" y="2163763"/>
          <p14:tracePt t="20157" x="998538" y="2163763"/>
          <p14:tracePt t="20170" x="1265238" y="2133600"/>
          <p14:tracePt t="20171" x="1287463" y="2133600"/>
          <p14:tracePt t="20172" x="1303338" y="2133600"/>
          <p14:tracePt t="20173" x="1333500" y="2133600"/>
          <p14:tracePt t="20186" x="1638300" y="2187575"/>
          <p14:tracePt t="20189" x="1722438" y="2209800"/>
          <p14:tracePt t="20189" x="1744663" y="2217738"/>
          <p14:tracePt t="20203" x="2073275" y="2346325"/>
          <p14:tracePt t="20205" x="2141538" y="2378075"/>
          <p14:tracePt t="20220" x="2400300" y="2568575"/>
          <p14:tracePt t="20222" x="2430463" y="2590800"/>
          <p14:tracePt t="20222" x="2438400" y="2606675"/>
          <p14:tracePt t="20236" x="2522538" y="2735263"/>
          <p14:tracePt t="20239" x="2522538" y="2743200"/>
          <p14:tracePt t="20239" x="2530475" y="2759075"/>
          <p14:tracePt t="20253" x="2530475" y="2765425"/>
          <p14:tracePt t="20253" x="2530475" y="2803525"/>
          <p14:tracePt t="20255" x="2530475" y="2811463"/>
          <p14:tracePt t="20270" x="2506663" y="2827338"/>
          <p14:tracePt t="20272" x="2498725" y="2827338"/>
          <p14:tracePt t="20273" x="2492375" y="2827338"/>
          <p14:tracePt t="20286" x="2446338" y="2827338"/>
          <p14:tracePt t="20289" x="2422525" y="2819400"/>
          <p14:tracePt t="20289" x="2408238" y="2819400"/>
          <p14:tracePt t="20303" x="2278063" y="2727325"/>
          <p14:tracePt t="20305" x="2255838" y="2705100"/>
          <p14:tracePt t="20306" x="2247900" y="2697163"/>
          <p14:tracePt t="20320" x="2193925" y="2613025"/>
          <p14:tracePt t="20322" x="2187575" y="2606675"/>
          <p14:tracePt t="20323" x="2187575" y="2598738"/>
          <p14:tracePt t="20336" x="2163763" y="2492375"/>
          <p14:tracePt t="20339" x="2163763" y="2468563"/>
          <p14:tracePt t="20339" x="2163763" y="2454275"/>
          <p14:tracePt t="20353" x="2171700" y="2384425"/>
          <p14:tracePt t="20356" x="2179638" y="2370138"/>
          <p14:tracePt t="20370" x="2201863" y="2332038"/>
          <p14:tracePt t="20372" x="2209800" y="2332038"/>
          <p14:tracePt t="20373" x="2217738" y="2324100"/>
          <p14:tracePt t="20387" x="2247900" y="2293938"/>
          <p14:tracePt t="20391" x="2270125" y="2286000"/>
          <p14:tracePt t="20392" x="2278063" y="2286000"/>
          <p14:tracePt t="20403" x="2362200" y="2278063"/>
          <p14:tracePt t="20406" x="2416175" y="2278063"/>
          <p14:tracePt t="20407" x="2430463" y="2278063"/>
          <p14:tracePt t="20420" x="2590800" y="2324100"/>
          <p14:tracePt t="20423" x="2606675" y="2332038"/>
          <p14:tracePt t="20436" x="2682875" y="2378075"/>
          <p14:tracePt t="20439" x="2689225" y="2384425"/>
          <p14:tracePt t="20453" x="2720975" y="2416175"/>
          <p14:tracePt t="20456" x="2720975" y="2422525"/>
          <p14:tracePt t="20469" x="2727325" y="2438400"/>
          <p14:tracePt t="20487" x="2727325" y="2446338"/>
          <p14:tracePt t="20505" x="2720975" y="2446338"/>
          <p14:tracePt t="20508" x="2720975" y="2454275"/>
          <p14:tracePt t="20517" x="2713038" y="2454275"/>
          <p14:tracePt t="20521" x="2713038" y="2460625"/>
          <p14:tracePt t="20524" x="2705100" y="2460625"/>
          <p14:tracePt t="20536" x="2689225" y="2468563"/>
          <p14:tracePt t="20539" x="2682875" y="2476500"/>
          <p14:tracePt t="20553" x="2659063" y="2484438"/>
          <p14:tracePt t="20556" x="2651125" y="2492375"/>
          <p14:tracePt t="20570" x="2636838" y="2498725"/>
          <p14:tracePt t="20573" x="2636838" y="2506663"/>
          <p14:tracePt t="20586" x="2628900" y="2506663"/>
          <p14:tracePt t="20602" x="2628900" y="2514600"/>
          <p14:tracePt t="20644" x="2628900" y="2506663"/>
          <p14:tracePt t="20650" x="2628900" y="2498725"/>
          <p14:tracePt t="20655" x="2628900" y="2492375"/>
          <p14:tracePt t="20658" x="2628900" y="2484438"/>
          <p14:tracePt t="20665" x="2628900" y="2476500"/>
          <p14:tracePt t="20670" x="2628900" y="2468563"/>
          <p14:tracePt t="20682" x="2636838" y="2454275"/>
          <p14:tracePt t="20686" x="2644775" y="2446338"/>
          <p14:tracePt t="20700" x="2659063" y="2422525"/>
          <p14:tracePt t="20701" x="2667000" y="2422525"/>
          <p14:tracePt t="20705" x="2674938" y="2416175"/>
          <p14:tracePt t="20716" x="2689225" y="2400300"/>
          <p14:tracePt t="20720" x="2705100" y="2384425"/>
          <p14:tracePt t="20732" x="2735263" y="2362200"/>
          <p14:tracePt t="20736" x="2751138" y="2354263"/>
          <p14:tracePt t="20749" x="2781300" y="2324100"/>
          <p14:tracePt t="20753" x="2789238" y="2316163"/>
          <p14:tracePt t="20767" x="2803525" y="2293938"/>
          <p14:tracePt t="20767" x="2803525" y="2286000"/>
          <p14:tracePt t="20773" x="2811463" y="2278063"/>
          <p14:tracePt t="20782" x="2819400" y="2263775"/>
          <p14:tracePt t="20786" x="2819400" y="2255838"/>
          <p14:tracePt t="20799" x="2819400" y="2239963"/>
          <p14:tracePt t="20803" x="2819400" y="2232025"/>
          <p14:tracePt t="20815" x="2819400" y="2225675"/>
          <p14:tracePt t="20820" x="2819400" y="2217738"/>
          <p14:tracePt t="20832" x="2819400" y="2201863"/>
          <p14:tracePt t="20843" x="2819400" y="2193925"/>
          <p14:tracePt t="20858" x="2819400" y="2187575"/>
          <p14:tracePt t="20883" x="2819400" y="2179638"/>
          <p14:tracePt t="21020" x="2819400" y="2171700"/>
          <p14:tracePt t="21034" x="2811463" y="2171700"/>
          <p14:tracePt t="21042" x="2811463" y="2163763"/>
          <p14:tracePt t="21051" x="2803525" y="2163763"/>
          <p14:tracePt t="21055" x="2803525" y="2155825"/>
          <p14:tracePt t="21065" x="2803525" y="2149475"/>
          <p14:tracePt t="21074" x="2797175" y="2149475"/>
          <p14:tracePt t="21082" x="2797175" y="2141538"/>
          <p14:tracePt t="21085" x="2789238" y="2141538"/>
          <p14:tracePt t="21090" x="2781300" y="2141538"/>
          <p14:tracePt t="21102" x="2765425" y="2141538"/>
          <p14:tracePt t="21105" x="2759075" y="2133600"/>
          <p14:tracePt t="21118" x="2735263" y="2133600"/>
          <p14:tracePt t="21121" x="2727325" y="2133600"/>
          <p14:tracePt t="21135" x="2705100" y="2133600"/>
          <p14:tracePt t="21142" x="2697163" y="2133600"/>
          <p14:tracePt t="21152" x="2682875" y="2141538"/>
          <p14:tracePt t="21156" x="2674938" y="2141538"/>
          <p14:tracePt t="21168" x="2659063" y="2149475"/>
          <p14:tracePt t="21175" x="2651125" y="2149475"/>
          <p14:tracePt t="21185" x="2644775" y="2155825"/>
          <p14:tracePt t="21189" x="2644775" y="2163763"/>
          <p14:tracePt t="21202" x="2636838" y="2163763"/>
          <p14:tracePt t="21205" x="2628900" y="2163763"/>
          <p14:tracePt t="21218" x="2620963" y="2171700"/>
          <p14:tracePt t="21230" x="2620963" y="2179638"/>
          <p14:tracePt t="21341" x="2620963" y="2187575"/>
          <p14:tracePt t="21355" x="2613025" y="2187575"/>
          <p14:tracePt t="21360" x="2613025" y="2193925"/>
          <p14:tracePt t="21383" x="2613025" y="2201863"/>
          <p14:tracePt t="21390" x="2606675" y="2201863"/>
          <p14:tracePt t="21401" x="2606675" y="2209800"/>
          <p14:tracePt t="21438" x="2606675" y="2217738"/>
          <p14:tracePt t="21446" x="2598738" y="2217738"/>
          <p14:tracePt t="21469" x="2590800" y="2225675"/>
          <p14:tracePt t="21498" x="2582863" y="2225675"/>
          <p14:tracePt t="21502" x="2582863" y="2232025"/>
          <p14:tracePt t="21514" x="2574925" y="2232025"/>
          <p14:tracePt t="21528" x="2568575" y="2232025"/>
          <p14:tracePt t="21547" x="2560638" y="2232025"/>
          <p14:tracePt t="21552" x="2560638" y="2239963"/>
          <p14:tracePt t="21612" x="2560638" y="2247900"/>
          <p14:tracePt t="21634" x="2560638" y="2255838"/>
          <p14:tracePt t="21641" x="2560638" y="2263775"/>
          <p14:tracePt t="21655" x="2560638" y="2270125"/>
          <p14:tracePt t="21671" x="2560638" y="2278063"/>
          <p14:tracePt t="21690" x="2568575" y="2286000"/>
          <p14:tracePt t="21698" x="2568575" y="2293938"/>
          <p14:tracePt t="21718" x="2568575" y="2301875"/>
          <p14:tracePt t="21725" x="2574925" y="2301875"/>
          <p14:tracePt t="21749" x="2582863" y="2308225"/>
          <p14:tracePt t="21771" x="2590800" y="2308225"/>
          <p14:tracePt t="21780" x="2590800" y="2316163"/>
          <p14:tracePt t="21782" x="2598738" y="2316163"/>
          <p14:tracePt t="21794" x="2606675" y="2324100"/>
          <p14:tracePt t="21800" x="2613025" y="2324100"/>
          <p14:tracePt t="21806" x="2620963" y="2324100"/>
          <p14:tracePt t="21809" x="2620963" y="2332038"/>
          <p14:tracePt t="21820" x="2636838" y="2332038"/>
          <p14:tracePt t="21826" x="2644775" y="2332038"/>
          <p14:tracePt t="21836" x="2651125" y="2346325"/>
          <p14:tracePt t="21843" x="2659063" y="2354263"/>
          <p14:tracePt t="21853" x="2674938" y="2354263"/>
          <p14:tracePt t="21860" x="2682875" y="2362200"/>
          <p14:tracePt t="21870" x="2689225" y="2370138"/>
          <p14:tracePt t="21876" x="2697163" y="2378075"/>
          <p14:tracePt t="21886" x="2705100" y="2378075"/>
          <p14:tracePt t="21894" x="2713038" y="2384425"/>
          <p14:tracePt t="21903" x="2720975" y="2384425"/>
          <p14:tracePt t="21911" x="2727325" y="2384425"/>
          <p14:tracePt t="21928" x="2735263" y="2384425"/>
          <p14:tracePt t="21945" x="2743200" y="2384425"/>
          <p14:tracePt t="21954" x="2743200" y="2378075"/>
          <p14:tracePt t="21958" x="2751138" y="2378075"/>
          <p14:tracePt t="21963" x="2759075" y="2378075"/>
          <p14:tracePt t="21970" x="2765425" y="2370138"/>
          <p14:tracePt t="21976" x="2773363" y="2370138"/>
          <p14:tracePt t="21987" x="2797175" y="2354263"/>
          <p14:tracePt t="21988" x="2803525" y="2354263"/>
          <p14:tracePt t="21993" x="2811463" y="2346325"/>
          <p14:tracePt t="22003" x="2819400" y="2346325"/>
          <p14:tracePt t="22041" x="2819400" y="2339975"/>
          <p14:tracePt t="22046" x="2827338" y="2339975"/>
          <p14:tracePt t="22050" x="2827338" y="2332038"/>
          <p14:tracePt t="22058" x="2835275" y="2332038"/>
          <p14:tracePt t="22064" x="2841625" y="2324100"/>
          <p14:tracePt t="22070" x="2849563" y="2324100"/>
          <p14:tracePt t="22076" x="2865438" y="2316163"/>
          <p14:tracePt t="22086" x="2887663" y="2308225"/>
          <p14:tracePt t="22094" x="2911475" y="2308225"/>
          <p14:tracePt t="22095" x="2917825" y="2301875"/>
          <p14:tracePt t="22102" x="2933700" y="2301875"/>
          <p14:tracePt t="22109" x="2955925" y="2301875"/>
          <p14:tracePt t="22119" x="2987675" y="2301875"/>
          <p14:tracePt t="22128" x="3001963" y="2301875"/>
          <p14:tracePt t="22128" x="3009900" y="2301875"/>
          <p14:tracePt t="22136" x="3025775" y="2308225"/>
          <p14:tracePt t="22143" x="3040063" y="2308225"/>
          <p14:tracePt t="22153" x="3055938" y="2308225"/>
          <p14:tracePt t="22160" x="3063875" y="2308225"/>
          <p14:tracePt t="22169" x="3078163" y="2308225"/>
          <p14:tracePt t="22176" x="3094038" y="2301875"/>
          <p14:tracePt t="22186" x="3108325" y="2293938"/>
          <p14:tracePt t="22194" x="3124200" y="2293938"/>
          <p14:tracePt t="22195" x="3132138" y="2286000"/>
          <p14:tracePt t="22202" x="3146425" y="2286000"/>
          <p14:tracePt t="22209" x="3162300" y="2278063"/>
          <p14:tracePt t="22219" x="3170238" y="2270125"/>
          <p14:tracePt t="22228" x="3178175" y="2263775"/>
          <p14:tracePt t="22228" x="3184525" y="2263775"/>
          <p14:tracePt t="22236" x="3192463" y="2263775"/>
          <p14:tracePt t="22243" x="3200400" y="2263775"/>
          <p14:tracePt t="22243" x="3208338" y="2255838"/>
          <p14:tracePt t="22253" x="3216275" y="2247900"/>
          <p14:tracePt t="22260" x="3222625" y="2247900"/>
          <p14:tracePt t="22269" x="3238500" y="2239963"/>
          <p14:tracePt t="22276" x="3254375" y="2239963"/>
          <p14:tracePt t="22286" x="3268663" y="2232025"/>
          <p14:tracePt t="22293" x="3276600" y="2225675"/>
          <p14:tracePt t="22303" x="3298825" y="2225675"/>
          <p14:tracePt t="22310" x="3314700" y="2225675"/>
          <p14:tracePt t="22319" x="3330575" y="2225675"/>
          <p14:tracePt t="22328" x="3336925" y="2225675"/>
          <p14:tracePt t="22328" x="3344863" y="2232025"/>
          <p14:tracePt t="22336" x="3352800" y="2232025"/>
          <p14:tracePt t="22343" x="3368675" y="2239963"/>
          <p14:tracePt t="22352" x="3375025" y="2247900"/>
          <p14:tracePt t="22361" x="3382963" y="2247900"/>
          <p14:tracePt t="22369" x="3390900" y="2255838"/>
          <p14:tracePt t="22381" x="3406775" y="2255838"/>
          <p14:tracePt t="22386" x="3413125" y="2255838"/>
          <p14:tracePt t="22393" x="3421063" y="2255838"/>
          <p14:tracePt t="22402" x="3436938" y="2255838"/>
          <p14:tracePt t="22409" x="3451225" y="2255838"/>
          <p14:tracePt t="22419" x="3467100" y="2247900"/>
          <p14:tracePt t="22428" x="3482975" y="2247900"/>
          <p14:tracePt t="22603" x="3475038" y="2247900"/>
          <p14:tracePt t="22611" x="3467100" y="2247900"/>
          <p14:tracePt t="22613" x="3459163" y="2247900"/>
          <p14:tracePt t="22619" x="3444875" y="2247900"/>
          <p14:tracePt t="22626" x="3421063" y="2255838"/>
          <p14:tracePt t="22637" x="3390900" y="2255838"/>
          <p14:tracePt t="22637" x="3382963" y="2255838"/>
          <p14:tracePt t="22646" x="3344863" y="2255838"/>
          <p14:tracePt t="22652" x="3314700" y="2263775"/>
          <p14:tracePt t="22663" x="3268663" y="2270125"/>
          <p14:tracePt t="22671" x="3246438" y="2270125"/>
          <p14:tracePt t="22671" x="3230563" y="2270125"/>
          <p14:tracePt t="22680" x="3192463" y="2270125"/>
          <p14:tracePt t="22686" x="3162300" y="2278063"/>
          <p14:tracePt t="22696" x="3101975" y="2278063"/>
          <p14:tracePt t="22703" x="3063875" y="2278063"/>
          <p14:tracePt t="22704" x="3055938" y="2278063"/>
          <p14:tracePt t="22713" x="3017838" y="2278063"/>
          <p14:tracePt t="22719" x="3001963" y="2278063"/>
          <p14:tracePt t="22729" x="2979738" y="2278063"/>
          <p14:tracePt t="22736" x="2963863" y="2286000"/>
          <p14:tracePt t="22746" x="2949575" y="2286000"/>
          <p14:tracePt t="22752" x="2941638" y="2286000"/>
          <p14:tracePt t="22765" x="2933700" y="2286000"/>
          <p14:tracePt t="22939" x="2941638" y="2293938"/>
          <p14:tracePt t="22943" x="2949575" y="2293938"/>
          <p14:tracePt t="22945" x="2955925" y="2293938"/>
          <p14:tracePt t="22952" x="2987675" y="2293938"/>
          <p14:tracePt t="22954" x="3001963" y="2301875"/>
          <p14:tracePt t="22969" x="3078163" y="2301875"/>
          <p14:tracePt t="22971" x="3094038" y="2301875"/>
          <p14:tracePt t="22987" x="3170238" y="2308225"/>
          <p14:tracePt t="22987" x="3178175" y="2308225"/>
          <p14:tracePt t="22988" x="3184525" y="2316163"/>
          <p14:tracePt t="22991" x="3200400" y="2316163"/>
          <p14:tracePt t="23002" x="3208338" y="2316163"/>
          <p14:tracePt t="23003" x="3246438" y="2332038"/>
          <p14:tracePt t="23004" x="3254375" y="2332038"/>
          <p14:tracePt t="23004" x="3260725" y="2339975"/>
          <p14:tracePt t="23007" x="3276600" y="2339975"/>
          <p14:tracePt t="23019" x="3306763" y="2354263"/>
          <p14:tracePt t="23022" x="3322638" y="2354263"/>
          <p14:tracePt t="23036" x="3352800" y="2370138"/>
          <p14:tracePt t="23039" x="3360738" y="2370138"/>
          <p14:tracePt t="23053" x="3375025" y="2378075"/>
          <p14:tracePt t="23073" x="3375025" y="2384425"/>
          <p14:tracePt t="23175" x="3382963" y="2384425"/>
          <p14:tracePt t="23180" x="3390900" y="2378075"/>
          <p14:tracePt t="23185" x="3398838" y="2378075"/>
          <p14:tracePt t="23187" x="3406775" y="2378075"/>
          <p14:tracePt t="23189" x="3406775" y="2370138"/>
          <p14:tracePt t="23189" x="3413125" y="2370138"/>
          <p14:tracePt t="23203" x="3451225" y="2354263"/>
          <p14:tracePt t="23205" x="3467100" y="2354263"/>
          <p14:tracePt t="23220" x="3521075" y="2339975"/>
          <p14:tracePt t="23223" x="3535363" y="2332038"/>
          <p14:tracePt t="23237" x="3573463" y="2308225"/>
          <p14:tracePt t="23240" x="3589338" y="2308225"/>
          <p14:tracePt t="23254" x="3619500" y="2301875"/>
          <p14:tracePt t="23257" x="3627438" y="2293938"/>
          <p14:tracePt t="23276" x="3635375" y="2293938"/>
          <p14:tracePt t="23342" x="3641725" y="2293938"/>
          <p14:tracePt t="23344" x="3641725" y="2301875"/>
          <p14:tracePt t="23350" x="3649663" y="2301875"/>
          <p14:tracePt t="23358" x="3657600" y="2301875"/>
          <p14:tracePt t="23360" x="3657600" y="2308225"/>
          <p14:tracePt t="23370" x="3673475" y="2308225"/>
          <p14:tracePt t="23373" x="3673475" y="2316163"/>
          <p14:tracePt t="23390" x="3695700" y="2316163"/>
          <p14:tracePt t="23392" x="3703638" y="2316163"/>
          <p14:tracePt t="23407" x="3725863" y="2301875"/>
          <p14:tracePt t="23410" x="3733800" y="2293938"/>
          <p14:tracePt t="23423" x="3771900" y="2270125"/>
          <p14:tracePt t="23426" x="3779838" y="2263775"/>
          <p14:tracePt t="23427" x="3787775" y="2263775"/>
          <p14:tracePt t="23440" x="3825875" y="2232025"/>
          <p14:tracePt t="23443" x="3848100" y="2217738"/>
          <p14:tracePt t="23457" x="3916363" y="2187575"/>
          <p14:tracePt t="23459" x="3932238" y="2179638"/>
          <p14:tracePt t="23473" x="3992563" y="2149475"/>
          <p14:tracePt t="23477" x="4008438" y="2149475"/>
          <p14:tracePt t="23490" x="4038600" y="2141538"/>
          <p14:tracePt t="23493" x="4038600" y="2133600"/>
          <p14:tracePt t="23507" x="4046538" y="2133600"/>
          <p14:tracePt t="23563" x="4046538" y="2141538"/>
          <p14:tracePt t="23576" x="4046538" y="2149475"/>
          <p14:tracePt t="23584" x="4054475" y="2149475"/>
          <p14:tracePt t="23603" x="4060825" y="2149475"/>
          <p14:tracePt t="23610" x="4068763" y="2149475"/>
          <p14:tracePt t="23615" x="4076700" y="2149475"/>
          <p14:tracePt t="23620" x="4076700" y="2155825"/>
          <p14:tracePt t="23625" x="4084638" y="2155825"/>
          <p14:tracePt t="23637" x="4114800" y="2163763"/>
          <p14:tracePt t="23642" x="4137025" y="2163763"/>
          <p14:tracePt t="23653" x="4198938" y="2171700"/>
          <p14:tracePt t="23658" x="4229100" y="2179638"/>
          <p14:tracePt t="23670" x="4275138" y="2193925"/>
          <p14:tracePt t="23670" x="4283075" y="2193925"/>
          <p14:tracePt t="23675" x="4297363" y="2201863"/>
          <p14:tracePt t="23686" x="4327525" y="2209800"/>
          <p14:tracePt t="23691" x="4335463" y="2209800"/>
          <p14:tracePt t="23703" x="4335463" y="2217738"/>
          <p14:tracePt t="23813" x="4327525" y="2217738"/>
          <p14:tracePt t="23865" x="4327525" y="2209800"/>
          <p14:tracePt t="23870" x="4327525" y="2201863"/>
          <p14:tracePt t="23873" x="4327525" y="2193925"/>
          <p14:tracePt t="23878" x="4327525" y="2187575"/>
          <p14:tracePt t="23886" x="4327525" y="2163763"/>
          <p14:tracePt t="23895" x="4327525" y="2149475"/>
          <p14:tracePt t="23902" x="4327525" y="2141538"/>
          <p14:tracePt t="23911" x="4327525" y="2133600"/>
          <p14:tracePt t="23919" x="4327525" y="2125663"/>
          <p14:tracePt t="23974" x="4321175" y="2125663"/>
          <p14:tracePt t="23977" x="4313238" y="2133600"/>
          <p14:tracePt t="23982" x="4297363" y="2141538"/>
          <p14:tracePt t="23982" x="4289425" y="2141538"/>
          <p14:tracePt t="23983" x="4283075" y="2149475"/>
          <p14:tracePt t="23986" x="4267200" y="2149475"/>
          <p14:tracePt t="23986" x="4259263" y="2155825"/>
          <p14:tracePt t="23996" x="4206875" y="2171700"/>
          <p14:tracePt t="24002" x="4191000" y="2179638"/>
          <p14:tracePt t="24014" x="4198938" y="2201863"/>
          <p14:tracePt t="24015" x="4206875" y="2209800"/>
          <p14:tracePt t="24019" x="4221163" y="2225675"/>
          <p14:tracePt t="24029" x="4321175" y="2339975"/>
          <p14:tracePt t="24036" x="4373563" y="2446338"/>
          <p14:tracePt t="24046" x="4381500" y="2468563"/>
          <p14:tracePt t="24046" x="4465638" y="2682875"/>
          <p14:tracePt t="24052" x="4503738" y="2797175"/>
          <p14:tracePt t="24063" x="4518025" y="2865438"/>
          <p14:tracePt t="24069" x="4518025" y="2879725"/>
          <p14:tracePt t="24081" x="4525963" y="2887663"/>
          <p14:tracePt t="24081" x="4533900" y="2887663"/>
          <p14:tracePt t="24087" x="4533900" y="2895600"/>
          <p14:tracePt t="24432" x="4533900" y="2887663"/>
          <p14:tracePt t="24438" x="4541838" y="2879725"/>
          <p14:tracePt t="24441" x="4549775" y="2879725"/>
          <p14:tracePt t="24444" x="4549775" y="2873375"/>
          <p14:tracePt t="24456" x="4549775" y="2865438"/>
          <p14:tracePt t="24467" x="4549775" y="2857500"/>
          <p14:tracePt t="24468" x="4549775" y="2849563"/>
          <p14:tracePt t="24471" x="4549775" y="2841625"/>
          <p14:tracePt t="24471" x="4541838" y="2835275"/>
          <p14:tracePt t="24472" x="4541838" y="2827338"/>
          <p14:tracePt t="24475" x="4533900" y="2811463"/>
          <p14:tracePt t="24475" x="4533900" y="2803525"/>
          <p14:tracePt t="24486" x="4473575" y="2651125"/>
          <p14:tracePt t="24489" x="4449763" y="2590800"/>
          <p14:tracePt t="24489" x="4441825" y="2568575"/>
          <p14:tracePt t="24503" x="4389438" y="2370138"/>
          <p14:tracePt t="24506" x="4389438" y="2346325"/>
          <p14:tracePt t="24519" x="4419600" y="2332038"/>
          <p14:tracePt t="24522" x="4441825" y="2324100"/>
          <p14:tracePt t="24536" x="4449763" y="2324100"/>
          <p14:tracePt t="24536" x="4564063" y="2301875"/>
          <p14:tracePt t="24537" x="4579938" y="2301875"/>
          <p14:tracePt t="24541" x="4610100" y="2293938"/>
          <p14:tracePt t="24552" x="4670425" y="2286000"/>
          <p14:tracePt t="24555" x="4686300" y="2278063"/>
          <p14:tracePt t="24556" x="4694238" y="2278063"/>
          <p14:tracePt t="24569" x="4724400" y="2278063"/>
          <p14:tracePt t="24574" x="4732338" y="2278063"/>
          <p14:tracePt t="24586" x="4746625" y="2278063"/>
          <p14:tracePt t="24589" x="4754563" y="2278063"/>
          <p14:tracePt t="24602" x="4762500" y="2286000"/>
          <p14:tracePt t="24605" x="4770438" y="2286000"/>
          <p14:tracePt t="24619" x="4784725" y="2286000"/>
          <p14:tracePt t="24626" x="4792663" y="2286000"/>
          <p14:tracePt t="24636" x="4800600" y="2286000"/>
          <p14:tracePt t="24645" x="4808538" y="2286000"/>
          <p14:tracePt t="24653" x="4816475" y="2286000"/>
          <p14:tracePt t="24655" x="4822825" y="2286000"/>
          <p14:tracePt t="24669" x="4892675" y="2286000"/>
          <p14:tracePt t="24671" x="4914900" y="2286000"/>
          <p14:tracePt t="24686" x="5037138" y="2286000"/>
          <p14:tracePt t="24688" x="5067300" y="2286000"/>
          <p14:tracePt t="24688" x="5075238" y="2286000"/>
          <p14:tracePt t="24703" x="5257800" y="2293938"/>
          <p14:tracePt t="24704" x="5287963" y="2293938"/>
          <p14:tracePt t="24705" x="5303838" y="2301875"/>
          <p14:tracePt t="24709" x="5341938" y="2301875"/>
          <p14:tracePt t="24709" x="5356225" y="2301875"/>
          <p14:tracePt t="24710" x="5372100" y="2301875"/>
          <p14:tracePt t="24710" x="5380038" y="2301875"/>
          <p14:tracePt t="24719" x="5387975" y="2301875"/>
          <p14:tracePt t="24719" x="5464175" y="2301875"/>
          <p14:tracePt t="24722" x="5494338" y="2308225"/>
          <p14:tracePt t="24722" x="5502275" y="2308225"/>
          <p14:tracePt t="24736" x="5600700" y="2316163"/>
          <p14:tracePt t="24739" x="5622925" y="2316163"/>
          <p14:tracePt t="24752" x="5699125" y="2316163"/>
          <p14:tracePt t="24755" x="5715000" y="2316163"/>
          <p14:tracePt t="24769" x="5761038" y="2301875"/>
          <p14:tracePt t="24774" x="5775325" y="2301875"/>
          <p14:tracePt t="24786" x="5821363" y="2293938"/>
          <p14:tracePt t="24789" x="5829300" y="2293938"/>
          <p14:tracePt t="24789" x="5845175" y="2286000"/>
          <p14:tracePt t="24803" x="5889625" y="2278063"/>
          <p14:tracePt t="24806" x="5905500" y="2270125"/>
          <p14:tracePt t="24819" x="5959475" y="2255838"/>
          <p14:tracePt t="24822" x="5981700" y="2255838"/>
          <p14:tracePt t="24836" x="6027738" y="2239963"/>
          <p14:tracePt t="24841" x="6042025" y="2239963"/>
          <p14:tracePt t="24852" x="6073775" y="2225675"/>
          <p14:tracePt t="24853" x="6080125" y="2225675"/>
          <p14:tracePt t="24856" x="6088063" y="2225675"/>
          <p14:tracePt t="24869" x="6111875" y="2209800"/>
          <p14:tracePt t="24872" x="6118225" y="2201863"/>
          <p14:tracePt t="24886" x="6142038" y="2193925"/>
          <p14:tracePt t="24886" x="6142038" y="2187575"/>
          <p14:tracePt t="24887" x="6149975" y="2187575"/>
          <p14:tracePt t="24892" x="6149975" y="2179638"/>
          <p14:tracePt t="24902" x="6164263" y="2171700"/>
          <p14:tracePt t="24912" x="6172200" y="2171700"/>
          <p14:tracePt t="24925" x="6180138" y="2171700"/>
          <p14:tracePt t="25010" x="6180138" y="2163763"/>
          <p14:tracePt t="25014" x="6180138" y="2155825"/>
          <p14:tracePt t="25018" x="6188075" y="2149475"/>
          <p14:tracePt t="25020" x="6188075" y="2141538"/>
          <p14:tracePt t="25033" x="6218238" y="2111375"/>
          <p14:tracePt t="25036" x="6226175" y="2111375"/>
          <p14:tracePt t="25051" x="6264275" y="2079625"/>
          <p14:tracePt t="25054" x="6278563" y="2079625"/>
          <p14:tracePt t="25054" x="6278563" y="2073275"/>
          <p14:tracePt t="25067" x="6324600" y="2065338"/>
          <p14:tracePt t="25071" x="6340475" y="2065338"/>
          <p14:tracePt t="25084" x="6384925" y="2065338"/>
          <p14:tracePt t="25087" x="6400800" y="2065338"/>
          <p14:tracePt t="25101" x="6446838" y="2079625"/>
          <p14:tracePt t="25104" x="6469063" y="2079625"/>
          <p14:tracePt t="25117" x="6477000" y="2079625"/>
          <p14:tracePt t="25118" x="6530975" y="2103438"/>
          <p14:tracePt t="25122" x="6545263" y="2111375"/>
          <p14:tracePt t="25122" x="6553200" y="2111375"/>
          <p14:tracePt t="25134" x="6583363" y="2141538"/>
          <p14:tracePt t="25137" x="6591300" y="2149475"/>
          <p14:tracePt t="25138" x="6591300" y="2155825"/>
          <p14:tracePt t="25151" x="6599238" y="2187575"/>
          <p14:tracePt t="25155" x="6599238" y="2201863"/>
          <p14:tracePt t="25155" x="6599238" y="2209800"/>
          <p14:tracePt t="25167" x="6569075" y="2239963"/>
          <p14:tracePt t="25170" x="6553200" y="2247900"/>
          <p14:tracePt t="25184" x="6515100" y="2255838"/>
          <p14:tracePt t="25187" x="6507163" y="2255838"/>
          <p14:tracePt t="25200" x="6469063" y="2255838"/>
          <p14:tracePt t="25204" x="6461125" y="2255838"/>
          <p14:tracePt t="25217" x="6438900" y="2255838"/>
          <p14:tracePt t="25221" x="6430963" y="2247900"/>
          <p14:tracePt t="25234" x="6416675" y="2239963"/>
          <p14:tracePt t="25237" x="6408738" y="2239963"/>
          <p14:tracePt t="25251" x="6392863" y="2225675"/>
          <p14:tracePt t="25258" x="6384925" y="2225675"/>
          <p14:tracePt t="25267" x="6378575" y="2225675"/>
          <p14:tracePt t="25270" x="6370638" y="2225675"/>
          <p14:tracePt t="25284" x="6332538" y="2225675"/>
          <p14:tracePt t="25287" x="6324600" y="2225675"/>
          <p14:tracePt t="25288" x="6316663" y="2225675"/>
          <p14:tracePt t="25300" x="6256338" y="2239963"/>
          <p14:tracePt t="25304" x="6240463" y="2247900"/>
          <p14:tracePt t="25317" x="6188075" y="2263775"/>
          <p14:tracePt t="25321" x="6172200" y="2270125"/>
          <p14:tracePt t="25321" x="6164263" y="2270125"/>
          <p14:tracePt t="25334" x="6134100" y="2278063"/>
          <p14:tracePt t="25337" x="6126163" y="2278063"/>
          <p14:tracePt t="25351" x="6111875" y="2278063"/>
          <p14:tracePt t="25465" x="6118225" y="2278063"/>
          <p14:tracePt t="25472" x="6118225" y="2286000"/>
          <p14:tracePt t="25492" x="6126163" y="2286000"/>
          <p14:tracePt t="25493" x="6149975" y="2293938"/>
          <p14:tracePt t="25494" x="6149975" y="2301875"/>
          <p14:tracePt t="25500" x="6156325" y="2301875"/>
          <p14:tracePt t="25504" x="6164263" y="2308225"/>
          <p14:tracePt t="25508" x="6180138" y="2308225"/>
          <p14:tracePt t="25508" x="6188075" y="2308225"/>
          <p14:tracePt t="25519" x="6232525" y="2316163"/>
          <p14:tracePt t="25524" x="6248400" y="2316163"/>
          <p14:tracePt t="25525" x="6256338" y="2316163"/>
          <p14:tracePt t="25541" x="6308725" y="2316163"/>
          <p14:tracePt t="25541" x="6324600" y="2316163"/>
          <p14:tracePt t="25546" x="6362700" y="2316163"/>
          <p14:tracePt t="25555" x="6408738" y="2316163"/>
          <p14:tracePt t="25557" x="6423025" y="2316163"/>
          <p14:tracePt t="25571" x="6637338" y="2324100"/>
          <p14:tracePt t="25575" x="6675438" y="2324100"/>
          <p14:tracePt t="25575" x="6689725" y="2324100"/>
          <p14:tracePt t="25588" x="6880225" y="2332038"/>
          <p14:tracePt t="25590" x="6926263" y="2332038"/>
          <p14:tracePt t="25591" x="6942138" y="2332038"/>
          <p14:tracePt t="25605" x="7185025" y="2332038"/>
          <p14:tracePt t="25608" x="7246938" y="2332038"/>
          <p14:tracePt t="25608" x="7261225" y="2332038"/>
          <p14:tracePt t="25621" x="7521575" y="2332038"/>
          <p14:tracePt t="25624" x="7559675" y="2332038"/>
          <p14:tracePt t="25638" x="7794625" y="2332038"/>
          <p14:tracePt t="25641" x="7848600" y="2332038"/>
          <p14:tracePt t="25641" x="7864475" y="2332038"/>
          <p14:tracePt t="25655" x="8085138" y="2316163"/>
          <p14:tracePt t="25658" x="8131175" y="2308225"/>
          <p14:tracePt t="25658" x="8145463" y="2308225"/>
          <p14:tracePt t="25671" x="8169275" y="2308225"/>
          <p14:tracePt t="25672" x="8374063" y="2308225"/>
          <p14:tracePt t="25674" x="8404225" y="2308225"/>
          <p14:tracePt t="25675" x="8428038" y="2308225"/>
          <p14:tracePt t="25688" x="8694738" y="2308225"/>
          <p14:tracePt t="25690" x="8747125" y="2308225"/>
          <p14:tracePt t="25705" x="8770938" y="2308225"/>
          <p14:tracePt t="25705" x="9013825" y="2308225"/>
          <p14:tracePt t="25708" x="9067800" y="2308225"/>
          <p14:tracePt t="25708" x="9075738" y="2308225"/>
          <p14:tracePt t="25721" x="9280525" y="2308225"/>
          <p14:tracePt t="25724" x="9312275" y="2308225"/>
          <p14:tracePt t="25724" x="9318625" y="2308225"/>
          <p14:tracePt t="25738" x="9486900" y="2308225"/>
          <p14:tracePt t="25740" x="9517063" y="2308225"/>
          <p14:tracePt t="25755" x="9707563" y="2308225"/>
          <p14:tracePt t="25757" x="9737725" y="2316163"/>
          <p14:tracePt t="25757" x="9745663" y="2316163"/>
          <p14:tracePt t="25771" x="9761538" y="2316163"/>
          <p14:tracePt t="25772" x="9913938" y="2324100"/>
          <p14:tracePt t="25775" x="9944100" y="2324100"/>
          <p14:tracePt t="25775" x="9952038" y="2324100"/>
          <p14:tracePt t="25788" x="10088563" y="2324100"/>
          <p14:tracePt t="25790" x="10118725" y="2324100"/>
          <p14:tracePt t="25791" x="10126663" y="2324100"/>
          <p14:tracePt t="25805" x="10248900" y="2324100"/>
          <p14:tracePt t="25807" x="10264775" y="2324100"/>
          <p14:tracePt t="25808" x="10271125" y="2324100"/>
          <p14:tracePt t="25821" x="10347325" y="2316163"/>
          <p14:tracePt t="25824" x="10355263" y="2308225"/>
          <p14:tracePt t="25838" x="10363200" y="2308225"/>
          <p14:tracePt t="25838" x="10401300" y="2293938"/>
          <p14:tracePt t="25841" x="10409238" y="2293938"/>
          <p14:tracePt t="25855" x="10455275" y="2270125"/>
          <p14:tracePt t="25858" x="10469563" y="2270125"/>
          <p14:tracePt t="25872" x="10523538" y="2255838"/>
          <p14:tracePt t="25875" x="10531475" y="2255838"/>
          <p14:tracePt t="25888" x="10569575" y="2247900"/>
          <p14:tracePt t="25891" x="10575925" y="2247900"/>
          <p14:tracePt t="25905" x="10583863" y="2239963"/>
          <p14:tracePt t="25929" x="10575925" y="2239963"/>
          <p14:tracePt t="25933" x="10569575" y="2239963"/>
          <p14:tracePt t="25935" x="10561638" y="2239963"/>
          <p14:tracePt t="25938" x="10553700" y="2239963"/>
          <p14:tracePt t="25940" x="10537825" y="2239963"/>
          <p14:tracePt t="25955" x="10409238" y="2247900"/>
          <p14:tracePt t="25957" x="10379075" y="2247900"/>
          <p14:tracePt t="25971" x="10142538" y="2255838"/>
          <p14:tracePt t="25974" x="10088563" y="2255838"/>
          <p14:tracePt t="25974" x="10066338" y="2255838"/>
          <p14:tracePt t="25989" x="9693275" y="2278063"/>
          <p14:tracePt t="25990" x="9623425" y="2286000"/>
          <p14:tracePt t="25990" x="9585325" y="2286000"/>
          <p14:tracePt t="25993" x="9517063" y="2293938"/>
          <p14:tracePt t="25993" x="9478963" y="2293938"/>
          <p14:tracePt t="26005" x="9029700" y="2316163"/>
          <p14:tracePt t="26007" x="8945563" y="2324100"/>
          <p14:tracePt t="26008" x="8899525" y="2324100"/>
          <p14:tracePt t="26021" x="8297863" y="2384425"/>
          <p14:tracePt t="26024" x="8213725" y="2400300"/>
          <p14:tracePt t="26024" x="8175625" y="2400300"/>
          <p14:tracePt t="26038" x="7680325" y="2468563"/>
          <p14:tracePt t="26040" x="7581900" y="2476500"/>
          <p14:tracePt t="26055" x="7246938" y="2514600"/>
          <p14:tracePt t="26057" x="7208838" y="2522538"/>
          <p14:tracePt t="26057" x="7185025" y="2522538"/>
          <p14:tracePt t="26071" x="7162800" y="2522538"/>
          <p14:tracePt t="26072" x="6964363" y="2544763"/>
          <p14:tracePt t="26075" x="6926263" y="2544763"/>
          <p14:tracePt t="26075" x="6918325" y="2544763"/>
          <p14:tracePt t="26088" x="6743700" y="2544763"/>
          <p14:tracePt t="26090" x="6697663" y="2544763"/>
          <p14:tracePt t="26104" x="6675438" y="2544763"/>
          <p14:tracePt t="26105" x="6430963" y="2544763"/>
          <p14:tracePt t="26108" x="6362700" y="2544763"/>
          <p14:tracePt t="26108" x="6340475" y="2544763"/>
          <p14:tracePt t="26121" x="6003925" y="2544763"/>
          <p14:tracePt t="26123" x="5943600" y="2544763"/>
          <p14:tracePt t="26138" x="5913438" y="2544763"/>
          <p14:tracePt t="26138" x="5508625" y="2544763"/>
          <p14:tracePt t="26140" x="5410200" y="2552700"/>
          <p14:tracePt t="26155" x="4975225" y="2574925"/>
          <p14:tracePt t="26158" x="4876800" y="2574925"/>
          <p14:tracePt t="26171" x="4403725" y="2606675"/>
          <p14:tracePt t="26174" x="4343400" y="2613025"/>
          <p14:tracePt t="26174" x="4305300" y="2613025"/>
          <p14:tracePt t="26188" x="3817938" y="2628900"/>
          <p14:tracePt t="26190" x="3703638" y="2636838"/>
          <p14:tracePt t="26191" x="3665538" y="2636838"/>
          <p14:tracePt t="26205" x="3170238" y="2636838"/>
          <p14:tracePt t="26207" x="3101975" y="2636838"/>
          <p14:tracePt t="26207" x="3063875" y="2636838"/>
          <p14:tracePt t="26221" x="2620963" y="2636838"/>
          <p14:tracePt t="26223" x="2568575" y="2636838"/>
          <p14:tracePt t="26238" x="2544763" y="2636838"/>
          <p14:tracePt t="26238" x="2324100" y="2636838"/>
          <p14:tracePt t="26241" x="2293938" y="2636838"/>
          <p14:tracePt t="26241" x="2278063" y="2636838"/>
          <p14:tracePt t="26255" x="2209800" y="2636838"/>
          <p14:tracePt t="26257" x="2193925" y="2636838"/>
          <p14:tracePt t="26271" x="2155825" y="2636838"/>
          <p14:tracePt t="26274" x="2149475" y="2636838"/>
          <p14:tracePt t="26289" x="2125663" y="2636838"/>
          <p14:tracePt t="26290" x="2117725" y="2636838"/>
          <p14:tracePt t="26291" x="2111375" y="2636838"/>
          <p14:tracePt t="26305" x="2079625" y="2636838"/>
          <p14:tracePt t="26307" x="2073275" y="2636838"/>
          <p14:tracePt t="26321" x="2019300" y="2628900"/>
          <p14:tracePt t="26324" x="2011363" y="2628900"/>
          <p14:tracePt t="26324" x="2003425" y="2628900"/>
          <p14:tracePt t="26338" x="1927225" y="2628900"/>
          <p14:tracePt t="26340" x="1912938" y="2620963"/>
          <p14:tracePt t="26355" x="1798638" y="2620963"/>
          <p14:tracePt t="26357" x="1782763" y="2620963"/>
          <p14:tracePt t="26357" x="1768475" y="2620963"/>
          <p14:tracePt t="26371" x="1760538" y="2620963"/>
          <p14:tracePt t="26372" x="1616075" y="2620963"/>
          <p14:tracePt t="26374" x="1600200" y="2620963"/>
          <p14:tracePt t="26374" x="1592263" y="2620963"/>
          <p14:tracePt t="26389" x="1508125" y="2644775"/>
          <p14:tracePt t="26392" x="1485900" y="2644775"/>
          <p14:tracePt t="26405" x="1455738" y="2651125"/>
          <p14:tracePt t="26412" x="1455738" y="2659063"/>
          <p14:tracePt t="26421" x="1447800" y="2659063"/>
          <p14:tracePt t="26425" x="1447800" y="2667000"/>
          <p14:tracePt t="26438" x="1463675" y="2667000"/>
          <p14:tracePt t="26440" x="1477963" y="2674938"/>
          <p14:tracePt t="26455" x="1608138" y="2682875"/>
          <p14:tracePt t="26458" x="1646238" y="2682875"/>
          <p14:tracePt t="26458" x="1668463" y="2682875"/>
          <p14:tracePt t="26471" x="1889125" y="2682875"/>
          <p14:tracePt t="26474" x="1935163" y="2682875"/>
          <p14:tracePt t="26474" x="1951038" y="2682875"/>
          <p14:tracePt t="26488" x="2339975" y="2674938"/>
          <p14:tracePt t="26490" x="2430463" y="2674938"/>
          <p14:tracePt t="26505" x="2468563" y="2667000"/>
          <p14:tracePt t="26505" x="2925763" y="2659063"/>
          <p14:tracePt t="26509" x="3078163" y="2659063"/>
          <p14:tracePt t="26521" x="3527425" y="2659063"/>
          <p14:tracePt t="26523" x="3589338" y="2659063"/>
          <p14:tracePt t="26538" x="3870325" y="2644775"/>
          <p14:tracePt t="26541" x="3894138" y="2644775"/>
          <p14:tracePt t="26541" x="3902075" y="2644775"/>
          <p14:tracePt t="26555" x="3932238" y="2644775"/>
          <p14:tracePt t="26577" x="3924300" y="2636838"/>
          <p14:tracePt t="26582" x="3916363" y="2636838"/>
          <p14:tracePt t="26584" x="3908425" y="2636838"/>
          <p14:tracePt t="26588" x="3902075" y="2636838"/>
          <p14:tracePt t="26590" x="3886200" y="2636838"/>
          <p14:tracePt t="26605" x="3665538" y="2644775"/>
          <p14:tracePt t="26607" x="3619500" y="2644775"/>
          <p14:tracePt t="26608" x="3603625" y="2644775"/>
          <p14:tracePt t="26621" x="3216275" y="2674938"/>
          <p14:tracePt t="26623" x="3140075" y="2682875"/>
          <p14:tracePt t="26624" x="3108325" y="2682875"/>
          <p14:tracePt t="26638" x="2667000" y="2705100"/>
          <p14:tracePt t="26641" x="2568575" y="2705100"/>
          <p14:tracePt t="26641" x="2536825" y="2705100"/>
          <p14:tracePt t="26655" x="2171700" y="2713038"/>
          <p14:tracePt t="26657" x="2125663" y="2713038"/>
          <p14:tracePt t="26657" x="2103438" y="2713038"/>
          <p14:tracePt t="26672" x="1858963" y="2713038"/>
          <p14:tracePt t="26674" x="1836738" y="2713038"/>
          <p14:tracePt t="26675" x="1828800" y="2713038"/>
          <p14:tracePt t="26688" x="1790700" y="2713038"/>
          <p14:tracePt t="26690" x="1782763" y="2713038"/>
          <p14:tracePt t="26705" x="1790700" y="2713038"/>
          <p14:tracePt t="26708" x="1798638" y="2720975"/>
          <p14:tracePt t="26721" x="1920875" y="2735263"/>
          <p14:tracePt t="26724" x="1981200" y="2743200"/>
          <p14:tracePt t="26738" x="2339975" y="2765425"/>
          <p14:tracePt t="26740" x="2446338" y="2773363"/>
          <p14:tracePt t="26755" x="3025775" y="2797175"/>
          <p14:tracePt t="26757" x="3124200" y="2803525"/>
          <p14:tracePt t="26757" x="3162300" y="2803525"/>
          <p14:tracePt t="26758" x="3208338" y="2803525"/>
          <p14:tracePt t="26772" x="3848100" y="2819400"/>
          <p14:tracePt t="26774" x="3954463" y="2819400"/>
          <p14:tracePt t="26774" x="4000500" y="2819400"/>
          <p14:tracePt t="26789" x="4579938" y="2841625"/>
          <p14:tracePt t="26791" x="4686300" y="2841625"/>
          <p14:tracePt t="26791" x="4716463" y="2841625"/>
          <p14:tracePt t="26805" x="4746625" y="2841625"/>
          <p14:tracePt t="26806" x="5006975" y="2849563"/>
          <p14:tracePt t="26810" x="5045075" y="2849563"/>
          <p14:tracePt t="26810" x="5051425" y="2849563"/>
          <p14:tracePt t="26822" x="5075238" y="2849563"/>
          <p14:tracePt t="26837" x="5067300" y="2849563"/>
          <p14:tracePt t="26842" x="5059363" y="2849563"/>
          <p14:tracePt t="26848" x="5029200" y="2849563"/>
          <p14:tracePt t="26855" x="4968875" y="2849563"/>
          <p14:tracePt t="26858" x="4930775" y="2849563"/>
          <p14:tracePt t="26859" x="4914900" y="2849563"/>
          <p14:tracePt t="26860" x="4899025" y="2849563"/>
          <p14:tracePt t="26860" x="4884738" y="2849563"/>
          <p14:tracePt t="26872" x="4716463" y="2849563"/>
          <p14:tracePt t="26875" x="4678363" y="2849563"/>
          <p14:tracePt t="26876" x="4664075" y="2849563"/>
          <p14:tracePt t="26889" x="4479925" y="2849563"/>
          <p14:tracePt t="26892" x="4427538" y="2849563"/>
          <p14:tracePt t="26905" x="4419600" y="2849563"/>
          <p14:tracePt t="26905" x="4327525" y="2841625"/>
          <p14:tracePt t="26909" x="4313238" y="2841625"/>
          <p14:tracePt t="26922" x="4305300" y="2841625"/>
          <p14:tracePt t="26924" x="4297363" y="2841625"/>
          <p14:tracePt t="26958" x="4305300" y="2841625"/>
          <p14:tracePt t="26967" x="4321175" y="2841625"/>
          <p14:tracePt t="26970" x="4327525" y="2841625"/>
          <p14:tracePt t="26974" x="4335463" y="2841625"/>
          <p14:tracePt t="26987" x="4365625" y="2841625"/>
          <p14:tracePt t="26990" x="4373563" y="2841625"/>
          <p14:tracePt t="26990" x="4381500" y="2841625"/>
          <p14:tracePt t="26994" x="4397375" y="2841625"/>
          <p14:tracePt t="27002" x="4427538" y="2841625"/>
          <p14:tracePt t="27005" x="4449763" y="2849563"/>
          <p14:tracePt t="27019" x="4594225" y="2865438"/>
          <p14:tracePt t="27023" x="4602163" y="2873375"/>
          <p14:tracePt t="27024" x="4618038" y="2873375"/>
          <p14:tracePt t="27036" x="4686300" y="2887663"/>
          <p14:tracePt t="27038" x="4694238" y="2887663"/>
          <p14:tracePt t="27038" x="4702175" y="2887663"/>
          <p14:tracePt t="27052" x="4770438" y="2917825"/>
          <p14:tracePt t="27057" x="4778375" y="2925763"/>
          <p14:tracePt t="27057" x="4778375" y="2941638"/>
          <p14:tracePt t="27087" x="4784725" y="3055938"/>
          <p14:tracePt t="27090" x="4784725" y="3063875"/>
          <p14:tracePt t="27224" x="4784725" y="3055938"/>
          <p14:tracePt t="27224" x="4784725" y="3048000"/>
          <p14:tracePt t="27227" x="4778375" y="3040063"/>
          <p14:tracePt t="27230" x="4770438" y="3032125"/>
          <p14:tracePt t="27238" x="4740275" y="2994025"/>
          <p14:tracePt t="27240" x="4732338" y="2987675"/>
          <p14:tracePt t="27255" x="4664075" y="2911475"/>
          <p14:tracePt t="27258" x="4648200" y="2895600"/>
          <p14:tracePt t="27275" x="4602163" y="2873375"/>
          <p14:tracePt t="27278" x="4602163" y="2879725"/>
          <p14:tracePt t="27291" x="4670425" y="2911475"/>
          <p14:tracePt t="27294" x="4716463" y="2917825"/>
          <p14:tracePt t="27308" x="4922838" y="2925763"/>
          <p14:tracePt t="27311" x="4953000" y="2925763"/>
          <p14:tracePt t="27311" x="4960938" y="2925763"/>
          <p14:tracePt t="27325" x="5197475" y="2949575"/>
          <p14:tracePt t="27327" x="5257800" y="2955925"/>
          <p14:tracePt t="27328" x="5280025" y="2963863"/>
          <p14:tracePt t="27341" x="5737225" y="3032125"/>
          <p14:tracePt t="27344" x="5807075" y="3048000"/>
          <p14:tracePt t="27344" x="5845175" y="3048000"/>
          <p14:tracePt t="27358" x="6308725" y="3146425"/>
          <p14:tracePt t="27361" x="6423025" y="3178175"/>
          <p14:tracePt t="27361" x="6461125" y="3184525"/>
          <p14:tracePt t="27375" x="6918325" y="3330575"/>
          <p14:tracePt t="27377" x="6994525" y="3352800"/>
          <p14:tracePt t="27377" x="7026275" y="3368675"/>
          <p14:tracePt t="27392" x="7064375" y="3375025"/>
          <p14:tracePt t="27392" x="7445375" y="3521075"/>
          <p14:tracePt t="27397" x="7597775" y="3603625"/>
          <p14:tracePt t="27398" x="7620000" y="3611563"/>
          <p14:tracePt t="27408" x="7772400" y="3711575"/>
          <p14:tracePt t="27411" x="7794625" y="3741738"/>
          <p14:tracePt t="27425" x="7818438" y="3817938"/>
          <p14:tracePt t="27428" x="7818438" y="3832225"/>
          <p14:tracePt t="27429" x="7818438" y="3840163"/>
          <p14:tracePt t="27441" x="7780338" y="3916363"/>
          <p14:tracePt t="27444" x="7756525" y="3932238"/>
          <p14:tracePt t="27458" x="7756525" y="3940175"/>
          <p14:tracePt t="27458" x="7688263" y="4000500"/>
          <p14:tracePt t="27461" x="7673975" y="4008438"/>
          <p14:tracePt t="27461" x="7666038" y="4016375"/>
          <p14:tracePt t="27475" x="7551738" y="4098925"/>
          <p14:tracePt t="27477" x="7521575" y="4122738"/>
          <p14:tracePt t="27492" x="7437438" y="4183063"/>
          <p14:tracePt t="27495" x="7421563" y="4191000"/>
          <p14:tracePt t="27495" x="7421563" y="4198938"/>
          <p14:tracePt t="27508" x="7383463" y="4229100"/>
          <p14:tracePt t="27511" x="7375525" y="4237038"/>
          <p14:tracePt t="27525" x="7369175" y="4244975"/>
          <p14:tracePt t="27531" x="7361238" y="4251325"/>
          <p14:tracePt t="27546" x="7361238" y="4259263"/>
          <p14:tracePt t="27548" x="7369175" y="4259263"/>
          <p14:tracePt t="27558" x="7383463" y="4267200"/>
          <p14:tracePt t="27561" x="7391400" y="4275138"/>
          <p14:tracePt t="27561" x="7399338" y="4275138"/>
          <p14:tracePt t="27575" x="7475538" y="4305300"/>
          <p14:tracePt t="27578" x="7505700" y="4321175"/>
          <p14:tracePt t="27578" x="7513638" y="4321175"/>
          <p14:tracePt t="27591" x="7696200" y="4411663"/>
          <p14:tracePt t="27594" x="7750175" y="4441825"/>
          <p14:tracePt t="27608" x="7985125" y="4572000"/>
          <p14:tracePt t="27610" x="8039100" y="4602163"/>
          <p14:tracePt t="27611" x="8054975" y="4610100"/>
          <p14:tracePt t="27625" x="8183563" y="4724400"/>
          <p14:tracePt t="27628" x="8191500" y="4746625"/>
          <p14:tracePt t="27628" x="8199438" y="4746625"/>
          <p14:tracePt t="27641" x="8207375" y="4784725"/>
          <p14:tracePt t="27644" x="8207375" y="4792663"/>
          <p14:tracePt t="27659" x="8183563" y="4800600"/>
          <p14:tracePt t="27662" x="8169275" y="4800600"/>
          <p14:tracePt t="27675" x="8085138" y="4784725"/>
          <p14:tracePt t="27677" x="8054975" y="4778375"/>
          <p14:tracePt t="27678" x="8047038" y="4770438"/>
          <p14:tracePt t="27691" x="7864475" y="4708525"/>
          <p14:tracePt t="27694" x="7840663" y="4702175"/>
          <p14:tracePt t="27695" x="7826375" y="4694238"/>
          <p14:tracePt t="27708" x="7673975" y="4640263"/>
          <p14:tracePt t="27711" x="7650163" y="4632325"/>
          <p14:tracePt t="27711" x="7642225" y="4632325"/>
          <p14:tracePt t="27725" x="7581900" y="4625975"/>
          <p14:tracePt t="27728" x="7573963" y="4625975"/>
          <p14:tracePt t="27742" x="7543800" y="4625975"/>
          <p14:tracePt t="27744" x="7535863" y="4625975"/>
          <p14:tracePt t="27744" x="7535863" y="4632325"/>
          <p14:tracePt t="27758" x="7505700" y="4656138"/>
          <p14:tracePt t="27764" x="7497763" y="4664075"/>
          <p14:tracePt t="27764" x="7489825" y="4670425"/>
          <p14:tracePt t="27775" x="7437438" y="4716463"/>
          <p14:tracePt t="27778" x="7413625" y="4732338"/>
          <p14:tracePt t="27779" x="7399338" y="4746625"/>
          <p14:tracePt t="27792" x="7315200" y="4816475"/>
          <p14:tracePt t="27795" x="7285038" y="4846638"/>
          <p14:tracePt t="27808" x="7178675" y="4937125"/>
          <p14:tracePt t="27811" x="7146925" y="4960938"/>
          <p14:tracePt t="27811" x="7140575" y="4968875"/>
          <p14:tracePt t="27825" x="7048500" y="5051425"/>
          <p14:tracePt t="27829" x="7018338" y="5083175"/>
          <p14:tracePt t="27841" x="6956425" y="5159375"/>
          <p14:tracePt t="27844" x="6950075" y="5173663"/>
          <p14:tracePt t="27858" x="6888163" y="5249863"/>
          <p14:tracePt t="27862" x="6873875" y="5273675"/>
          <p14:tracePt t="27875" x="6819900" y="5326063"/>
          <p14:tracePt t="27877" x="6811963" y="5341938"/>
          <p14:tracePt t="27878" x="6804025" y="5341938"/>
          <p14:tracePt t="27892" x="6765925" y="5372100"/>
          <p14:tracePt t="27894" x="6759575" y="5372100"/>
          <p14:tracePt t="27908" x="6751638" y="5387975"/>
          <p14:tracePt t="27936" x="6751638" y="5380038"/>
          <p14:tracePt t="27943" x="6759575" y="5380038"/>
          <p14:tracePt t="27945" x="6759575" y="5372100"/>
          <p14:tracePt t="27952" x="6765925" y="5372100"/>
          <p14:tracePt t="27959" x="6773863" y="5364163"/>
          <p14:tracePt t="27969" x="6789738" y="5356225"/>
          <p14:tracePt t="27975" x="6797675" y="5356225"/>
          <p14:tracePt t="27986" x="6797675" y="5349875"/>
          <p14:tracePt t="27986" x="6804025" y="5349875"/>
          <p14:tracePt t="27997" x="6811963" y="5349875"/>
          <p14:tracePt t="28007" x="6819900" y="5349875"/>
          <p14:tracePt t="28012" x="6819900" y="5341938"/>
          <p14:tracePt t="28019" x="6827838" y="5341938"/>
          <p14:tracePt t="28025" x="6827838" y="5334000"/>
          <p14:tracePt t="28025" x="6835775" y="5334000"/>
          <p14:tracePt t="28036" x="6842125" y="5334000"/>
          <p14:tracePt t="28042" x="6850063" y="5326063"/>
          <p14:tracePt t="28052" x="6865938" y="5318125"/>
          <p14:tracePt t="28063" x="6873875" y="5311775"/>
          <p14:tracePt t="28079" x="6880225" y="5311775"/>
          <p14:tracePt t="28121" x="6873875" y="5311775"/>
          <p14:tracePt t="28126" x="6865938" y="5311775"/>
          <p14:tracePt t="28134" x="6858000" y="5311775"/>
          <p14:tracePt t="28144" x="6850063" y="5311775"/>
          <p14:tracePt t="28259" x="6858000" y="5311775"/>
          <p14:tracePt t="28284" x="6865938" y="5311775"/>
          <p14:tracePt t="28301" x="6865938" y="5303838"/>
          <p14:tracePt t="28305" x="6873875" y="5303838"/>
          <p14:tracePt t="28319" x="6873875" y="5295900"/>
          <p14:tracePt t="28336" x="6880225" y="5287963"/>
          <p14:tracePt t="28349" x="6888163" y="5280025"/>
          <p14:tracePt t="28355" x="6888163" y="5273675"/>
          <p14:tracePt t="28364" x="6896100" y="5273675"/>
          <p14:tracePt t="28368" x="6896100" y="5265738"/>
          <p14:tracePt t="28375" x="6896100" y="5257800"/>
          <p14:tracePt t="28389" x="6896100" y="5249863"/>
          <p14:tracePt t="28403" x="6896100" y="5241925"/>
          <p14:tracePt t="28414" x="6896100" y="5235575"/>
          <p14:tracePt t="28417" x="6888163" y="5235575"/>
          <p14:tracePt t="28426" x="6888163" y="5227638"/>
          <p14:tracePt t="28431" x="6880225" y="5227638"/>
          <p14:tracePt t="28438" x="6880225" y="5219700"/>
          <p14:tracePt t="28445" x="6873875" y="5219700"/>
          <p14:tracePt t="28453" x="6865938" y="5219700"/>
          <p14:tracePt t="28453" x="6865938" y="5211763"/>
          <p14:tracePt t="28461" x="6858000" y="5211763"/>
          <p14:tracePt t="28469" x="6850063" y="5211763"/>
          <p14:tracePt t="28478" x="6842125" y="5203825"/>
          <p14:tracePt t="28486" x="6835775" y="5203825"/>
          <p14:tracePt t="28495" x="6827838" y="5203825"/>
          <p14:tracePt t="28513" x="6819900" y="5203825"/>
          <p14:tracePt t="28525" x="6811963" y="5203825"/>
          <p14:tracePt t="28536" x="6804025" y="5203825"/>
          <p14:tracePt t="28549" x="6797675" y="5203825"/>
          <p14:tracePt t="28553" x="6789738" y="5203825"/>
          <p14:tracePt t="28560" x="6781800" y="5203825"/>
          <p14:tracePt t="28567" x="6773863" y="5203825"/>
          <p14:tracePt t="28572" x="6765925" y="5203825"/>
          <p14:tracePt t="28578" x="6759575" y="5203825"/>
          <p14:tracePt t="28586" x="6751638" y="5203825"/>
          <p14:tracePt t="28669" x="6751638" y="5211763"/>
          <p14:tracePt t="28733" x="6759575" y="5211763"/>
          <p14:tracePt t="28743" x="6765925" y="5211763"/>
          <p14:tracePt t="28753" x="6773863" y="5211763"/>
          <p14:tracePt t="28762" x="6781800" y="5211763"/>
          <p14:tracePt t="28858" x="6773863" y="5211763"/>
          <p14:tracePt t="28876" x="6765925" y="5211763"/>
          <p14:tracePt t="28889" x="6765925" y="5219700"/>
          <p14:tracePt t="28893" x="6759575" y="5219700"/>
          <p14:tracePt t="28917" x="6751638" y="5219700"/>
          <p14:tracePt t="28974" x="6743700" y="5219700"/>
          <p14:tracePt t="28993" x="6735763" y="5219700"/>
          <p14:tracePt t="29003" x="6727825" y="5219700"/>
          <p14:tracePt t="29010" x="6721475" y="5219700"/>
          <p14:tracePt t="29014" x="6721475" y="5227638"/>
          <p14:tracePt t="29022" x="6713538" y="5227638"/>
          <p14:tracePt t="29030" x="6705600" y="5227638"/>
          <p14:tracePt t="29044" x="6697663" y="5227638"/>
          <p14:tracePt t="29128" x="6705600" y="5227638"/>
          <p14:tracePt t="29136" x="6713538" y="5227638"/>
          <p14:tracePt t="29143" x="6721475" y="5227638"/>
          <p14:tracePt t="29156" x="6727825" y="5227638"/>
          <p14:tracePt t="29158" x="6727825" y="5235575"/>
          <p14:tracePt t="29163" x="6735763" y="5235575"/>
          <p14:tracePt t="29177" x="6751638" y="5235575"/>
          <p14:tracePt t="29184" x="6759575" y="5235575"/>
          <p14:tracePt t="29194" x="6765925" y="5241925"/>
          <p14:tracePt t="29197" x="6773863" y="5241925"/>
          <p14:tracePt t="29211" x="6789738" y="5249863"/>
          <p14:tracePt t="29218" x="6797675" y="5249863"/>
          <p14:tracePt t="29227" x="6811963" y="5257800"/>
          <p14:tracePt t="29234" x="6819900" y="5257800"/>
          <p14:tracePt t="29244" x="6819900" y="5265738"/>
          <p14:tracePt t="29246" x="6827838" y="5265738"/>
          <p14:tracePt t="29261" x="6850063" y="5273675"/>
          <p14:tracePt t="29265" x="6858000" y="5273675"/>
          <p14:tracePt t="29278" x="6880225" y="5287963"/>
          <p14:tracePt t="29280" x="6896100" y="5287963"/>
          <p14:tracePt t="29294" x="6950075" y="5295900"/>
          <p14:tracePt t="29297" x="6964363" y="5303838"/>
          <p14:tracePt t="29311" x="7040563" y="5311775"/>
          <p14:tracePt t="29314" x="7056438" y="5311775"/>
          <p14:tracePt t="29327" x="7124700" y="5311775"/>
          <p14:tracePt t="29329" x="7132638" y="5311775"/>
          <p14:tracePt t="29345" x="7178675" y="5311775"/>
          <p14:tracePt t="29347" x="7185025" y="5311775"/>
          <p14:tracePt t="29347" x="7192963" y="5311775"/>
          <p14:tracePt t="29361" x="7239000" y="5311775"/>
          <p14:tracePt t="29363" x="7254875" y="5311775"/>
          <p14:tracePt t="29378" x="7315200" y="5311775"/>
          <p14:tracePt t="29380" x="7323138" y="5311775"/>
          <p14:tracePt t="29380" x="7331075" y="5311775"/>
          <p14:tracePt t="29395" x="7391400" y="5311775"/>
          <p14:tracePt t="29398" x="7407275" y="5311775"/>
          <p14:tracePt t="29398" x="7413625" y="5311775"/>
          <p14:tracePt t="29411" x="7459663" y="5311775"/>
          <p14:tracePt t="29413" x="7467600" y="5311775"/>
          <p14:tracePt t="29427" x="7497763" y="5311775"/>
          <p14:tracePt t="29429" x="7505700" y="5311775"/>
          <p14:tracePt t="29444" x="7513638" y="5311775"/>
          <p14:tracePt t="29551" x="7505700" y="5311775"/>
          <p14:tracePt t="29614" x="7513638" y="5311775"/>
          <p14:tracePt t="29618" x="7521575" y="5311775"/>
          <p14:tracePt t="29622" x="7527925" y="5311775"/>
          <p14:tracePt t="29630" x="7543800" y="5311775"/>
          <p14:tracePt t="29635" x="7551738" y="5311775"/>
          <p14:tracePt t="29647" x="7573963" y="5318125"/>
          <p14:tracePt t="29652" x="7581900" y="5318125"/>
          <p14:tracePt t="29667" x="7597775" y="5318125"/>
          <p14:tracePt t="29670" x="7604125" y="5318125"/>
          <p14:tracePt t="29691" x="7612063" y="5318125"/>
          <p14:tracePt t="29705" x="7620000" y="5318125"/>
          <p14:tracePt t="29714" x="7627938" y="5318125"/>
          <p14:tracePt t="29720" x="7627938" y="5311775"/>
          <p14:tracePt t="29724" x="7635875" y="5311775"/>
          <p14:tracePt t="29727" x="7642225" y="5311775"/>
          <p14:tracePt t="29736" x="7650163" y="5303838"/>
          <p14:tracePt t="29738" x="7658100" y="5303838"/>
          <p14:tracePt t="29739" x="7666038" y="5303838"/>
          <p14:tracePt t="29753" x="7688263" y="5295900"/>
          <p14:tracePt t="29754" x="7696200" y="5287963"/>
          <p14:tracePt t="29759" x="7704138" y="5287963"/>
          <p14:tracePt t="29770" x="7718425" y="5287963"/>
          <p14:tracePt t="29771" x="7718425" y="5280025"/>
          <p14:tracePt t="29775" x="7726363" y="5280025"/>
          <p14:tracePt t="29787" x="7734300" y="5280025"/>
          <p14:tracePt t="29792" x="7742238" y="5280025"/>
          <p14:tracePt t="29803" x="7742238" y="5273675"/>
          <p14:tracePt t="29808" x="7750175" y="5273675"/>
          <p14:tracePt t="29880" x="7750175" y="5280025"/>
          <p14:tracePt t="29965" x="7756525" y="5280025"/>
          <p14:tracePt t="29975" x="7764463" y="5280025"/>
          <p14:tracePt t="29976" x="7764463" y="5273675"/>
          <p14:tracePt t="29978" x="7764463" y="5265738"/>
          <p14:tracePt t="29980" x="7772400" y="5265738"/>
          <p14:tracePt t="29987" x="7780338" y="5257800"/>
          <p14:tracePt t="29991" x="7788275" y="5257800"/>
          <p14:tracePt t="30003" x="7794625" y="5249863"/>
          <p14:tracePt t="30007" x="7794625" y="5241925"/>
          <p14:tracePt t="30008" x="7802563" y="5241925"/>
          <p14:tracePt t="30019" x="7810500" y="5241925"/>
          <p14:tracePt t="30021" x="7818438" y="5235575"/>
          <p14:tracePt t="30035" x="7848600" y="5235575"/>
          <p14:tracePt t="30038" x="7856538" y="5227638"/>
          <p14:tracePt t="30052" x="7894638" y="5227638"/>
          <p14:tracePt t="30054" x="7902575" y="5227638"/>
          <p14:tracePt t="30068" x="7908925" y="5227638"/>
          <p14:tracePt t="30069" x="7940675" y="5227638"/>
          <p14:tracePt t="30071" x="7947025" y="5235575"/>
          <p14:tracePt t="30085" x="7962900" y="5235575"/>
          <p14:tracePt t="30092" x="7962900" y="5241925"/>
          <p14:tracePt t="30102" x="7970838" y="5241925"/>
          <p14:tracePt t="30209" x="7978775" y="5241925"/>
          <p14:tracePt t="30213" x="7978775" y="5235575"/>
          <p14:tracePt t="30219" x="7985125" y="5235575"/>
          <p14:tracePt t="30225" x="7985125" y="5227638"/>
          <p14:tracePt t="30227" x="7993063" y="5227638"/>
          <p14:tracePt t="30239" x="8001000" y="5227638"/>
          <p14:tracePt t="30242" x="8001000" y="5219700"/>
          <p14:tracePt t="30259" x="8016875" y="5219700"/>
          <p14:tracePt t="30262" x="8016875" y="5211763"/>
          <p14:tracePt t="30276" x="8023225" y="5211763"/>
          <p14:tracePt t="30281" x="8023225" y="5203825"/>
          <p14:tracePt t="30293" x="8031163" y="5203825"/>
          <p14:tracePt t="30311" x="8031163" y="5197475"/>
          <p14:tracePt t="30347" x="8039100" y="5189538"/>
          <p14:tracePt t="30396" x="8039100" y="5197475"/>
          <p14:tracePt t="30407" x="8039100" y="5203825"/>
          <p14:tracePt t="30413" x="8039100" y="5211763"/>
          <p14:tracePt t="30419" x="8039100" y="5219700"/>
          <p14:tracePt t="30427" x="8039100" y="5227638"/>
          <p14:tracePt t="30622" x="8039100" y="5235575"/>
          <p14:tracePt t="30628" x="8047038" y="5235575"/>
          <p14:tracePt t="30645" x="8047038" y="5241925"/>
          <p14:tracePt t="30657" x="8054975" y="5241925"/>
          <p14:tracePt t="30742" x="8054975" y="5235575"/>
          <p14:tracePt t="30757" x="8061325" y="5235575"/>
          <p14:tracePt t="30767" x="8069263" y="5235575"/>
          <p14:tracePt t="30771" x="8077200" y="5235575"/>
          <p14:tracePt t="30772" x="8085138" y="5235575"/>
          <p14:tracePt t="30776" x="8093075" y="5235575"/>
          <p14:tracePt t="30776" x="8099425" y="5235575"/>
          <p14:tracePt t="30777" x="8107363" y="5235575"/>
          <p14:tracePt t="30787" x="8145463" y="5235575"/>
          <p14:tracePt t="30787" x="8153400" y="5235575"/>
          <p14:tracePt t="30787" x="8175625" y="5235575"/>
          <p14:tracePt t="30788" x="8183563" y="5241925"/>
          <p14:tracePt t="30791" x="8199438" y="5241925"/>
          <p14:tracePt t="30792" x="8207375" y="5241925"/>
          <p14:tracePt t="30804" x="8251825" y="5249863"/>
          <p14:tracePt t="30804" x="8275638" y="5257800"/>
          <p14:tracePt t="30808" x="8283575" y="5257800"/>
          <p14:tracePt t="30809" x="8297863" y="5265738"/>
          <p14:tracePt t="30810" x="8305800" y="5265738"/>
          <p14:tracePt t="30820" x="8343900" y="5280025"/>
          <p14:tracePt t="30823" x="8351838" y="5280025"/>
          <p14:tracePt t="30836" x="8366125" y="5287963"/>
          <p14:tracePt t="30897" x="8366125" y="5280025"/>
          <p14:tracePt t="30903" x="8374063" y="5280025"/>
          <p14:tracePt t="30920" x="8374063" y="5273675"/>
          <p14:tracePt t="31005" x="8374063" y="5265738"/>
          <p14:tracePt t="31089" x="8382000" y="5265738"/>
          <p14:tracePt t="31159" x="8382000" y="5257800"/>
          <p14:tracePt t="31192" x="8382000" y="5249863"/>
          <p14:tracePt t="31269" x="8389938" y="5249863"/>
          <p14:tracePt t="31274" x="8397875" y="5249863"/>
          <p14:tracePt t="31279" x="8412163" y="5249863"/>
          <p14:tracePt t="31285" x="8442325" y="5249863"/>
          <p14:tracePt t="31287" x="8458200" y="5249863"/>
          <p14:tracePt t="31302" x="8466138" y="5249863"/>
          <p14:tracePt t="31302" x="8550275" y="5249863"/>
          <p14:tracePt t="31303" x="8556625" y="5249863"/>
          <p14:tracePt t="31303" x="8564563" y="5249863"/>
          <p14:tracePt t="31307" x="8580438" y="5249863"/>
          <p14:tracePt t="31319" x="8626475" y="5241925"/>
          <p14:tracePt t="31319" x="8632825" y="5241925"/>
          <p14:tracePt t="31322" x="8648700" y="5241925"/>
          <p14:tracePt t="31335" x="8670925" y="5241925"/>
          <p14:tracePt t="31337" x="8678863" y="5235575"/>
          <p14:tracePt t="31352" x="8694738" y="5235575"/>
          <p14:tracePt t="31360" x="8702675" y="5235575"/>
          <p14:tracePt t="31368" x="8702675" y="5227638"/>
          <p14:tracePt t="31504" x="8709025" y="5227638"/>
          <p14:tracePt t="31540" x="8716963" y="5227638"/>
          <p14:tracePt t="31609" x="8724900" y="5227638"/>
          <p14:tracePt t="31620" x="8732838" y="5227638"/>
          <p14:tracePt t="31625" x="8740775" y="5227638"/>
          <p14:tracePt t="31631" x="8747125" y="5227638"/>
          <p14:tracePt t="31638" x="8747125" y="5219700"/>
          <p14:tracePt t="31638" x="8755063" y="5219700"/>
          <p14:tracePt t="31643" x="8763000" y="5219700"/>
          <p14:tracePt t="31655" x="8770938" y="5219700"/>
          <p14:tracePt t="31657" x="8778875" y="5219700"/>
          <p14:tracePt t="31671" x="8785225" y="5219700"/>
          <p14:tracePt t="31778" x="8785225" y="5211763"/>
          <p14:tracePt t="31789" x="8785225" y="5203825"/>
          <p14:tracePt t="31823" x="8785225" y="5197475"/>
          <p14:tracePt t="31854" x="8793163" y="5197475"/>
          <p14:tracePt t="31860" x="8801100" y="5197475"/>
          <p14:tracePt t="31863" x="8809038" y="5197475"/>
          <p14:tracePt t="31868" x="8816975" y="5197475"/>
          <p14:tracePt t="31874" x="8831263" y="5203825"/>
          <p14:tracePt t="31885" x="8885238" y="5219700"/>
          <p14:tracePt t="31891" x="8923338" y="5227638"/>
          <p14:tracePt t="31902" x="8991600" y="5241925"/>
          <p14:tracePt t="31909" x="9021763" y="5249863"/>
          <p14:tracePt t="31909" x="9029700" y="5249863"/>
          <p14:tracePt t="31919" x="9067800" y="5249863"/>
          <p14:tracePt t="31924" x="9113838" y="5249863"/>
          <p14:tracePt t="31935" x="9166225" y="5249863"/>
          <p14:tracePt t="31942" x="9190038" y="5249863"/>
          <p14:tracePt t="31943" x="9197975" y="5249863"/>
          <p14:tracePt t="31952" x="9228138" y="5249863"/>
          <p14:tracePt t="31957" x="9242425" y="5249863"/>
          <p14:tracePt t="31969" x="9274175" y="5249863"/>
          <p14:tracePt t="31974" x="9280525" y="5249863"/>
          <p14:tracePt t="31975" x="9288463" y="5241925"/>
          <p14:tracePt t="31986" x="9312275" y="5241925"/>
          <p14:tracePt t="31987" x="9318625" y="5241925"/>
          <p14:tracePt t="31991" x="9326563" y="5235575"/>
          <p14:tracePt t="32002" x="9350375" y="5235575"/>
          <p14:tracePt t="32009" x="9356725" y="5235575"/>
          <p14:tracePt t="32018" x="9372600" y="5235575"/>
          <p14:tracePt t="32024" x="9380538" y="5235575"/>
          <p14:tracePt t="32037" x="9388475" y="5235575"/>
          <p14:tracePt t="32294" x="9394825" y="5235575"/>
          <p14:tracePt t="32310" x="9402763" y="5235575"/>
          <p14:tracePt t="32315" x="9410700" y="5235575"/>
          <p14:tracePt t="32320" x="9418638" y="5235575"/>
          <p14:tracePt t="32324" x="9432925" y="5235575"/>
          <p14:tracePt t="32326" x="9448800" y="5235575"/>
          <p14:tracePt t="32344" x="9547225" y="5235575"/>
          <p14:tracePt t="32346" x="9563100" y="5235575"/>
          <p14:tracePt t="32361" x="9707563" y="5235575"/>
          <p14:tracePt t="32363" x="9737725" y="5235575"/>
          <p14:tracePt t="32363" x="9745663" y="5235575"/>
          <p14:tracePt t="32377" x="9936163" y="5211763"/>
          <p14:tracePt t="32380" x="9974263" y="5211763"/>
          <p14:tracePt t="32380" x="9998075" y="5211763"/>
          <p14:tracePt t="32394" x="10150475" y="5189538"/>
          <p14:tracePt t="32398" x="10180638" y="5181600"/>
          <p14:tracePt t="32399" x="10188575" y="5181600"/>
          <p14:tracePt t="32411" x="10226675" y="5173663"/>
          <p14:tracePt t="32413" x="10233025" y="5165725"/>
          <p14:tracePt t="32427" x="10240963" y="5159375"/>
          <p14:tracePt t="32438" x="10233025" y="5159375"/>
          <p14:tracePt t="32444" x="10226675" y="5159375"/>
          <p14:tracePt t="32446" x="10218738" y="5165725"/>
          <p14:tracePt t="32446" x="10210800" y="5165725"/>
          <p14:tracePt t="32461" x="10074275" y="5203825"/>
          <p14:tracePt t="32464" x="10036175" y="5211763"/>
          <p14:tracePt t="32464" x="10028238" y="5219700"/>
          <p14:tracePt t="32477" x="9898063" y="5257800"/>
          <p14:tracePt t="32480" x="9867900" y="5273675"/>
          <p14:tracePt t="32480" x="9859963" y="5273675"/>
          <p14:tracePt t="32494" x="9737725" y="5318125"/>
          <p14:tracePt t="32497" x="9685338" y="5334000"/>
          <p14:tracePt t="32511" x="9494838" y="5380038"/>
          <p14:tracePt t="32513" x="9432925" y="5387975"/>
          <p14:tracePt t="32527" x="9174163" y="5394325"/>
          <p14:tracePt t="32529" x="9113838" y="5394325"/>
          <p14:tracePt t="32544" x="8839200" y="5341938"/>
          <p14:tracePt t="32546" x="8809038" y="5334000"/>
          <p14:tracePt t="32546" x="8793163" y="5326063"/>
          <p14:tracePt t="32560" x="8778875" y="5318125"/>
          <p14:tracePt t="32561" x="8640763" y="5219700"/>
          <p14:tracePt t="32564" x="8626475" y="5203825"/>
          <p14:tracePt t="32577" x="8618538" y="5135563"/>
          <p14:tracePt t="32580" x="8626475" y="5113338"/>
          <p14:tracePt t="32594" x="8670925" y="5059363"/>
          <p14:tracePt t="32597" x="8686800" y="5051425"/>
          <p14:tracePt t="32597" x="8694738" y="5045075"/>
          <p14:tracePt t="32611" x="8899525" y="4937125"/>
          <p14:tracePt t="32613" x="8945563" y="4914900"/>
          <p14:tracePt t="32614" x="8969375" y="4906963"/>
          <p14:tracePt t="32614" x="8999538" y="4892675"/>
          <p14:tracePt t="32627" x="9242425" y="4830763"/>
          <p14:tracePt t="32630" x="9296400" y="4822825"/>
          <p14:tracePt t="32630" x="9318625" y="4822825"/>
          <p14:tracePt t="32644" x="9601200" y="4808538"/>
          <p14:tracePt t="32646" x="9677400" y="4808538"/>
          <p14:tracePt t="32661" x="10042525" y="4816475"/>
          <p14:tracePt t="32664" x="10112375" y="4822825"/>
          <p14:tracePt t="32664" x="10142538" y="4822825"/>
          <p14:tracePt t="32677" x="10417175" y="4876800"/>
          <p14:tracePt t="32679" x="10469563" y="4892675"/>
          <p14:tracePt t="32694" x="10629900" y="4960938"/>
          <p14:tracePt t="32697" x="10637838" y="4975225"/>
          <p14:tracePt t="32710" x="10652125" y="5021263"/>
          <p14:tracePt t="32713" x="10652125" y="5029200"/>
          <p14:tracePt t="32727" x="10569575" y="5113338"/>
          <p14:tracePt t="32730" x="10523538" y="5143500"/>
          <p14:tracePt t="32744" x="10333038" y="5227638"/>
          <p14:tracePt t="32747" x="10271125" y="5241925"/>
          <p14:tracePt t="32747" x="10256838" y="5249863"/>
          <p14:tracePt t="32760" x="10240963" y="5249863"/>
          <p14:tracePt t="32761" x="9998075" y="5273675"/>
          <p14:tracePt t="32763" x="9959975" y="5273675"/>
          <p14:tracePt t="32764" x="9944100" y="5273675"/>
          <p14:tracePt t="32777" x="9707563" y="5257800"/>
          <p14:tracePt t="32779" x="9647238" y="5241925"/>
          <p14:tracePt t="32794" x="9432925" y="5151438"/>
          <p14:tracePt t="32797" x="9394825" y="5127625"/>
          <p14:tracePt t="32811" x="9304338" y="5021263"/>
          <p14:tracePt t="32813" x="9296400" y="5006975"/>
          <p14:tracePt t="32814" x="9288463" y="4999038"/>
          <p14:tracePt t="32814" x="9288463" y="4991100"/>
          <p14:tracePt t="32827" x="9304338" y="4899025"/>
          <p14:tracePt t="32830" x="9312275" y="4876800"/>
          <p14:tracePt t="32830" x="9318625" y="4876800"/>
          <p14:tracePt t="32844" x="9464675" y="4746625"/>
          <p14:tracePt t="32847" x="9509125" y="4716463"/>
          <p14:tracePt t="32847" x="9532938" y="4708525"/>
          <p14:tracePt t="32848" x="9547225" y="4694238"/>
          <p14:tracePt t="32860" x="9821863" y="4594225"/>
          <p14:tracePt t="32863" x="9875838" y="4579938"/>
          <p14:tracePt t="32863" x="9898063" y="4572000"/>
          <p14:tracePt t="32877" x="10317163" y="4525963"/>
          <p14:tracePt t="32879" x="10409238" y="4518025"/>
          <p14:tracePt t="32894" x="10828338" y="4549775"/>
          <p14:tracePt t="32897" x="10912475" y="4572000"/>
          <p14:tracePt t="32910" x="11179175" y="4664075"/>
          <p14:tracePt t="32913" x="11209338" y="4670425"/>
          <p14:tracePt t="32913" x="11209338" y="4678363"/>
          <p14:tracePt t="32927" x="11255375" y="4732338"/>
          <p14:tracePt t="32930" x="11255375" y="4746625"/>
          <p14:tracePt t="32944" x="11217275" y="4808538"/>
          <p14:tracePt t="32946" x="11201400" y="4830763"/>
          <p14:tracePt t="32960" x="11193463" y="4830763"/>
          <p14:tracePt t="32961" x="11056938" y="4906963"/>
          <p14:tracePt t="32963" x="11010900" y="4922838"/>
          <p14:tracePt t="32977" x="10782300" y="4983163"/>
          <p14:tracePt t="32979" x="10728325" y="4991100"/>
          <p14:tracePt t="32995" x="10447338" y="5021263"/>
          <p14:tracePt t="32997" x="10385425" y="5029200"/>
          <p14:tracePt t="32997" x="10371138" y="5029200"/>
          <p14:tracePt t="33010" x="10096500" y="5029200"/>
          <p14:tracePt t="33013" x="10058400" y="5029200"/>
          <p14:tracePt t="33013" x="10036175" y="5029200"/>
          <p14:tracePt t="33027" x="9852025" y="5029200"/>
          <p14:tracePt t="33029" x="9837738" y="5029200"/>
          <p14:tracePt t="33044" x="9799638" y="5029200"/>
          <p14:tracePt t="33069" x="9799638" y="5021263"/>
          <p14:tracePt t="33071" x="9807575" y="5021263"/>
          <p14:tracePt t="33077" x="9813925" y="5021263"/>
          <p14:tracePt t="33103" x="9821863" y="5013325"/>
          <p14:tracePt t="33107" x="9867900" y="4991100"/>
          <p14:tracePt t="33118" x="9890125" y="4983163"/>
          <p14:tracePt t="33121" x="9890125" y="4975225"/>
          <p14:tracePt t="33135" x="9913938" y="4960938"/>
          <p14:tracePt t="33141" x="9921875" y="4953000"/>
          <p14:tracePt t="33151" x="9928225" y="4945063"/>
          <p14:tracePt t="33156" x="9936163" y="4937125"/>
          <p14:tracePt t="33168" x="9944100" y="4937125"/>
          <p14:tracePt t="33170" x="9944100" y="4930775"/>
          <p14:tracePt t="33204" x="9952038" y="4922838"/>
          <p14:tracePt t="33207" x="9966325" y="4899025"/>
          <p14:tracePt t="33213" x="9974263" y="4892675"/>
          <p14:tracePt t="33219" x="9982200" y="4884738"/>
          <p14:tracePt t="33226" x="9982200" y="4876800"/>
          <p14:tracePt t="33234" x="9990138" y="4876800"/>
          <p14:tracePt t="33236" x="9998075" y="4876800"/>
          <p14:tracePt t="33252" x="10004425" y="4860925"/>
          <p14:tracePt t="33256" x="10012363" y="4854575"/>
          <p14:tracePt t="33268" x="10020300" y="4846638"/>
          <p14:tracePt t="36023" x="10028238" y="4846638"/>
          <p14:tracePt t="36027" x="10042525" y="4854575"/>
          <p14:tracePt t="36031" x="10058400" y="4860925"/>
          <p14:tracePt t="36036" x="10066338" y="4868863"/>
          <p14:tracePt t="36036" x="10080625" y="4876800"/>
          <p14:tracePt t="36041" x="10096500" y="4884738"/>
          <p14:tracePt t="36041" x="10104438" y="4884738"/>
          <p14:tracePt t="36044" x="10104438" y="4892675"/>
          <p14:tracePt t="36044" x="10112375" y="4892675"/>
          <p14:tracePt t="36053" x="10118725" y="4899025"/>
          <p14:tracePt t="36054" x="10126663" y="4906963"/>
          <p14:tracePt t="36058" x="10142538" y="4914900"/>
          <p14:tracePt t="36070" x="10150475" y="4930775"/>
          <p14:tracePt t="36073" x="10150475" y="4937125"/>
          <p14:tracePt t="36088" x="10156825" y="4937125"/>
          <p14:tracePt t="36109" x="10150475" y="4937125"/>
          <p14:tracePt t="36122" x="10142538" y="4937125"/>
          <p14:tracePt t="36128" x="10134600" y="4937125"/>
          <p14:tracePt t="36132" x="10126663" y="4937125"/>
          <p14:tracePt t="36137" x="10112375" y="4937125"/>
          <p14:tracePt t="36139" x="10104438" y="4937125"/>
          <p14:tracePt t="36154" x="9966325" y="4922838"/>
          <p14:tracePt t="36158" x="9898063" y="4914900"/>
          <p14:tracePt t="36158" x="9875838" y="4914900"/>
          <p14:tracePt t="36171" x="9585325" y="4899025"/>
          <p14:tracePt t="36173" x="9502775" y="4892675"/>
          <p14:tracePt t="36187" x="9113838" y="4922838"/>
          <p14:tracePt t="36190" x="9067800" y="4930775"/>
          <p14:tracePt t="36190" x="9045575" y="4937125"/>
          <p14:tracePt t="36204" x="8801100" y="5021263"/>
          <p14:tracePt t="36206" x="8785225" y="5029200"/>
          <p14:tracePt t="36206" x="8778875" y="5037138"/>
          <p14:tracePt t="36220" x="8763000" y="5045075"/>
          <p14:tracePt t="36221" x="8709025" y="5083175"/>
          <p14:tracePt t="36224" x="8694738" y="5083175"/>
          <p14:tracePt t="36238" x="8664575" y="5097463"/>
          <p14:tracePt t="36240" x="8656638" y="5105400"/>
          <p14:tracePt t="36254" x="8610600" y="5113338"/>
          <p14:tracePt t="36257" x="8594725" y="5113338"/>
          <p14:tracePt t="36271" x="8534400" y="5105400"/>
          <p14:tracePt t="36273" x="8518525" y="5105400"/>
          <p14:tracePt t="36274" x="8518525" y="5097463"/>
          <p14:tracePt t="36287" x="8466138" y="5075238"/>
          <p14:tracePt t="36291" x="8458200" y="5067300"/>
          <p14:tracePt t="36304" x="8397875" y="5029200"/>
          <p14:tracePt t="36306" x="8382000" y="5021263"/>
          <p14:tracePt t="36321" x="8343900" y="4991100"/>
          <p14:tracePt t="36324" x="8335963" y="4983163"/>
          <p14:tracePt t="36337" x="8313738" y="4960938"/>
          <p14:tracePt t="36343" x="8313738" y="4953000"/>
          <p14:tracePt t="36354" x="8305800" y="4945063"/>
          <p14:tracePt t="36357" x="8305800" y="4937125"/>
          <p14:tracePt t="36371" x="8305800" y="4930775"/>
          <p14:tracePt t="36380" x="8305800" y="4922838"/>
          <p14:tracePt t="36395" x="8313738" y="4914900"/>
          <p14:tracePt t="36399" x="8321675" y="4914900"/>
          <p14:tracePt t="36409" x="8328025" y="4914900"/>
          <p14:tracePt t="36411" x="8328025" y="4906963"/>
          <p14:tracePt t="36425" x="8328025" y="4899025"/>
          <p14:tracePt t="36439" x="8321675" y="4899025"/>
          <p14:tracePt t="36449" x="8313738" y="4899025"/>
          <p14:tracePt t="36452" x="8313738" y="4906963"/>
          <p14:tracePt t="36460" x="8305800" y="4906963"/>
          <p14:tracePt t="36460" x="8305800" y="4914900"/>
          <p14:tracePt t="36463" x="8297863" y="4914900"/>
          <p14:tracePt t="36471" x="8289925" y="4930775"/>
          <p14:tracePt t="36473" x="8283575" y="4937125"/>
          <p14:tracePt t="36488" x="8191500" y="5037138"/>
          <p14:tracePt t="36490" x="8153400" y="5083175"/>
          <p14:tracePt t="36504" x="7962900" y="5273675"/>
          <p14:tracePt t="36506" x="7916863" y="5311775"/>
          <p14:tracePt t="36521" x="7726363" y="5508625"/>
          <p14:tracePt t="36524" x="7680325" y="5554663"/>
          <p14:tracePt t="36537" x="7489825" y="5715000"/>
          <p14:tracePt t="36540" x="7459663" y="5737225"/>
          <p14:tracePt t="36540" x="7445375" y="5745163"/>
          <p14:tracePt t="36554" x="7299325" y="5821363"/>
          <p14:tracePt t="36557" x="7261225" y="5829300"/>
          <p14:tracePt t="36571" x="7070725" y="5883275"/>
          <p14:tracePt t="36573" x="7040563" y="5889625"/>
          <p14:tracePt t="36574" x="7026275" y="5889625"/>
          <p14:tracePt t="36574" x="7010400" y="5889625"/>
          <p14:tracePt t="36587" x="6773863" y="5951538"/>
          <p14:tracePt t="36590" x="6721475" y="5959475"/>
          <p14:tracePt t="36590" x="6697663" y="5965825"/>
          <p14:tracePt t="36604" x="6346825" y="6027738"/>
          <p14:tracePt t="36606" x="6264275" y="6042025"/>
          <p14:tracePt t="36621" x="6232525" y="6049963"/>
          <p14:tracePt t="36621" x="5943600" y="6057900"/>
          <p14:tracePt t="36624" x="5897563" y="6057900"/>
          <p14:tracePt t="36624" x="5889625" y="6057900"/>
          <p14:tracePt t="36637" x="5821363" y="6057900"/>
          <p14:tracePt t="36639" x="5813425" y="6057900"/>
          <p14:tracePt t="36654" x="5813425" y="6042025"/>
          <p14:tracePt t="36656" x="5813425" y="6035675"/>
          <p14:tracePt t="36671" x="5821363" y="5989638"/>
          <p14:tracePt t="36674" x="5829300" y="5973763"/>
          <p14:tracePt t="36688" x="5883275" y="5883275"/>
          <p14:tracePt t="36690" x="5913438" y="5845175"/>
          <p14:tracePt t="36690" x="5921375" y="5821363"/>
          <p14:tracePt t="36704" x="6149975" y="5562600"/>
          <p14:tracePt t="36706" x="6194425" y="5524500"/>
          <p14:tracePt t="36721" x="6438900" y="5356225"/>
          <p14:tracePt t="36723" x="6477000" y="5334000"/>
          <p14:tracePt t="36723" x="6492875" y="5326063"/>
          <p14:tracePt t="36737" x="6759575" y="5181600"/>
          <p14:tracePt t="36739" x="6797675" y="5173663"/>
          <p14:tracePt t="36740" x="6811963" y="5165725"/>
          <p14:tracePt t="36754" x="7078663" y="5113338"/>
          <p14:tracePt t="36757" x="7132638" y="5113338"/>
          <p14:tracePt t="36757" x="7146925" y="5113338"/>
          <p14:tracePt t="36771" x="7337425" y="5127625"/>
          <p14:tracePt t="36773" x="7375525" y="5143500"/>
          <p14:tracePt t="36774" x="7391400" y="5143500"/>
          <p14:tracePt t="36787" x="7505700" y="5203825"/>
          <p14:tracePt t="36790" x="7521575" y="5219700"/>
          <p14:tracePt t="36804" x="7573963" y="5287963"/>
          <p14:tracePt t="36807" x="7581900" y="5303838"/>
          <p14:tracePt t="36807" x="7581900" y="5311775"/>
          <p14:tracePt t="36821" x="7597775" y="5380038"/>
          <p14:tracePt t="36823" x="7597775" y="5387975"/>
          <p14:tracePt t="36824" x="7597775" y="5394325"/>
          <p14:tracePt t="36837" x="7566025" y="5508625"/>
          <p14:tracePt t="36840" x="7543800" y="5532438"/>
          <p14:tracePt t="36854" x="7543800" y="5540375"/>
          <p14:tracePt t="36854" x="7475538" y="5578475"/>
          <p14:tracePt t="36858" x="7445375" y="5584825"/>
          <p14:tracePt t="36858" x="7437438" y="5584825"/>
          <p14:tracePt t="36871" x="7277100" y="5600700"/>
          <p14:tracePt t="36873" x="7239000" y="5600700"/>
          <p14:tracePt t="36873" x="7223125" y="5600700"/>
          <p14:tracePt t="36874" x="7192963" y="5600700"/>
          <p14:tracePt t="36887" x="6865938" y="5532438"/>
          <p14:tracePt t="36890" x="6804025" y="5502275"/>
          <p14:tracePt t="36890" x="6773863" y="5494338"/>
          <p14:tracePt t="36904" x="6400800" y="5265738"/>
          <p14:tracePt t="36906" x="6340475" y="5211763"/>
          <p14:tracePt t="36921" x="6111875" y="4953000"/>
          <p14:tracePt t="36923" x="6088063" y="4914900"/>
          <p14:tracePt t="36923" x="6080125" y="4899025"/>
          <p14:tracePt t="36937" x="5973763" y="4656138"/>
          <p14:tracePt t="36939" x="5965825" y="4625975"/>
          <p14:tracePt t="36954" x="5965825" y="4610100"/>
          <p14:tracePt t="36954" x="5965825" y="4441825"/>
          <p14:tracePt t="36956" x="5973763" y="4419600"/>
          <p14:tracePt t="36971" x="6134100" y="4267200"/>
          <p14:tracePt t="36973" x="6188075" y="4229100"/>
          <p14:tracePt t="36987" x="6202363" y="4221163"/>
          <p14:tracePt t="36988" x="6530975" y="4098925"/>
          <p14:tracePt t="36989" x="6591300" y="4092575"/>
          <p14:tracePt t="36993" x="6629400" y="4076700"/>
          <p14:tracePt t="36993" x="6735763" y="4068763"/>
          <p14:tracePt t="37004" x="6765925" y="4060825"/>
          <p14:tracePt t="37004" x="7132638" y="4046538"/>
          <p14:tracePt t="37007" x="7315200" y="4060825"/>
          <p14:tracePt t="37020" x="7361238" y="4060825"/>
          <p14:tracePt t="37021" x="7886700" y="4198938"/>
          <p14:tracePt t="37023" x="7970838" y="4237038"/>
          <p14:tracePt t="37024" x="8008938" y="4259263"/>
          <p14:tracePt t="37037" x="8534400" y="4602163"/>
          <p14:tracePt t="37040" x="8594725" y="4648200"/>
          <p14:tracePt t="37040" x="8618538" y="4670425"/>
          <p14:tracePt t="37054" x="8831263" y="4960938"/>
          <p14:tracePt t="37056" x="8847138" y="5021263"/>
          <p14:tracePt t="37071" x="8823325" y="5241925"/>
          <p14:tracePt t="37073" x="8801100" y="5280025"/>
          <p14:tracePt t="37074" x="8793163" y="5287963"/>
          <p14:tracePt t="37087" x="8580438" y="5426075"/>
          <p14:tracePt t="37090" x="8534400" y="5440363"/>
          <p14:tracePt t="37091" x="8512175" y="5448300"/>
          <p14:tracePt t="37104" x="8123238" y="5524500"/>
          <p14:tracePt t="37106" x="8023225" y="5532438"/>
          <p14:tracePt t="37121" x="7521575" y="5524500"/>
          <p14:tracePt t="37123" x="7459663" y="5508625"/>
          <p14:tracePt t="37123" x="7421563" y="5502275"/>
          <p14:tracePt t="37137" x="7078663" y="5372100"/>
          <p14:tracePt t="37139" x="7040563" y="5356225"/>
          <p14:tracePt t="37140" x="7026275" y="5341938"/>
          <p14:tracePt t="37154" x="6888163" y="5227638"/>
          <p14:tracePt t="37157" x="6865938" y="5203825"/>
          <p14:tracePt t="37171" x="6819900" y="5127625"/>
          <p14:tracePt t="37173" x="6819900" y="5113338"/>
          <p14:tracePt t="37187" x="6811963" y="5105400"/>
          <p14:tracePt t="37188" x="6804025" y="5045075"/>
          <p14:tracePt t="37191" x="6804025" y="5021263"/>
          <p14:tracePt t="37204" x="6842125" y="4945063"/>
          <p14:tracePt t="37207" x="6858000" y="4930775"/>
          <p14:tracePt t="37207" x="6865938" y="4922838"/>
          <p14:tracePt t="37220" x="6873875" y="4922838"/>
          <p14:tracePt t="37221" x="6964363" y="4868863"/>
          <p14:tracePt t="37224" x="6994525" y="4854575"/>
          <p14:tracePt t="37224" x="7010400" y="4846638"/>
          <p14:tracePt t="37237" x="7216775" y="4778375"/>
          <p14:tracePt t="37240" x="7254875" y="4770438"/>
          <p14:tracePt t="37240" x="7277100" y="4770438"/>
          <p14:tracePt t="37254" x="7307263" y="4770438"/>
          <p14:tracePt t="37254" x="7604125" y="4778375"/>
          <p14:tracePt t="37257" x="7673975" y="4792663"/>
          <p14:tracePt t="37257" x="7696200" y="4792663"/>
          <p14:tracePt t="37271" x="8008938" y="4930775"/>
          <p14:tracePt t="37273" x="8054975" y="4960938"/>
          <p14:tracePt t="37287" x="8069263" y="4975225"/>
          <p14:tracePt t="37288" x="8283575" y="5189538"/>
          <p14:tracePt t="37291" x="8313738" y="5227638"/>
          <p14:tracePt t="37292" x="8321675" y="5241925"/>
          <p14:tracePt t="37304" x="8366125" y="5394325"/>
          <p14:tracePt t="37306" x="8366125" y="5426075"/>
          <p14:tracePt t="37321" x="8328025" y="5532438"/>
          <p14:tracePt t="37324" x="8313738" y="5554663"/>
          <p14:tracePt t="37324" x="8305800" y="5554663"/>
          <p14:tracePt t="37354" x="8229600" y="5600700"/>
          <p14:tracePt t="37357" x="7940675" y="5676900"/>
          <p14:tracePt t="37357" x="7924800" y="5676900"/>
          <p14:tracePt t="37371" x="7788275" y="5676900"/>
          <p14:tracePt t="37373" x="7780338" y="5668963"/>
          <p14:tracePt t="37373" x="7772400" y="5668963"/>
          <p14:tracePt t="37388" x="7742238" y="5638800"/>
          <p14:tracePt t="37399" x="7742238" y="5600700"/>
          <p14:tracePt t="37400" x="7742238" y="5592763"/>
          <p14:tracePt t="37407" x="7750175" y="5570538"/>
          <p14:tracePt t="37410" x="7750175" y="5562600"/>
          <p14:tracePt t="37421" x="7772400" y="5532438"/>
          <p14:tracePt t="37425" x="7794625" y="5486400"/>
          <p14:tracePt t="37438" x="8008938" y="5303838"/>
          <p14:tracePt t="37440" x="8069263" y="5265738"/>
          <p14:tracePt t="37454" x="8093075" y="5249863"/>
          <p14:tracePt t="37454" x="8420100" y="5083175"/>
          <p14:tracePt t="37457" x="8550275" y="5037138"/>
          <p14:tracePt t="37471" x="8969375" y="4937125"/>
          <p14:tracePt t="37473" x="9075738" y="4930775"/>
          <p14:tracePt t="37473" x="9097963" y="4930775"/>
          <p14:tracePt t="37503" x="9769475" y="5089525"/>
          <p14:tracePt t="37506" x="9791700" y="5105400"/>
          <p14:tracePt t="37506" x="9807575" y="5121275"/>
          <p14:tracePt t="37521" x="9883775" y="5211763"/>
          <p14:tracePt t="37523" x="9890125" y="5219700"/>
          <p14:tracePt t="37537" x="9890125" y="5265738"/>
          <p14:tracePt t="37540" x="9890125" y="5273675"/>
          <p14:tracePt t="37554" x="9859963" y="5303838"/>
          <p14:tracePt t="37556" x="9852025" y="5303838"/>
          <p14:tracePt t="37571" x="9807575" y="5326063"/>
          <p14:tracePt t="37574" x="9799638" y="5326063"/>
          <p14:tracePt t="37574" x="9791700" y="5326063"/>
          <p14:tracePt t="37587" x="9761538" y="5334000"/>
          <p14:tracePt t="37590" x="9753600" y="5334000"/>
          <p14:tracePt t="37604" x="9731375" y="5334000"/>
          <p14:tracePt t="37610" x="9723438" y="5334000"/>
          <p14:tracePt t="37732" x="9715500" y="5334000"/>
          <p14:tracePt t="37742" x="9707563" y="5334000"/>
          <p14:tracePt t="38199" x="9699625" y="5334000"/>
          <p14:tracePt t="38206" x="9685338" y="5341938"/>
          <p14:tracePt t="38208" x="9677400" y="5341938"/>
          <p14:tracePt t="38209" x="9669463" y="5341938"/>
          <p14:tracePt t="38212" x="9661525" y="5349875"/>
          <p14:tracePt t="38217" x="9639300" y="5356225"/>
          <p14:tracePt t="38222" x="9609138" y="5364163"/>
          <p14:tracePt t="38235" x="9601200" y="5364163"/>
          <p14:tracePt t="38236" x="9517063" y="5387975"/>
          <p14:tracePt t="38242" x="9494838" y="5387975"/>
          <p14:tracePt t="38243" x="9426575" y="5410200"/>
          <p14:tracePt t="38253" x="9342438" y="5426075"/>
          <p14:tracePt t="38260" x="9326563" y="5432425"/>
          <p14:tracePt t="38260" x="9304338" y="5432425"/>
          <p14:tracePt t="38261" x="9304338" y="5440363"/>
          <p14:tracePt t="38261" x="9296400" y="5440363"/>
          <p14:tracePt t="38270" x="9280525" y="5440363"/>
          <p14:tracePt t="38281" x="9258300" y="5448300"/>
          <p14:tracePt t="38281" x="9242425" y="5448300"/>
          <p14:tracePt t="38290" x="9236075" y="5448300"/>
          <p14:tracePt t="38295" x="9236075" y="5456238"/>
          <p14:tracePt t="38302" x="9228138" y="5456238"/>
          <p14:tracePt t="38306" x="9220200" y="5456238"/>
          <p14:tracePt t="38322" x="9212263" y="5456238"/>
          <p14:tracePt t="38341" x="9204325" y="5456238"/>
          <p14:tracePt t="38345" x="9204325" y="5448300"/>
          <p14:tracePt t="38354" x="9197975" y="5448300"/>
          <p14:tracePt t="38372" x="9190038" y="5448300"/>
          <p14:tracePt t="38404" x="9190038" y="5440363"/>
          <p14:tracePt t="38421" x="9190038" y="5432425"/>
          <p14:tracePt t="38427" x="9182100" y="5432425"/>
          <p14:tracePt t="38444" x="9182100" y="5426075"/>
          <p14:tracePt t="38457" x="9182100" y="5418138"/>
          <p14:tracePt t="38878" x="9182100" y="5410200"/>
          <p14:tracePt t="38883" x="9182100" y="5402263"/>
          <p14:tracePt t="38885" x="9182100" y="5394325"/>
          <p14:tracePt t="38890" x="9182100" y="5387975"/>
          <p14:tracePt t="38894" x="9190038" y="5380038"/>
          <p14:tracePt t="38902" x="9190038" y="5364163"/>
          <p14:tracePt t="38912" x="9190038" y="5356225"/>
          <p14:tracePt t="38916" x="9190038" y="5349875"/>
          <p14:tracePt t="38928" x="9197975" y="5341938"/>
          <p14:tracePt t="38958" x="9204325" y="5341938"/>
          <p14:tracePt t="38968" x="9212263" y="5341938"/>
          <p14:tracePt t="38981" x="9212263" y="5349875"/>
          <p14:tracePt t="38987" x="9220200" y="5349875"/>
          <p14:tracePt t="38997" x="9220200" y="5356225"/>
          <p14:tracePt t="39182" x="9220200" y="5364163"/>
          <p14:tracePt t="39192" x="9220200" y="5372100"/>
          <p14:tracePt t="39212" x="9220200" y="5380038"/>
          <p14:tracePt t="39305" x="9212263" y="5380038"/>
          <p14:tracePt t="39314" x="9204325" y="5380038"/>
          <p14:tracePt t="39318" x="9190038" y="5380038"/>
          <p14:tracePt t="39320" x="9174163" y="5380038"/>
          <p14:tracePt t="39331" x="9166225" y="5380038"/>
          <p14:tracePt t="39332" x="9097963" y="5387975"/>
          <p14:tracePt t="39336" x="9067800" y="5387975"/>
          <p14:tracePt t="39337" x="9051925" y="5387975"/>
          <p14:tracePt t="39352" x="8991600" y="5387975"/>
          <p14:tracePt t="39355" x="8969375" y="5387975"/>
          <p14:tracePt t="39368" x="8899525" y="5380038"/>
          <p14:tracePt t="39372" x="8839200" y="5372100"/>
          <p14:tracePt t="39372" x="8823325" y="5372100"/>
          <p14:tracePt t="39385" x="8626475" y="5372100"/>
          <p14:tracePt t="39388" x="8518525" y="5372100"/>
          <p14:tracePt t="39402" x="8504238" y="5372100"/>
          <p14:tracePt t="39403" x="8259763" y="5372100"/>
          <p14:tracePt t="39407" x="8161338" y="5372100"/>
          <p14:tracePt t="39408" x="8145463" y="5372100"/>
          <p14:tracePt t="39418" x="8061325" y="5372100"/>
          <p14:tracePt t="39422" x="7886700" y="5364163"/>
          <p14:tracePt t="39435" x="7780338" y="5341938"/>
          <p14:tracePt t="39439" x="7756525" y="5334000"/>
          <p14:tracePt t="39440" x="7750175" y="5326063"/>
          <p14:tracePt t="39452" x="7718425" y="5318125"/>
          <p14:tracePt t="39455" x="7712075" y="5311775"/>
          <p14:tracePt t="39468" x="7712075" y="5303838"/>
          <p14:tracePt t="39544" x="7718425" y="5303838"/>
          <p14:tracePt t="39557" x="7718425" y="5295900"/>
          <p14:tracePt t="39561" x="7718425" y="5287963"/>
          <p14:tracePt t="39563" x="7726363" y="5287963"/>
          <p14:tracePt t="39569" x="7726363" y="5280025"/>
          <p14:tracePt t="39572" x="7726363" y="5265738"/>
          <p14:tracePt t="39588" x="7734300" y="5151438"/>
          <p14:tracePt t="39591" x="7734300" y="5121275"/>
          <p14:tracePt t="39592" x="7734300" y="5105400"/>
          <p14:tracePt t="39605" x="7734300" y="5051425"/>
          <p14:tracePt t="39608" x="7734300" y="5037138"/>
          <p14:tracePt t="39626" x="7734300" y="5013325"/>
          <p14:tracePt t="39628" x="7734300" y="4999038"/>
          <p14:tracePt t="39629" x="7734300" y="4983163"/>
          <p14:tracePt t="39638" x="7734300" y="4960938"/>
          <p14:tracePt t="39641" x="7734300" y="4953000"/>
          <p14:tracePt t="39655" x="7734300" y="4945063"/>
          <p14:tracePt t="39657" x="7734300" y="4937125"/>
          <p14:tracePt t="39676" x="7734300" y="4930775"/>
          <p14:tracePt t="39728" x="7734300" y="4937125"/>
          <p14:tracePt t="39732" x="7734300" y="4945063"/>
          <p14:tracePt t="39740" x="7734300" y="4953000"/>
          <p14:tracePt t="39744" x="7742238" y="4960938"/>
          <p14:tracePt t="39750" x="7742238" y="4968875"/>
          <p14:tracePt t="39751" x="7742238" y="4975225"/>
          <p14:tracePt t="39755" x="7742238" y="4991100"/>
          <p14:tracePt t="39767" x="7742238" y="5045075"/>
          <p14:tracePt t="39772" x="7742238" y="5075238"/>
          <p14:tracePt t="39785" x="7756525" y="5173663"/>
          <p14:tracePt t="39786" x="7756525" y="5189538"/>
          <p14:tracePt t="39790" x="7756525" y="5227638"/>
          <p14:tracePt t="39801" x="7780338" y="5356225"/>
          <p14:tracePt t="39807" x="7788275" y="5426075"/>
          <p14:tracePt t="39818" x="7818438" y="5540375"/>
          <p14:tracePt t="39818" x="7826375" y="5562600"/>
          <p14:tracePt t="39823" x="7832725" y="5600700"/>
          <p14:tracePt t="39834" x="7856538" y="5676900"/>
          <p14:tracePt t="39840" x="7856538" y="5684838"/>
          <p14:tracePt t="39840" x="7856538" y="5707063"/>
          <p14:tracePt t="39852" x="7864475" y="5745163"/>
          <p14:tracePt t="39852" x="7864475" y="5753100"/>
          <p14:tracePt t="39858" x="7864475" y="5761038"/>
          <p14:tracePt t="39867" x="7864475" y="5768975"/>
          <p14:tracePt t="39880" x="7856538" y="5761038"/>
          <p14:tracePt t="39884" x="7856538" y="5753100"/>
          <p14:tracePt t="39890" x="7856538" y="5745163"/>
          <p14:tracePt t="39890" x="7848600" y="5730875"/>
          <p14:tracePt t="39901" x="7832725" y="5646738"/>
          <p14:tracePt t="39907" x="7832725" y="5600700"/>
          <p14:tracePt t="39918" x="7826375" y="5486400"/>
          <p14:tracePt t="39919" x="7826375" y="5470525"/>
          <p14:tracePt t="39923" x="7826375" y="5426075"/>
          <p14:tracePt t="39934" x="7818438" y="5326063"/>
          <p14:tracePt t="39940" x="7818438" y="5273675"/>
          <p14:tracePt t="39952" x="7818438" y="5181600"/>
          <p14:tracePt t="39952" x="7818438" y="5173663"/>
          <p14:tracePt t="39957" x="7818438" y="5151438"/>
          <p14:tracePt t="39967" x="7826375" y="5097463"/>
          <p14:tracePt t="39973" x="7840663" y="5075238"/>
          <p14:tracePt t="39985" x="7864475" y="5045075"/>
          <p14:tracePt t="39990" x="7870825" y="5037138"/>
          <p14:tracePt t="40001" x="7902575" y="5021263"/>
          <p14:tracePt t="40006" x="7908925" y="5021263"/>
          <p14:tracePt t="40007" x="7908925" y="5013325"/>
          <p14:tracePt t="40018" x="7932738" y="5006975"/>
          <p14:tracePt t="40023" x="7940675" y="5006975"/>
          <p14:tracePt t="40048" x="7940675" y="5013325"/>
          <p14:tracePt t="40049" x="7947025" y="5013325"/>
          <p14:tracePt t="40053" x="7947025" y="5021263"/>
          <p14:tracePt t="40057" x="7947025" y="5029200"/>
          <p14:tracePt t="40067" x="7947025" y="5075238"/>
          <p14:tracePt t="40073" x="7947025" y="5121275"/>
          <p14:tracePt t="40085" x="7947025" y="5219700"/>
          <p14:tracePt t="40085" x="7947025" y="5235575"/>
          <p14:tracePt t="40090" x="7947025" y="5257800"/>
          <p14:tracePt t="40101" x="7947025" y="5364163"/>
          <p14:tracePt t="40106" x="7947025" y="5372100"/>
          <p14:tracePt t="40106" x="7947025" y="5394325"/>
          <p14:tracePt t="40118" x="7947025" y="5470525"/>
          <p14:tracePt t="40119" x="7947025" y="5478463"/>
          <p14:tracePt t="40123" x="7947025" y="5502275"/>
          <p14:tracePt t="40134" x="7947025" y="5540375"/>
          <p14:tracePt t="40139" x="7947025" y="5546725"/>
          <p14:tracePt t="40140" x="7947025" y="5562600"/>
          <p14:tracePt t="40152" x="7947025" y="5592763"/>
          <p14:tracePt t="40159" x="7947025" y="5600700"/>
          <p14:tracePt t="40172" x="7947025" y="5608638"/>
          <p14:tracePt t="40213" x="7947025" y="5600700"/>
          <p14:tracePt t="40221" x="7947025" y="5592763"/>
          <p14:tracePt t="40225" x="7947025" y="5584825"/>
          <p14:tracePt t="40228" x="7947025" y="5578475"/>
          <p14:tracePt t="40234" x="7947025" y="5554663"/>
          <p14:tracePt t="40240" x="7947025" y="5524500"/>
          <p14:tracePt t="40251" x="7932738" y="5486400"/>
          <p14:tracePt t="40258" x="7924800" y="5470525"/>
          <p14:tracePt t="40259" x="7924800" y="5464175"/>
          <p14:tracePt t="40267" x="7924800" y="5440363"/>
          <p14:tracePt t="40273" x="7924800" y="5426075"/>
          <p14:tracePt t="40284" x="7916863" y="5410200"/>
          <p14:tracePt t="40300" x="7916863" y="5402263"/>
          <p14:tracePt t="40757" x="7924800" y="5402263"/>
          <p14:tracePt t="40757" x="7924800" y="5394325"/>
          <p14:tracePt t="40762" x="7932738" y="5394325"/>
          <p14:tracePt t="40764" x="7940675" y="5394325"/>
          <p14:tracePt t="40768" x="7940675" y="5387975"/>
          <p14:tracePt t="40769" x="7947025" y="5387975"/>
          <p14:tracePt t="40771" x="7954963" y="5387975"/>
          <p14:tracePt t="40775" x="7962900" y="5387975"/>
          <p14:tracePt t="40785" x="7978775" y="5387975"/>
          <p14:tracePt t="40787" x="7985125" y="5387975"/>
          <p14:tracePt t="40801" x="8023225" y="5387975"/>
          <p14:tracePt t="40803" x="8031163" y="5387975"/>
          <p14:tracePt t="40804" x="8039100" y="5387975"/>
          <p14:tracePt t="40817" x="8099425" y="5387975"/>
          <p14:tracePt t="40820" x="8107363" y="5394325"/>
          <p14:tracePt t="40820" x="8115300" y="5394325"/>
          <p14:tracePt t="40834" x="8161338" y="5402263"/>
          <p14:tracePt t="40837" x="8169275" y="5402263"/>
          <p14:tracePt t="40851" x="8207375" y="5410200"/>
          <p14:tracePt t="40856" x="8221663" y="5410200"/>
          <p14:tracePt t="40867" x="8245475" y="5418138"/>
          <p14:tracePt t="40870" x="8251825" y="5418138"/>
          <p14:tracePt t="40884" x="8275638" y="5418138"/>
          <p14:tracePt t="40895" x="8283575" y="5418138"/>
          <p14:tracePt t="40940" x="8275638" y="5418138"/>
          <p14:tracePt t="40940" x="8237538" y="5426075"/>
          <p14:tracePt t="40944" x="8213725" y="5426075"/>
          <p14:tracePt t="40944" x="8199438" y="5432425"/>
          <p14:tracePt t="40948" x="8169275" y="5432425"/>
          <p14:tracePt t="40949" x="8161338" y="5432425"/>
          <p14:tracePt t="40962" x="8023225" y="5432425"/>
          <p14:tracePt t="40962" x="7993063" y="5440363"/>
          <p14:tracePt t="40966" x="7940675" y="5440363"/>
          <p14:tracePt t="40977" x="7802563" y="5456238"/>
          <p14:tracePt t="40980" x="7750175" y="5456238"/>
          <p14:tracePt t="40980" x="7734300" y="5456238"/>
          <p14:tracePt t="40981" x="7712075" y="5456238"/>
          <p14:tracePt t="40995" x="7467600" y="5464175"/>
          <p14:tracePt t="40996" x="7421563" y="5464175"/>
          <p14:tracePt t="41000" x="7315200" y="5464175"/>
          <p14:tracePt t="41000" x="7292975" y="5464175"/>
          <p14:tracePt t="41011" x="6988175" y="5464175"/>
          <p14:tracePt t="41014" x="6934200" y="5464175"/>
          <p14:tracePt t="41014" x="6904038" y="5464175"/>
          <p14:tracePt t="41028" x="6553200" y="5464175"/>
          <p14:tracePt t="41030" x="6477000" y="5464175"/>
          <p14:tracePt t="41045" x="6256338" y="5464175"/>
          <p14:tracePt t="41047" x="6232525" y="5464175"/>
          <p14:tracePt t="41061" x="6210300" y="5464175"/>
          <p14:tracePt t="41063" x="6202363" y="5464175"/>
          <p14:tracePt t="41092" x="6210300" y="5464175"/>
          <p14:tracePt t="41100" x="6218238" y="5464175"/>
          <p14:tracePt t="41103" x="6226175" y="5464175"/>
          <p14:tracePt t="41105" x="6232525" y="5464175"/>
          <p14:tracePt t="41117" x="6332538" y="5456238"/>
          <p14:tracePt t="41120" x="6370638" y="5456238"/>
          <p14:tracePt t="41134" x="6499225" y="5456238"/>
          <p14:tracePt t="41136" x="6515100" y="5456238"/>
          <p14:tracePt t="41136" x="6523038" y="5456238"/>
          <p14:tracePt t="41137" x="6537325" y="5456238"/>
          <p14:tracePt t="41151" x="6637338" y="5448300"/>
          <p14:tracePt t="41152" x="6651625" y="5448300"/>
          <p14:tracePt t="41156" x="6675438" y="5448300"/>
          <p14:tracePt t="41167" x="6713538" y="5448300"/>
          <p14:tracePt t="41169" x="6727825" y="5448300"/>
          <p14:tracePt t="41184" x="6759575" y="5448300"/>
          <p14:tracePt t="41190" x="6765925" y="5448300"/>
          <p14:tracePt t="41372" x="6765925" y="5440363"/>
          <p14:tracePt t="41374" x="6773863" y="5440363"/>
          <p14:tracePt t="41381" x="6781800" y="5440363"/>
          <p14:tracePt t="41384" x="6781800" y="5432425"/>
          <p14:tracePt t="41390" x="6789738" y="5432425"/>
          <p14:tracePt t="41402" x="6797675" y="5426075"/>
          <p14:tracePt t="41406" x="6804025" y="5418138"/>
          <p14:tracePt t="41486" x="6811963" y="5418138"/>
          <p14:tracePt t="41500" x="6819900" y="5418138"/>
          <p14:tracePt t="41505" x="6819900" y="5410200"/>
          <p14:tracePt t="41510" x="6827838" y="5410200"/>
          <p14:tracePt t="41756" x="6819900" y="5410200"/>
          <p14:tracePt t="41856" x="6811963" y="5410200"/>
          <p14:tracePt t="41884" x="6811963" y="5418138"/>
          <p14:tracePt t="41919" x="6811963" y="5426075"/>
          <p14:tracePt t="41927" x="6804025" y="5426075"/>
          <p14:tracePt t="41930" x="6804025" y="5432425"/>
          <p14:tracePt t="41935" x="6804025" y="5440363"/>
          <p14:tracePt t="41942" x="6797675" y="5448300"/>
          <p14:tracePt t="41951" x="6797675" y="5456238"/>
          <p14:tracePt t="41960" x="6797675" y="5464175"/>
          <p14:tracePt t="41967" x="6797675" y="5470525"/>
          <p14:tracePt t="41979" x="6789738" y="5470525"/>
        </p14:tracePtLst>
      </p14:laserTraceLst>
    </p:ext>
  </p:extLs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標題 1">
            <a:extLst>
              <a:ext uri="{FF2B5EF4-FFF2-40B4-BE49-F238E27FC236}">
                <a16:creationId xmlns:a16="http://schemas.microsoft.com/office/drawing/2014/main" id="{AE94A3CC-DED5-42D3-BA42-E9C27F04F95C}"/>
              </a:ext>
            </a:extLst>
          </p:cNvPr>
          <p:cNvSpPr>
            <a:spLocks noGrp="1" noChangeArrowheads="1"/>
          </p:cNvSpPr>
          <p:nvPr>
            <p:ph type="title"/>
          </p:nvPr>
        </p:nvSpPr>
        <p:spPr/>
        <p:txBody>
          <a:bodyPr/>
          <a:lstStyle/>
          <a:p>
            <a:pPr algn="ctr"/>
            <a:r>
              <a:rPr lang="en-US" altLang="zh-TW" sz="3600" dirty="0"/>
              <a:t>Reference</a:t>
            </a:r>
            <a:endParaRPr lang="zh-TW" altLang="en-US" sz="3600" dirty="0"/>
          </a:p>
        </p:txBody>
      </p:sp>
      <p:sp>
        <p:nvSpPr>
          <p:cNvPr id="47108" name="投影片編號版面配置區 3">
            <a:extLst>
              <a:ext uri="{FF2B5EF4-FFF2-40B4-BE49-F238E27FC236}">
                <a16:creationId xmlns:a16="http://schemas.microsoft.com/office/drawing/2014/main" id="{8977F832-5DD5-4AC3-BCE8-7A8227315E63}"/>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bg2"/>
              </a:buClr>
              <a:buSzPct val="75000"/>
              <a:buFont typeface="Wingdings" panose="05000000000000000000" pitchFamily="2" charset="2"/>
              <a:buChar char="n"/>
              <a:defRPr kumimoji="1" sz="2000">
                <a:solidFill>
                  <a:schemeClr val="tx1"/>
                </a:solidFill>
                <a:latin typeface="Calibri" panose="020F0502020204030204" pitchFamily="34" charset="0"/>
                <a:ea typeface="標楷體" panose="03000509000000000000" pitchFamily="65" charset="-120"/>
              </a:defRPr>
            </a:lvl1pPr>
            <a:lvl2pPr marL="742950" indent="-285750">
              <a:spcBef>
                <a:spcPct val="20000"/>
              </a:spcBef>
              <a:buClr>
                <a:schemeClr val="accent2"/>
              </a:buClr>
              <a:buSzPct val="80000"/>
              <a:buFont typeface="Wingdings" panose="05000000000000000000" pitchFamily="2" charset="2"/>
              <a:buChar char="¨"/>
              <a:defRPr kumimoji="1">
                <a:solidFill>
                  <a:schemeClr val="tx1"/>
                </a:solidFill>
                <a:latin typeface="Calibri" panose="020F0502020204030204" pitchFamily="34" charset="0"/>
                <a:ea typeface="標楷體" panose="03000509000000000000" pitchFamily="65" charset="-120"/>
              </a:defRPr>
            </a:lvl2pPr>
            <a:lvl3pPr marL="1143000" indent="-228600">
              <a:spcBef>
                <a:spcPct val="20000"/>
              </a:spcBef>
              <a:buClr>
                <a:schemeClr val="bg2"/>
              </a:buClr>
              <a:buSzPct val="65000"/>
              <a:buFont typeface="Wingdings" panose="05000000000000000000" pitchFamily="2" charset="2"/>
              <a:buChar char="n"/>
              <a:defRPr kumimoji="1" sz="1600">
                <a:solidFill>
                  <a:schemeClr val="tx1"/>
                </a:solidFill>
                <a:latin typeface="Calibri" panose="020F0502020204030204" pitchFamily="34" charset="0"/>
                <a:ea typeface="標楷體" panose="03000509000000000000" pitchFamily="65" charset="-120"/>
              </a:defRPr>
            </a:lvl3pPr>
            <a:lvl4pPr marL="1600200" indent="-228600">
              <a:spcBef>
                <a:spcPct val="20000"/>
              </a:spcBef>
              <a:buClr>
                <a:schemeClr val="accent2"/>
              </a:buClr>
              <a:buSzPct val="70000"/>
              <a:buFont typeface="Wingdings" panose="05000000000000000000" pitchFamily="2" charset="2"/>
              <a:buChar char="¨"/>
              <a:defRPr kumimoji="1" sz="2000">
                <a:solidFill>
                  <a:schemeClr val="tx1"/>
                </a:solidFill>
                <a:latin typeface="Calibri" panose="020F0502020204030204" pitchFamily="34" charset="0"/>
                <a:ea typeface="標楷體" panose="03000509000000000000" pitchFamily="65" charset="-120"/>
              </a:defRPr>
            </a:lvl4pPr>
            <a:lvl5pPr marL="2057400" indent="-228600">
              <a:spcBef>
                <a:spcPct val="20000"/>
              </a:spcBef>
              <a:buClr>
                <a:schemeClr val="bg2"/>
              </a:buClr>
              <a:buFont typeface="Wingdings" panose="05000000000000000000" pitchFamily="2" charset="2"/>
              <a:buChar char="§"/>
              <a:defRPr kumimoji="1" sz="2000">
                <a:solidFill>
                  <a:schemeClr val="tx1"/>
                </a:solidFill>
                <a:latin typeface="Calibri" panose="020F0502020204030204" pitchFamily="34" charset="0"/>
                <a:ea typeface="標楷體" panose="03000509000000000000" pitchFamily="65" charset="-120"/>
              </a:defRPr>
            </a:lvl5pPr>
            <a:lvl6pPr marL="25146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Calibri" panose="020F0502020204030204" pitchFamily="34" charset="0"/>
                <a:ea typeface="標楷體" panose="03000509000000000000" pitchFamily="65" charset="-120"/>
              </a:defRPr>
            </a:lvl6pPr>
            <a:lvl7pPr marL="29718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Calibri" panose="020F0502020204030204" pitchFamily="34" charset="0"/>
                <a:ea typeface="標楷體" panose="03000509000000000000" pitchFamily="65" charset="-120"/>
              </a:defRPr>
            </a:lvl7pPr>
            <a:lvl8pPr marL="34290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Calibri" panose="020F0502020204030204" pitchFamily="34" charset="0"/>
                <a:ea typeface="標楷體" panose="03000509000000000000" pitchFamily="65" charset="-120"/>
              </a:defRPr>
            </a:lvl8pPr>
            <a:lvl9pPr marL="3886200" indent="-22860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Calibri" panose="020F0502020204030204" pitchFamily="34" charset="0"/>
                <a:ea typeface="標楷體" panose="03000509000000000000" pitchFamily="65" charset="-120"/>
              </a:defRPr>
            </a:lvl9pPr>
          </a:lstStyle>
          <a:p>
            <a:pPr>
              <a:spcBef>
                <a:spcPct val="0"/>
              </a:spcBef>
              <a:buClrTx/>
              <a:buSzTx/>
              <a:buFontTx/>
              <a:buNone/>
            </a:pPr>
            <a:fld id="{B8CC0A32-085E-46AB-9BF1-70977629C8E7}" type="slidenum">
              <a:rPr kumimoji="0" lang="en-US" altLang="zh-TW" sz="1200">
                <a:latin typeface="Arial Black" panose="020B0A04020102020204" pitchFamily="34" charset="0"/>
                <a:ea typeface="新細明體" panose="02020500000000000000" pitchFamily="18" charset="-120"/>
              </a:rPr>
              <a:pPr>
                <a:spcBef>
                  <a:spcPct val="0"/>
                </a:spcBef>
                <a:buClrTx/>
                <a:buSzTx/>
                <a:buFontTx/>
                <a:buNone/>
              </a:pPr>
              <a:t>41</a:t>
            </a:fld>
            <a:endParaRPr kumimoji="0" lang="en-US" altLang="zh-TW" sz="1200">
              <a:latin typeface="Arial Black" panose="020B0A04020102020204" pitchFamily="34" charset="0"/>
              <a:ea typeface="新細明體" panose="02020500000000000000" pitchFamily="18" charset="-120"/>
            </a:endParaRPr>
          </a:p>
        </p:txBody>
      </p:sp>
      <p:pic>
        <p:nvPicPr>
          <p:cNvPr id="3" name="圖片 2" descr="一張含有 水果 的圖片&#10;&#10;自動產生的描述">
            <a:extLst>
              <a:ext uri="{FF2B5EF4-FFF2-40B4-BE49-F238E27FC236}">
                <a16:creationId xmlns:a16="http://schemas.microsoft.com/office/drawing/2014/main" id="{ED2D923F-6710-48D3-BEAA-AF1CBCABFD7F}"/>
              </a:ext>
            </a:extLst>
          </p:cNvPr>
          <p:cNvPicPr>
            <a:picLocks noChangeAspect="1"/>
          </p:cNvPicPr>
          <p:nvPr/>
        </p:nvPicPr>
        <p:blipFill rotWithShape="1">
          <a:blip r:embed="rId5"/>
          <a:srcRect t="3433"/>
          <a:stretch/>
        </p:blipFill>
        <p:spPr>
          <a:xfrm>
            <a:off x="4186238" y="2106614"/>
            <a:ext cx="3600450" cy="4598987"/>
          </a:xfrm>
          <a:prstGeom prst="rect">
            <a:avLst/>
          </a:prstGeom>
          <a:ln>
            <a:solidFill>
              <a:schemeClr val="bg1">
                <a:lumMod val="50000"/>
              </a:schemeClr>
            </a:solidFill>
          </a:ln>
        </p:spPr>
      </p:pic>
      <p:sp>
        <p:nvSpPr>
          <p:cNvPr id="6" name="內容版面配置區 2">
            <a:extLst>
              <a:ext uri="{FF2B5EF4-FFF2-40B4-BE49-F238E27FC236}">
                <a16:creationId xmlns:a16="http://schemas.microsoft.com/office/drawing/2014/main" id="{19E0173A-E99A-4CDD-8B92-3249E3EFFEAC}"/>
              </a:ext>
            </a:extLst>
          </p:cNvPr>
          <p:cNvSpPr txBox="1">
            <a:spLocks/>
          </p:cNvSpPr>
          <p:nvPr/>
        </p:nvSpPr>
        <p:spPr bwMode="auto">
          <a:xfrm>
            <a:off x="609600" y="1268413"/>
            <a:ext cx="10972800" cy="4598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bg2"/>
              </a:buClr>
              <a:buSzPct val="75000"/>
              <a:buFont typeface="Wingdings" panose="05000000000000000000" pitchFamily="2" charset="2"/>
              <a:buChar char="n"/>
              <a:defRPr kumimoji="1" sz="20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0000"/>
              <a:buFont typeface="Wingdings" panose="05000000000000000000" pitchFamily="2" charset="2"/>
              <a:buChar char="¨"/>
              <a:defRPr kumimoji="1">
                <a:solidFill>
                  <a:schemeClr val="tx1"/>
                </a:solidFill>
                <a:latin typeface="+mn-lt"/>
                <a:ea typeface="+mn-ea"/>
              </a:defRPr>
            </a:lvl2pPr>
            <a:lvl3pPr marL="1143000" indent="-228600" algn="l" rtl="0" eaLnBrk="0" fontAlgn="base" hangingPunct="0">
              <a:spcBef>
                <a:spcPct val="20000"/>
              </a:spcBef>
              <a:spcAft>
                <a:spcPct val="0"/>
              </a:spcAft>
              <a:buClr>
                <a:schemeClr val="bg2"/>
              </a:buClr>
              <a:buSzPct val="65000"/>
              <a:buFont typeface="Wingdings" panose="05000000000000000000" pitchFamily="2" charset="2"/>
              <a:buChar char="n"/>
              <a:defRPr kumimoji="1" sz="16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70000"/>
              <a:buFont typeface="Wingdings" panose="05000000000000000000" pitchFamily="2" charset="2"/>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bg2"/>
              </a:buClr>
              <a:buFont typeface="Wingdings" panose="05000000000000000000" pitchFamily="2" charset="2"/>
              <a:buChar char="§"/>
              <a:defRPr kumimoji="1" sz="2000">
                <a:solidFill>
                  <a:schemeClr val="tx1"/>
                </a:solidFill>
                <a:latin typeface="+mn-lt"/>
                <a:ea typeface="+mn-ea"/>
              </a:defRPr>
            </a:lvl5pPr>
            <a:lvl6pPr marL="2514600" indent="-228600" algn="l" rtl="0" fontAlgn="base">
              <a:spcBef>
                <a:spcPct val="20000"/>
              </a:spcBef>
              <a:spcAft>
                <a:spcPct val="0"/>
              </a:spcAft>
              <a:buClr>
                <a:schemeClr val="bg2"/>
              </a:buClr>
              <a:buFont typeface="Wingdings" pitchFamily="2" charset="2"/>
              <a:buChar char="§"/>
              <a:defRPr kumimoji="1" sz="2000">
                <a:solidFill>
                  <a:schemeClr val="tx1"/>
                </a:solidFill>
                <a:latin typeface="+mn-lt"/>
                <a:ea typeface="+mn-ea"/>
              </a:defRPr>
            </a:lvl6pPr>
            <a:lvl7pPr marL="2971800" indent="-228600" algn="l" rtl="0" fontAlgn="base">
              <a:spcBef>
                <a:spcPct val="20000"/>
              </a:spcBef>
              <a:spcAft>
                <a:spcPct val="0"/>
              </a:spcAft>
              <a:buClr>
                <a:schemeClr val="bg2"/>
              </a:buClr>
              <a:buFont typeface="Wingdings" pitchFamily="2" charset="2"/>
              <a:buChar char="§"/>
              <a:defRPr kumimoji="1" sz="2000">
                <a:solidFill>
                  <a:schemeClr val="tx1"/>
                </a:solidFill>
                <a:latin typeface="+mn-lt"/>
                <a:ea typeface="+mn-ea"/>
              </a:defRPr>
            </a:lvl7pPr>
            <a:lvl8pPr marL="3429000" indent="-228600" algn="l" rtl="0" fontAlgn="base">
              <a:spcBef>
                <a:spcPct val="20000"/>
              </a:spcBef>
              <a:spcAft>
                <a:spcPct val="0"/>
              </a:spcAft>
              <a:buClr>
                <a:schemeClr val="bg2"/>
              </a:buClr>
              <a:buFont typeface="Wingdings" pitchFamily="2" charset="2"/>
              <a:buChar char="§"/>
              <a:defRPr kumimoji="1" sz="2000">
                <a:solidFill>
                  <a:schemeClr val="tx1"/>
                </a:solidFill>
                <a:latin typeface="+mn-lt"/>
                <a:ea typeface="+mn-ea"/>
              </a:defRPr>
            </a:lvl8pPr>
            <a:lvl9pPr marL="3886200" indent="-228600" algn="l" rtl="0" fontAlgn="base">
              <a:spcBef>
                <a:spcPct val="20000"/>
              </a:spcBef>
              <a:spcAft>
                <a:spcPct val="0"/>
              </a:spcAft>
              <a:buClr>
                <a:schemeClr val="bg2"/>
              </a:buClr>
              <a:buFont typeface="Wingdings" pitchFamily="2" charset="2"/>
              <a:buChar char="§"/>
              <a:defRPr kumimoji="1" sz="2000">
                <a:solidFill>
                  <a:schemeClr val="tx1"/>
                </a:solidFill>
                <a:latin typeface="+mn-lt"/>
                <a:ea typeface="+mn-ea"/>
              </a:defRPr>
            </a:lvl9pPr>
          </a:lstStyle>
          <a:p>
            <a:r>
              <a:rPr lang="en-US" altLang="zh-TW" dirty="0"/>
              <a:t>The Linux Programming Interface: A Linux and UNIX System Programming Handbook.</a:t>
            </a:r>
            <a:endParaRPr lang="zh-TW" altLang="en-US" dirty="0"/>
          </a:p>
        </p:txBody>
      </p:sp>
      <p:pic>
        <p:nvPicPr>
          <p:cNvPr id="10" name="音訊 9">
            <a:hlinkClick r:id="" action="ppaction://media"/>
            <a:extLst>
              <a:ext uri="{FF2B5EF4-FFF2-40B4-BE49-F238E27FC236}">
                <a16:creationId xmlns:a16="http://schemas.microsoft.com/office/drawing/2014/main" id="{32F32824-DA3A-874A-95EB-A87E97AF9B7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646"/>
    </mc:Choice>
    <mc:Fallback xmlns="">
      <p:transition spd="slow" advTm="3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5A8AED6C-FA9B-4A6A-BD0A-A31D5A115CBC}"/>
              </a:ext>
            </a:extLst>
          </p:cNvPr>
          <p:cNvSpPr>
            <a:spLocks noGrp="1" noChangeArrowheads="1"/>
          </p:cNvSpPr>
          <p:nvPr>
            <p:ph type="title"/>
          </p:nvPr>
        </p:nvSpPr>
        <p:spPr/>
        <p:txBody>
          <a:bodyPr/>
          <a:lstStyle/>
          <a:p>
            <a:pPr eaLnBrk="1" hangingPunct="1"/>
            <a:r>
              <a:rPr lang="en-US" altLang="zh-TW"/>
              <a:t>Turn in</a:t>
            </a:r>
          </a:p>
        </p:txBody>
      </p:sp>
      <p:sp>
        <p:nvSpPr>
          <p:cNvPr id="36867" name="Rectangle 3">
            <a:extLst>
              <a:ext uri="{FF2B5EF4-FFF2-40B4-BE49-F238E27FC236}">
                <a16:creationId xmlns:a16="http://schemas.microsoft.com/office/drawing/2014/main" id="{507A9A43-3259-4452-BFD1-9C00696FADA4}"/>
              </a:ext>
            </a:extLst>
          </p:cNvPr>
          <p:cNvSpPr>
            <a:spLocks noGrp="1" noChangeArrowheads="1"/>
          </p:cNvSpPr>
          <p:nvPr>
            <p:ph type="body" idx="1"/>
          </p:nvPr>
        </p:nvSpPr>
        <p:spPr>
          <a:xfrm>
            <a:off x="1723748" y="1284288"/>
            <a:ext cx="8229600" cy="4876800"/>
          </a:xfrm>
          <a:noFill/>
        </p:spPr>
        <p:txBody>
          <a:bodyPr/>
          <a:lstStyle/>
          <a:p>
            <a:pPr eaLnBrk="1" hangingPunct="1"/>
            <a:r>
              <a:rPr lang="en-US" altLang="zh-TW" dirty="0"/>
              <a:t>Deadline</a:t>
            </a:r>
          </a:p>
          <a:p>
            <a:pPr eaLnBrk="1" hangingPunct="1">
              <a:buFont typeface="Wingdings" panose="05000000000000000000" pitchFamily="2" charset="2"/>
              <a:buNone/>
            </a:pPr>
            <a:r>
              <a:rPr lang="en-US" altLang="zh-TW" dirty="0"/>
              <a:t>	2022/4/8 23:59:59</a:t>
            </a:r>
          </a:p>
          <a:p>
            <a:pPr eaLnBrk="1" hangingPunct="1">
              <a:buFont typeface="Wingdings" panose="05000000000000000000" pitchFamily="2" charset="2"/>
              <a:buNone/>
            </a:pPr>
            <a:endParaRPr lang="en-US" altLang="zh-TW" dirty="0"/>
          </a:p>
          <a:p>
            <a:pPr eaLnBrk="1" hangingPunct="1"/>
            <a:r>
              <a:rPr lang="en-US" altLang="zh-TW" dirty="0"/>
              <a:t>Upload to </a:t>
            </a:r>
            <a:r>
              <a:rPr lang="en-US" altLang="zh-TW" dirty="0" err="1"/>
              <a:t>i</a:t>
            </a:r>
            <a:r>
              <a:rPr lang="en-US" altLang="zh-TW" dirty="0"/>
              <a:t>-learning</a:t>
            </a:r>
            <a:r>
              <a:rPr lang="zh-TW" altLang="en-US" dirty="0"/>
              <a:t> </a:t>
            </a:r>
            <a:r>
              <a:rPr lang="en-US" altLang="zh-TW" dirty="0"/>
              <a:t>3.0</a:t>
            </a:r>
          </a:p>
          <a:p>
            <a:pPr eaLnBrk="1" hangingPunct="1"/>
            <a:endParaRPr lang="en-US" altLang="zh-TW" dirty="0"/>
          </a:p>
          <a:p>
            <a:pPr eaLnBrk="1" hangingPunct="1"/>
            <a:r>
              <a:rPr lang="en-US" altLang="zh-TW" dirty="0"/>
              <a:t>File name</a:t>
            </a:r>
          </a:p>
          <a:p>
            <a:pPr lvl="1" eaLnBrk="1" hangingPunct="1"/>
            <a:r>
              <a:rPr lang="en-US" altLang="zh-TW" sz="2000" dirty="0"/>
              <a:t>HW1_ID.zip (e.g. HW1_7105056035.zip)</a:t>
            </a:r>
          </a:p>
          <a:p>
            <a:pPr lvl="2" eaLnBrk="1" hangingPunct="1"/>
            <a:r>
              <a:rPr lang="en-US" altLang="zh-TW" sz="2000" dirty="0"/>
              <a:t>Source code</a:t>
            </a:r>
          </a:p>
          <a:p>
            <a:pPr lvl="2" eaLnBrk="1" hangingPunct="1"/>
            <a:r>
              <a:rPr lang="en-US" altLang="zh-TW" sz="2000" dirty="0"/>
              <a:t>HW1_1.c</a:t>
            </a:r>
            <a:r>
              <a:rPr lang="zh-TW" altLang="en-US" sz="2000" dirty="0"/>
              <a:t>、</a:t>
            </a:r>
            <a:r>
              <a:rPr lang="en-US" altLang="zh-TW" sz="2000" dirty="0"/>
              <a:t>HW1_2.c</a:t>
            </a:r>
            <a:r>
              <a:rPr lang="zh-TW" altLang="en-US" sz="2000" dirty="0"/>
              <a:t>、</a:t>
            </a:r>
            <a:r>
              <a:rPr lang="en-US" altLang="zh-TW" sz="2000" dirty="0"/>
              <a:t>HW1_3.c</a:t>
            </a:r>
          </a:p>
          <a:p>
            <a:pPr lvl="2" eaLnBrk="1" hangingPunct="1"/>
            <a:r>
              <a:rPr lang="en-US" altLang="zh-TW" sz="2000" dirty="0"/>
              <a:t>Word file(HW1_4)</a:t>
            </a:r>
          </a:p>
          <a:p>
            <a:pPr eaLnBrk="1" hangingPunct="1"/>
            <a:r>
              <a:rPr lang="en-US" altLang="zh-TW" dirty="0"/>
              <a:t>If you don’t hand in your homework on time, your score will be deducted </a:t>
            </a:r>
            <a:r>
              <a:rPr lang="en-US" altLang="zh-TW" dirty="0">
                <a:solidFill>
                  <a:srgbClr val="33CC33"/>
                </a:solidFill>
              </a:rPr>
              <a:t>10</a:t>
            </a:r>
            <a:r>
              <a:rPr lang="en-US" altLang="zh-TW" dirty="0"/>
              <a:t> points</a:t>
            </a:r>
            <a:r>
              <a:rPr lang="zh-TW" altLang="en-US" dirty="0"/>
              <a:t> </a:t>
            </a:r>
            <a:r>
              <a:rPr lang="en-US" altLang="zh-TW" dirty="0"/>
              <a:t>every day.</a:t>
            </a:r>
          </a:p>
          <a:p>
            <a:pPr eaLnBrk="1" hangingPunct="1"/>
            <a:endParaRPr lang="en-US" altLang="zh-TW" dirty="0"/>
          </a:p>
          <a:p>
            <a:pPr eaLnBrk="1" hangingPunct="1"/>
            <a:endParaRPr lang="en-US" altLang="zh-TW" dirty="0"/>
          </a:p>
        </p:txBody>
      </p:sp>
      <p:sp>
        <p:nvSpPr>
          <p:cNvPr id="36868" name="投影片編號版面配置區 1">
            <a:extLst>
              <a:ext uri="{FF2B5EF4-FFF2-40B4-BE49-F238E27FC236}">
                <a16:creationId xmlns:a16="http://schemas.microsoft.com/office/drawing/2014/main" id="{0583BA6F-5648-4685-BF0F-22DF7F57361F}"/>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fld id="{72E6B2CF-987B-441F-9117-7A864ACB836B}" type="slidenum">
              <a:rPr kumimoji="0" lang="en-US" altLang="zh-TW">
                <a:latin typeface="Arial Black" panose="020B0A04020102020204" pitchFamily="34" charset="0"/>
              </a:rPr>
              <a:pPr/>
              <a:t>42</a:t>
            </a:fld>
            <a:endParaRPr kumimoji="0" lang="en-US" altLang="zh-TW">
              <a:latin typeface="Arial Black" panose="020B0A04020102020204" pitchFamily="34" charset="0"/>
            </a:endParaRPr>
          </a:p>
        </p:txBody>
      </p:sp>
      <p:pic>
        <p:nvPicPr>
          <p:cNvPr id="10" name="音訊 9">
            <a:hlinkClick r:id="" action="ppaction://media"/>
            <a:extLst>
              <a:ext uri="{FF2B5EF4-FFF2-40B4-BE49-F238E27FC236}">
                <a16:creationId xmlns:a16="http://schemas.microsoft.com/office/drawing/2014/main" id="{613B1B40-6B51-6543-B426-47DFBDA2864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970"/>
    </mc:Choice>
    <mc:Fallback xmlns="">
      <p:transition spd="slow" advTm="27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22382" x="4198938" y="5037138"/>
          <p14:tracePt t="22397" x="4283075" y="4991100"/>
          <p14:tracePt t="22405" x="4305300" y="4975225"/>
          <p14:tracePt t="22408" x="4313238" y="4975225"/>
          <p14:tracePt t="22408" x="4321175" y="4968875"/>
          <p14:tracePt t="22412" x="4327525" y="4968875"/>
          <p14:tracePt t="22413" x="4335463" y="4960938"/>
          <p14:tracePt t="22415" x="4343400" y="4960938"/>
          <p14:tracePt t="22443" x="4389438" y="4930775"/>
          <p14:tracePt t="22451" x="4389438" y="4922838"/>
          <p14:tracePt t="22454" x="4397375" y="4922838"/>
          <p14:tracePt t="22459" x="4397375" y="4914900"/>
          <p14:tracePt t="22465" x="4403725" y="4914900"/>
          <p14:tracePt t="22474" x="4403725" y="4906963"/>
          <p14:tracePt t="22481" x="4411663" y="4906963"/>
          <p14:tracePt t="22489" x="4411663" y="4899025"/>
          <p14:tracePt t="22496" x="4419600" y="4899025"/>
          <p14:tracePt t="22514" x="4427538" y="4899025"/>
          <p14:tracePt t="22527" x="4435475" y="4899025"/>
          <p14:tracePt t="22538" x="4441825" y="4899025"/>
          <p14:tracePt t="22540" x="4441825" y="4892675"/>
          <p14:tracePt t="22547" x="4449763" y="4892675"/>
          <p14:tracePt t="22556" x="4457700" y="4892675"/>
          <p14:tracePt t="22558" x="4457700" y="4884738"/>
          <p14:tracePt t="22572" x="4479925" y="4884738"/>
          <p14:tracePt t="22577" x="4487863" y="4884738"/>
          <p14:tracePt t="22589" x="4511675" y="4884738"/>
          <p14:tracePt t="22591" x="4518025" y="4884738"/>
          <p14:tracePt t="22591" x="4525963" y="4884738"/>
          <p14:tracePt t="22605" x="4587875" y="4884738"/>
          <p14:tracePt t="22608" x="4594225" y="4884738"/>
          <p14:tracePt t="22622" x="4640263" y="4884738"/>
          <p14:tracePt t="22625" x="4656138" y="4884738"/>
          <p14:tracePt t="22639" x="4694238" y="4884738"/>
          <p14:tracePt t="22642" x="4702175" y="4884738"/>
          <p14:tracePt t="22656" x="4740275" y="4884738"/>
          <p14:tracePt t="22658" x="4746625" y="4884738"/>
          <p14:tracePt t="22672" x="4784725" y="4884738"/>
          <p14:tracePt t="22674" x="4792663" y="4884738"/>
          <p14:tracePt t="22689" x="4830763" y="4884738"/>
          <p14:tracePt t="22691" x="4838700" y="4892675"/>
          <p14:tracePt t="22706" x="4876800" y="4906963"/>
          <p14:tracePt t="22708" x="4884738" y="4906963"/>
          <p14:tracePt t="22722" x="4884738" y="4914900"/>
          <p14:tracePt t="22722" x="4899025" y="4930775"/>
          <p14:tracePt t="22725" x="4899025" y="4937125"/>
          <p14:tracePt t="22739" x="4892675" y="4960938"/>
          <p14:tracePt t="22741" x="4884738" y="4968875"/>
          <p14:tracePt t="22756" x="4876800" y="4968875"/>
          <p14:tracePt t="22756" x="4830763" y="4991100"/>
          <p14:tracePt t="22759" x="4816475" y="4999038"/>
          <p14:tracePt t="22759" x="4808538" y="4999038"/>
          <p14:tracePt t="22772" x="4746625" y="5006975"/>
          <p14:tracePt t="22775" x="4724400" y="5006975"/>
          <p14:tracePt t="22789" x="4632325" y="5013325"/>
          <p14:tracePt t="22791" x="4610100" y="5006975"/>
          <p14:tracePt t="22805" x="4602163" y="5006975"/>
          <p14:tracePt t="22806" x="4541838" y="4983163"/>
          <p14:tracePt t="22808" x="4525963" y="4983163"/>
          <p14:tracePt t="22822" x="4525963" y="4975225"/>
          <p14:tracePt t="22822" x="4495800" y="4960938"/>
          <p14:tracePt t="22825" x="4487863" y="4953000"/>
          <p14:tracePt t="22839" x="4465638" y="4930775"/>
          <p14:tracePt t="22841" x="4465638" y="4922838"/>
          <p14:tracePt t="22856" x="4457700" y="4922838"/>
          <p14:tracePt t="22856" x="4449763" y="4892675"/>
          <p14:tracePt t="22858" x="4449763" y="4884738"/>
          <p14:tracePt t="22858" x="4441825" y="4876800"/>
          <p14:tracePt t="22873" x="4441825" y="4838700"/>
          <p14:tracePt t="22874" x="4441825" y="4830763"/>
          <p14:tracePt t="22875" x="4441825" y="4822825"/>
          <p14:tracePt t="22889" x="4465638" y="4778375"/>
          <p14:tracePt t="22891" x="4473575" y="4762500"/>
          <p14:tracePt t="22906" x="4518025" y="4716463"/>
          <p14:tracePt t="22908" x="4525963" y="4708525"/>
          <p14:tracePt t="22922" x="4525963" y="4702175"/>
          <p14:tracePt t="22922" x="4572000" y="4664075"/>
          <p14:tracePt t="22925" x="4579938" y="4656138"/>
          <p14:tracePt t="22925" x="4587875" y="4656138"/>
          <p14:tracePt t="22939" x="4648200" y="4632325"/>
          <p14:tracePt t="22942" x="4664075" y="4625975"/>
          <p14:tracePt t="22955" x="4732338" y="4618038"/>
          <p14:tracePt t="22958" x="4740275" y="4618038"/>
          <p14:tracePt t="22958" x="4746625" y="4618038"/>
          <p14:tracePt t="22972" x="4822825" y="4625975"/>
          <p14:tracePt t="22975" x="4846638" y="4625975"/>
          <p14:tracePt t="22989" x="4899025" y="4664075"/>
          <p14:tracePt t="22992" x="4906963" y="4670425"/>
          <p14:tracePt t="23006" x="4930775" y="4732338"/>
          <p14:tracePt t="23008" x="4930775" y="4762500"/>
          <p14:tracePt t="23022" x="4922838" y="4770438"/>
          <p14:tracePt t="23022" x="4838700" y="4876800"/>
          <p14:tracePt t="23026" x="4792663" y="4906963"/>
          <p14:tracePt t="23039" x="4784725" y="4914900"/>
          <p14:tracePt t="23039" x="4670425" y="4960938"/>
          <p14:tracePt t="23042" x="4632325" y="4968875"/>
          <p14:tracePt t="23056" x="4625975" y="4975225"/>
          <p14:tracePt t="23056" x="4495800" y="4991100"/>
          <p14:tracePt t="23059" x="4457700" y="4999038"/>
          <p14:tracePt t="23072" x="4343400" y="4999038"/>
          <p14:tracePt t="23074" x="4321175" y="4999038"/>
          <p14:tracePt t="23089" x="4313238" y="4991100"/>
          <p14:tracePt t="23089" x="4244975" y="4968875"/>
          <p14:tracePt t="23092" x="4229100" y="4960938"/>
          <p14:tracePt t="23106" x="4191000" y="4922838"/>
          <p14:tracePt t="23108" x="4191000" y="4914900"/>
          <p14:tracePt t="23122" x="4183063" y="4876800"/>
          <p14:tracePt t="23125" x="4183063" y="4868863"/>
          <p14:tracePt t="23125" x="4183063" y="4860925"/>
          <p14:tracePt t="23139" x="4198938" y="4830763"/>
          <p14:tracePt t="23142" x="4198938" y="4822825"/>
          <p14:tracePt t="23155" x="4221163" y="4800600"/>
          <p14:tracePt t="23158" x="4229100" y="4800600"/>
          <p14:tracePt t="23173" x="4237038" y="4784725"/>
          <p14:tracePt t="23300" x="4244975" y="4784725"/>
          <p14:tracePt t="23319" x="4251325" y="4784725"/>
          <p14:tracePt t="23328" x="4259263" y="4784725"/>
          <p14:tracePt t="23333" x="4267200" y="4784725"/>
          <p14:tracePt t="23337" x="4275138" y="4784725"/>
          <p14:tracePt t="23349" x="4289425" y="4778375"/>
          <p14:tracePt t="23352" x="4297363" y="4770438"/>
          <p14:tracePt t="23366" x="4313238" y="4762500"/>
          <p14:tracePt t="23368" x="4321175" y="4762500"/>
          <p14:tracePt t="23382" x="4335463" y="4754563"/>
          <p14:tracePt t="23423" x="4335463" y="4762500"/>
          <p14:tracePt t="23434" x="4335463" y="4770438"/>
          <p14:tracePt t="23440" x="4335463" y="4778375"/>
          <p14:tracePt t="23445" x="4335463" y="4784725"/>
          <p14:tracePt t="23449" x="4343400" y="4784725"/>
          <p14:tracePt t="23456" x="4343400" y="4800600"/>
          <p14:tracePt t="23465" x="4351338" y="4808538"/>
          <p14:tracePt t="23472" x="4351338" y="4822825"/>
          <p14:tracePt t="23482" x="4351338" y="4838700"/>
          <p14:tracePt t="23489" x="4351338" y="4846638"/>
          <p14:tracePt t="23499" x="4335463" y="4868863"/>
          <p14:tracePt t="23506" x="4321175" y="4884738"/>
          <p14:tracePt t="23516" x="4289425" y="4899025"/>
          <p14:tracePt t="23522" x="4259263" y="4922838"/>
          <p14:tracePt t="23532" x="4213225" y="4945063"/>
          <p14:tracePt t="23539" x="4183063" y="4975225"/>
          <p14:tracePt t="23549" x="4137025" y="5006975"/>
          <p14:tracePt t="23556" x="4106863" y="5029200"/>
          <p14:tracePt t="23565" x="4060825" y="5059363"/>
          <p14:tracePt t="23572" x="4046538" y="5075238"/>
          <p14:tracePt t="23582" x="4016375" y="5089525"/>
          <p14:tracePt t="23589" x="4008438" y="5097463"/>
          <p14:tracePt t="23599" x="4000500" y="5097463"/>
          <p14:tracePt t="23606" x="4000500" y="5105400"/>
          <p14:tracePt t="23650" x="4008438" y="5113338"/>
          <p14:tracePt t="23657" x="4016375" y="5113338"/>
          <p14:tracePt t="23658" x="4016375" y="5121275"/>
          <p14:tracePt t="23666" x="4022725" y="5121275"/>
          <p14:tracePt t="23672" x="4038600" y="5135563"/>
          <p14:tracePt t="23682" x="4068763" y="5159375"/>
          <p14:tracePt t="23689" x="4092575" y="5181600"/>
          <p14:tracePt t="23699" x="4122738" y="5203825"/>
          <p14:tracePt t="23706" x="4144963" y="5227638"/>
          <p14:tracePt t="23715" x="4175125" y="5257800"/>
          <p14:tracePt t="23722" x="4191000" y="5280025"/>
          <p14:tracePt t="23732" x="4213225" y="5311775"/>
          <p14:tracePt t="23739" x="4229100" y="5341938"/>
          <p14:tracePt t="23749" x="4244975" y="5380038"/>
          <p14:tracePt t="23755" x="4251325" y="5402263"/>
          <p14:tracePt t="23765" x="4259263" y="5426075"/>
          <p14:tracePt t="23772" x="4259263" y="5448300"/>
          <p14:tracePt t="23783" x="4267200" y="5486400"/>
          <p14:tracePt t="23789" x="4267200" y="5508625"/>
          <p14:tracePt t="23799" x="4267200" y="5540375"/>
          <p14:tracePt t="23806" x="4267200" y="5554663"/>
          <p14:tracePt t="23816" x="4259263" y="5578475"/>
          <p14:tracePt t="23822" x="4259263" y="5584825"/>
          <p14:tracePt t="23832" x="4259263" y="5600700"/>
          <p14:tracePt t="23857" x="4259263" y="5608638"/>
          <p14:tracePt t="23877" x="4259263" y="5616575"/>
          <p14:tracePt t="23887" x="4251325" y="5616575"/>
          <p14:tracePt t="24098" x="4244975" y="5616575"/>
          <p14:tracePt t="24104" x="4237038" y="5616575"/>
          <p14:tracePt t="24107" x="4229100" y="5616575"/>
          <p14:tracePt t="24109" x="4221163" y="5616575"/>
          <p14:tracePt t="24122" x="4191000" y="5622925"/>
          <p14:tracePt t="24125" x="4175125" y="5622925"/>
          <p14:tracePt t="24139" x="4137025" y="5622925"/>
          <p14:tracePt t="24142" x="4122738" y="5622925"/>
          <p14:tracePt t="24157" x="4084638" y="5608638"/>
          <p14:tracePt t="24159" x="4076700" y="5608638"/>
          <p14:tracePt t="24174" x="4046538" y="5600700"/>
          <p14:tracePt t="24177" x="4030663" y="5592763"/>
          <p14:tracePt t="24190" x="4016375" y="5584825"/>
          <p14:tracePt t="24192" x="4008438" y="5584825"/>
          <p14:tracePt t="24206" x="4000500" y="5584825"/>
          <p14:tracePt t="24206" x="3992563" y="5578475"/>
          <p14:tracePt t="24209" x="3992563" y="5570538"/>
          <p14:tracePt t="24223" x="3984625" y="5570538"/>
          <p14:tracePt t="24554" x="3984625" y="5562600"/>
          <p14:tracePt t="24562" x="3992563" y="5562600"/>
          <p14:tracePt t="24586" x="4000500" y="5562600"/>
          <p14:tracePt t="24604" x="4000500" y="5554663"/>
          <p14:tracePt t="24663" x="4000500" y="5546725"/>
          <p14:tracePt t="24795" x="4008438" y="5546725"/>
          <p14:tracePt t="24798" x="4008438" y="5540375"/>
          <p14:tracePt t="24802" x="4016375" y="5540375"/>
          <p14:tracePt t="24805" x="4016375" y="5532438"/>
          <p14:tracePt t="24814" x="4016375" y="5524500"/>
          <p14:tracePt t="24822" x="4022725" y="5524500"/>
          <p14:tracePt t="24833" x="4030663" y="5508625"/>
          <p14:tracePt t="24840" x="4030663" y="5502275"/>
          <p14:tracePt t="25239" x="4022725" y="5502275"/>
          <p14:tracePt t="25243" x="4022725" y="5508625"/>
          <p14:tracePt t="25244" x="4016375" y="5508625"/>
          <p14:tracePt t="25250" x="4008438" y="5508625"/>
          <p14:tracePt t="25251" x="4008438" y="5516563"/>
          <p14:tracePt t="25255" x="4000500" y="5516563"/>
          <p14:tracePt t="25258" x="3992563" y="5524500"/>
          <p14:tracePt t="25261" x="3984625" y="5524500"/>
          <p14:tracePt t="25274" x="3970338" y="5532438"/>
          <p14:tracePt t="25276" x="3962400" y="5532438"/>
          <p14:tracePt t="25276" x="3954463" y="5532438"/>
          <p14:tracePt t="25291" x="3924300" y="5540375"/>
          <p14:tracePt t="25293" x="3916363" y="5540375"/>
          <p14:tracePt t="25307" x="3870325" y="5546725"/>
          <p14:tracePt t="25310" x="3863975" y="5554663"/>
          <p14:tracePt t="25324" x="3810000" y="5570538"/>
          <p14:tracePt t="25326" x="3802063" y="5570538"/>
          <p14:tracePt t="25340" x="3794125" y="5578475"/>
          <p14:tracePt t="25341" x="3749675" y="5584825"/>
          <p14:tracePt t="25344" x="3733800" y="5592763"/>
          <p14:tracePt t="25344" x="3725863" y="5592763"/>
          <p14:tracePt t="25357" x="3665538" y="5608638"/>
          <p14:tracePt t="25359" x="3641725" y="5608638"/>
          <p14:tracePt t="25374" x="3543300" y="5622925"/>
          <p14:tracePt t="25376" x="3521075" y="5630863"/>
          <p14:tracePt t="25390" x="3513138" y="5630863"/>
          <p14:tracePt t="25391" x="3436938" y="5630863"/>
          <p14:tracePt t="25393" x="3413125" y="5630863"/>
          <p14:tracePt t="25408" x="3368675" y="5638800"/>
          <p14:tracePt t="25410" x="3360738" y="5638800"/>
          <p14:tracePt t="25410" x="3352800" y="5638800"/>
          <p14:tracePt t="25424" x="3330575" y="5638800"/>
          <p14:tracePt t="25426" x="3322638" y="5638800"/>
          <p14:tracePt t="25441" x="3314700" y="5646738"/>
          <p14:tracePt t="25456" x="3306763" y="5646738"/>
          <p14:tracePt t="25549" x="3306763" y="5654675"/>
          <p14:tracePt t="25556" x="3298825" y="5654675"/>
          <p14:tracePt t="25567" x="3298825" y="5661025"/>
          <p14:tracePt t="25580" x="3298825" y="5668963"/>
          <p14:tracePt t="25595" x="3298825" y="5676900"/>
          <p14:tracePt t="25597" x="3292475" y="5676900"/>
          <p14:tracePt t="25607" x="3292475" y="5684838"/>
          <p14:tracePt t="25617" x="3292475" y="5692775"/>
          <p14:tracePt t="25633" x="3292475" y="5699125"/>
          <p14:tracePt t="25643" x="3292475" y="5707063"/>
          <p14:tracePt t="25657" x="3298825" y="5707063"/>
          <p14:tracePt t="25666" x="3298825" y="5715000"/>
          <p14:tracePt t="25681" x="3306763" y="5715000"/>
          <p14:tracePt t="25687" x="3306763" y="5722938"/>
          <p14:tracePt t="25696" x="3306763" y="5730875"/>
          <p14:tracePt t="25712" x="3314700" y="5730875"/>
          <p14:tracePt t="25716" x="3314700" y="5737225"/>
          <p14:tracePt t="25729" x="3322638" y="5737225"/>
          <p14:tracePt t="25733" x="3322638" y="5745163"/>
          <p14:tracePt t="25746" x="3330575" y="5745163"/>
          <p14:tracePt t="25754" x="3336925" y="5745163"/>
          <p14:tracePt t="25764" x="3336925" y="5753100"/>
          <p14:tracePt t="25766" x="3344863" y="5753100"/>
          <p14:tracePt t="25774" x="3352800" y="5753100"/>
          <p14:tracePt t="25779" x="3352800" y="5761038"/>
          <p14:tracePt t="25788" x="3360738" y="5761038"/>
          <p14:tracePt t="25794" x="3360738" y="5768975"/>
          <p14:tracePt t="25805" x="3360738" y="5775325"/>
          <p14:tracePt t="25811" x="3368675" y="5775325"/>
          <p14:tracePt t="25822" x="3375025" y="5791200"/>
          <p14:tracePt t="25827" x="3382963" y="5791200"/>
          <p14:tracePt t="25839" x="3382963" y="5799138"/>
          <p14:tracePt t="25844" x="3390900" y="5807075"/>
          <p14:tracePt t="25855" x="3390900" y="5813425"/>
          <p14:tracePt t="25861" x="3398838" y="5813425"/>
          <p14:tracePt t="25872" x="3398838" y="5821363"/>
          <p14:tracePt t="25880" x="3406775" y="5821363"/>
          <p14:tracePt t="25896" x="3406775" y="5829300"/>
          <p14:tracePt t="26005" x="3413125" y="5829300"/>
          <p14:tracePt t="26365" x="3421063" y="5829300"/>
          <p14:tracePt t="26583" x="3429000" y="5829300"/>
          <p14:tracePt t="26591" x="3398838" y="5829300"/>
          <p14:tracePt t="26593" x="3382963" y="5829300"/>
          <p14:tracePt t="26593" x="3360738" y="5821363"/>
          <p14:tracePt t="26596" x="3336925" y="5821363"/>
          <p14:tracePt t="26596" x="3268663" y="5813425"/>
          <p14:tracePt t="26607" x="3216275" y="5807075"/>
          <p14:tracePt t="26607" x="2781300" y="5745163"/>
          <p14:tracePt t="26610" x="2568575" y="5715000"/>
          <p14:tracePt t="26610" x="2339975" y="5668963"/>
          <p14:tracePt t="26625" x="2255838" y="5661025"/>
          <p14:tracePt t="26625" x="1150938" y="5478463"/>
          <p14:tracePt t="26627" x="898525" y="5440363"/>
          <p14:tracePt t="26641" x="822325" y="5426075"/>
          <p14:tracePt t="26702" x="12055475" y="6302375"/>
          <p14:tracePt t="26702" x="11955463" y="6248400"/>
          <p14:tracePt t="26706" x="11750675" y="6164263"/>
          <p14:tracePt t="26707" x="11566525" y="6096000"/>
          <p14:tracePt t="26709" x="11460163" y="6042025"/>
          <p14:tracePt t="26709" x="11331575" y="5973763"/>
          <p14:tracePt t="26713" x="11247438" y="5943600"/>
          <p14:tracePt t="26714" x="11056938" y="5845175"/>
          <p14:tracePt t="26715" x="10988675" y="5791200"/>
          <p14:tracePt t="26715" x="10956925" y="5761038"/>
          <p14:tracePt t="26719" x="10904538" y="5737225"/>
          <p14:tracePt t="26719" x="10790238" y="5638800"/>
          <p14:tracePt t="26720" x="10752138" y="5608638"/>
          <p14:tracePt t="26726" x="10637838" y="5502275"/>
          <p14:tracePt t="26727" x="10583863" y="5432425"/>
          <p14:tracePt t="26727" x="10569575" y="5418138"/>
          <p14:tracePt t="26731" x="10531475" y="5402263"/>
          <p14:tracePt t="26732" x="10515600" y="5349875"/>
          <p14:tracePt t="26732" x="10499725" y="5349875"/>
          <p14:tracePt t="26741" x="10499725" y="5334000"/>
          <p14:tracePt t="26743" x="10431463" y="5235575"/>
          <p14:tracePt t="26744" x="10417175" y="5181600"/>
          <p14:tracePt t="26744" x="10417175" y="5165725"/>
          <p14:tracePt t="26747" x="10417175" y="5151438"/>
          <p14:tracePt t="26748" x="10393363" y="5113338"/>
          <p14:tracePt t="26749" x="10393363" y="5097463"/>
          <p14:tracePt t="26750" x="10379075" y="5083175"/>
          <p14:tracePt t="26750" x="10379075" y="5059363"/>
          <p14:tracePt t="26759" x="10379075" y="5045075"/>
          <p14:tracePt t="26761" x="10347325" y="4930775"/>
          <p14:tracePt t="26762" x="10333038" y="4846638"/>
          <p14:tracePt t="26767" x="10333038" y="4808538"/>
          <p14:tracePt t="26768" x="10309225" y="4740275"/>
          <p14:tracePt t="26769" x="10309225" y="4724400"/>
          <p14:tracePt t="26769" x="10309225" y="4694238"/>
          <p14:tracePt t="26843" x="10294938" y="4670425"/>
          <p14:tracePt t="26858" x="10279063" y="4487863"/>
          <p14:tracePt t="26865" x="10004425" y="3200400"/>
          <p14:tracePt t="26881" x="9959975" y="3063875"/>
          <p14:tracePt t="26885" x="9852025" y="2841625"/>
          <p14:tracePt t="26886" x="9821863" y="2797175"/>
          <p14:tracePt t="26887" x="9821863" y="2773363"/>
          <p14:tracePt t="26891" x="9807575" y="2743200"/>
          <p14:tracePt t="26892" x="9783763" y="2727325"/>
          <p14:tracePt t="26903" x="9769475" y="2674938"/>
          <p14:tracePt t="26904" x="9769475" y="2659063"/>
          <p14:tracePt t="26909" x="9769475" y="2644775"/>
          <p14:tracePt t="26915" x="9769475" y="2620963"/>
          <p14:tracePt t="26927" x="9753600" y="2606675"/>
          <p14:tracePt t="26932" x="9753600" y="2590800"/>
          <p14:tracePt t="26941" x="9753600" y="2574925"/>
          <p14:tracePt t="26947" x="9753600" y="2560638"/>
          <p14:tracePt t="26956" x="9753600" y="2536825"/>
          <p14:tracePt t="26959" x="9737725" y="2522538"/>
          <p14:tracePt t="26973" x="9631363" y="2454275"/>
          <p14:tracePt t="26974" x="9601200" y="2438400"/>
          <p14:tracePt t="26975" x="9585325" y="2422525"/>
          <p14:tracePt t="26975" x="9547225" y="2408238"/>
          <p14:tracePt t="26979" x="9517063" y="2384425"/>
          <p14:tracePt t="26980" x="9432925" y="2370138"/>
          <p14:tracePt t="26982" x="9380538" y="2354263"/>
          <p14:tracePt t="26984" x="9312275" y="2316163"/>
          <p14:tracePt t="27002" x="9212263" y="2301875"/>
          <p14:tracePt t="27002" x="8131175" y="2133600"/>
          <p14:tracePt t="27007" x="8047038" y="2117725"/>
          <p14:tracePt t="27007" x="7688263" y="2079625"/>
          <p14:tracePt t="27008" x="7589838" y="2079625"/>
          <p14:tracePt t="27011" x="7483475" y="2065338"/>
          <p14:tracePt t="27011" x="7285038" y="2049463"/>
          <p14:tracePt t="27012" x="7178675" y="2049463"/>
          <p14:tracePt t="27022" x="7078663" y="2035175"/>
          <p14:tracePt t="27023" x="6180138" y="1981200"/>
          <p14:tracePt t="27024" x="5959475" y="1981200"/>
          <p14:tracePt t="27024" x="5845175" y="1981200"/>
          <p14:tracePt t="27027" x="5722938" y="1981200"/>
          <p14:tracePt t="27028" x="5486400" y="1965325"/>
          <p14:tracePt t="27029" x="5364163" y="1965325"/>
          <p14:tracePt t="27029" x="5249863" y="1965325"/>
          <p14:tracePt t="27039" x="5151438" y="1965325"/>
          <p14:tracePt t="27040" x="4251325" y="1965325"/>
          <p14:tracePt t="27040" x="4046538" y="1965325"/>
          <p14:tracePt t="27041" x="3932238" y="1965325"/>
          <p14:tracePt t="27043" x="3725863" y="1965325"/>
          <p14:tracePt t="27055" x="3627438" y="1965325"/>
          <p14:tracePt t="27057" x="2560638" y="2011363"/>
          <p14:tracePt t="27057" x="2217738" y="2049463"/>
          <p14:tracePt t="27058" x="2079625" y="2065338"/>
          <p14:tracePt t="27060" x="1927225" y="2079625"/>
          <p14:tracePt t="27061" x="1828800" y="2103438"/>
          <p14:tracePt t="27062" x="1676400" y="2117725"/>
          <p14:tracePt t="27062" x="1539875" y="2133600"/>
          <p14:tracePt t="27073" x="1425575" y="2149475"/>
          <p14:tracePt t="27290" x="898525" y="1050925"/>
          <p14:tracePt t="27291" x="1096963" y="914400"/>
          <p14:tracePt t="27311" x="1135063" y="884238"/>
          <p14:tracePt t="27315" x="1774825" y="625475"/>
          <p14:tracePt t="27330" x="2384425" y="511175"/>
          <p14:tracePt t="27331" x="2468563" y="487363"/>
          <p14:tracePt t="27342" x="2522538" y="487363"/>
          <p14:tracePt t="27344" x="3048000" y="473075"/>
          <p14:tracePt t="27345" x="3170238" y="473075"/>
          <p14:tracePt t="27346" x="3216275" y="473075"/>
          <p14:tracePt t="27347" x="3284538" y="473075"/>
          <p14:tracePt t="27353" x="3336925" y="473075"/>
          <p14:tracePt t="27356" x="3711575" y="473075"/>
          <p14:tracePt t="27357" x="3894138" y="473075"/>
          <p14:tracePt t="27358" x="3962400" y="473075"/>
          <p14:tracePt t="27358" x="4030663" y="473075"/>
          <p14:tracePt t="27363" x="4098925" y="473075"/>
          <p14:tracePt t="27363" x="4351338" y="473075"/>
          <p14:tracePt t="27364" x="4419600" y="473075"/>
          <p14:tracePt t="27366" x="4487863" y="473075"/>
          <p14:tracePt t="27370" x="4602163" y="473075"/>
          <p14:tracePt t="27370" x="4808538" y="473075"/>
          <p14:tracePt t="27373" x="4876800" y="473075"/>
          <p14:tracePt t="27374" x="4999038" y="473075"/>
          <p14:tracePt t="27375" x="5059363" y="473075"/>
          <p14:tracePt t="27375" x="5113338" y="473075"/>
          <p14:tracePt t="27383" x="5165725" y="473075"/>
          <p14:tracePt t="27386" x="5502275" y="473075"/>
          <p14:tracePt t="27388" x="5761038" y="473075"/>
          <p14:tracePt t="27390" x="5807075" y="473075"/>
          <p14:tracePt t="27390" x="5927725" y="473075"/>
          <p14:tracePt t="27392" x="5973763" y="473075"/>
          <p14:tracePt t="27394" x="6080125" y="473075"/>
          <p14:tracePt t="27394" x="6111875" y="473075"/>
          <p14:tracePt t="27400" x="6218238" y="473075"/>
          <p14:tracePt t="27403" x="6346825" y="457200"/>
          <p14:tracePt t="27404" x="6499225" y="441325"/>
          <p14:tracePt t="27406" x="6553200" y="441325"/>
          <p14:tracePt t="27424" x="6621463" y="441325"/>
          <p14:tracePt t="27425" x="7094538" y="358775"/>
          <p14:tracePt t="27425" x="7094538" y="334963"/>
          <p14:tracePt t="27429" x="7132638" y="334963"/>
          <p14:tracePt t="27430" x="7178675" y="320675"/>
          <p14:tracePt t="27431" x="7216775" y="320675"/>
          <p14:tracePt t="27432" x="7231063" y="320675"/>
          <p14:tracePt t="27436" x="7246938" y="304800"/>
          <p14:tracePt t="27436" x="7315200" y="288925"/>
          <p14:tracePt t="27441" x="7331075" y="288925"/>
          <p14:tracePt t="27441" x="7383463" y="250825"/>
          <p14:tracePt t="27444" x="7399338" y="250825"/>
          <p14:tracePt t="27445" x="7437438" y="236538"/>
          <p14:tracePt t="27445" x="7451725" y="236538"/>
          <p14:tracePt t="27446" x="7451725" y="220663"/>
          <p14:tracePt t="27456" x="7483475" y="220663"/>
          <p14:tracePt t="27457" x="7589838" y="182563"/>
          <p14:tracePt t="27457" x="7635875" y="168275"/>
          <p14:tracePt t="27461" x="7673975" y="152400"/>
          <p14:tracePt t="27462" x="7704138" y="136525"/>
          <p14:tracePt t="27463" x="7718425" y="136525"/>
          <p14:tracePt t="27464" x="7742238" y="122238"/>
          <p14:tracePt t="27464" x="7756525" y="122238"/>
          <p14:tracePt t="27472" x="7772400" y="122238"/>
          <p14:tracePt t="27474" x="7840663" y="84138"/>
          <p14:tracePt t="27475" x="7870825" y="68263"/>
          <p14:tracePt t="27476" x="7894638" y="68263"/>
          <p14:tracePt t="27478" x="7908925" y="68263"/>
          <p14:tracePt t="27479" x="7924800" y="53975"/>
          <p14:tracePt t="27479" x="7940675" y="53975"/>
          <p14:tracePt t="27492" x="7978775" y="30163"/>
        </p14:tracePtLst>
      </p14:laserTraceLst>
    </p:ext>
  </p:extLs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CDA3C734-DBF0-4E46-AE4C-859C0FE03C8A}"/>
              </a:ext>
            </a:extLst>
          </p:cNvPr>
          <p:cNvSpPr>
            <a:spLocks noGrp="1" noChangeArrowheads="1"/>
          </p:cNvSpPr>
          <p:nvPr>
            <p:ph type="title"/>
          </p:nvPr>
        </p:nvSpPr>
        <p:spPr/>
        <p:txBody>
          <a:bodyPr/>
          <a:lstStyle/>
          <a:p>
            <a:pPr eaLnBrk="1" hangingPunct="1"/>
            <a:r>
              <a:rPr lang="en-US" altLang="zh-TW"/>
              <a:t>TA</a:t>
            </a:r>
          </a:p>
        </p:txBody>
      </p:sp>
      <p:sp>
        <p:nvSpPr>
          <p:cNvPr id="37891" name="Rectangle 3">
            <a:extLst>
              <a:ext uri="{FF2B5EF4-FFF2-40B4-BE49-F238E27FC236}">
                <a16:creationId xmlns:a16="http://schemas.microsoft.com/office/drawing/2014/main" id="{2F493FF6-0FD1-4D7E-A5AB-2CECDE9DAF22}"/>
              </a:ext>
            </a:extLst>
          </p:cNvPr>
          <p:cNvSpPr>
            <a:spLocks noGrp="1" noChangeArrowheads="1"/>
          </p:cNvSpPr>
          <p:nvPr>
            <p:ph type="body" idx="1"/>
          </p:nvPr>
        </p:nvSpPr>
        <p:spPr>
          <a:xfrm>
            <a:off x="1981200" y="1265238"/>
            <a:ext cx="8229600" cy="5187950"/>
          </a:xfrm>
        </p:spPr>
        <p:txBody>
          <a:bodyPr/>
          <a:lstStyle/>
          <a:p>
            <a:pPr eaLnBrk="1" hangingPunct="1"/>
            <a:r>
              <a:rPr lang="en-US" altLang="zh-TW" dirty="0"/>
              <a:t>Name: </a:t>
            </a:r>
            <a:r>
              <a:rPr lang="zh-TW" altLang="en-US" dirty="0">
                <a:latin typeface="標楷體" panose="03000509000000000000" pitchFamily="65" charset="-120"/>
                <a:ea typeface="標楷體" panose="03000509000000000000" pitchFamily="65" charset="-120"/>
              </a:rPr>
              <a:t>黃聖穎</a:t>
            </a:r>
            <a:endParaRPr lang="en-US" altLang="zh-TW" dirty="0">
              <a:latin typeface="標楷體" panose="03000509000000000000" pitchFamily="65" charset="-120"/>
              <a:ea typeface="標楷體" panose="03000509000000000000" pitchFamily="65" charset="-120"/>
            </a:endParaRPr>
          </a:p>
          <a:p>
            <a:pPr eaLnBrk="1" hangingPunct="1"/>
            <a:r>
              <a:rPr lang="en-US" altLang="zh-TW" dirty="0"/>
              <a:t>Email: andrew841018@gmail.com</a:t>
            </a:r>
          </a:p>
          <a:p>
            <a:pPr eaLnBrk="1" hangingPunct="1"/>
            <a:r>
              <a:rPr lang="en-US" altLang="zh-TW" dirty="0"/>
              <a:t>Lab: OSNET(1001A)</a:t>
            </a:r>
          </a:p>
        </p:txBody>
      </p:sp>
      <p:sp>
        <p:nvSpPr>
          <p:cNvPr id="37892" name="投影片編號版面配置區 2">
            <a:extLst>
              <a:ext uri="{FF2B5EF4-FFF2-40B4-BE49-F238E27FC236}">
                <a16:creationId xmlns:a16="http://schemas.microsoft.com/office/drawing/2014/main" id="{00CA458D-2A21-4C7D-B6AB-A4B68C557599}"/>
              </a:ext>
            </a:extLst>
          </p:cNvPr>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fld id="{EA787A6F-1366-4C80-912A-D1DB883524BE}" type="slidenum">
              <a:rPr kumimoji="0" lang="en-US" altLang="zh-TW">
                <a:latin typeface="Arial Black" panose="020B0A04020102020204" pitchFamily="34" charset="0"/>
              </a:rPr>
              <a:pPr/>
              <a:t>43</a:t>
            </a:fld>
            <a:endParaRPr kumimoji="0" lang="en-US" altLang="zh-TW">
              <a:latin typeface="Arial Black" panose="020B0A04020102020204" pitchFamily="34" charset="0"/>
            </a:endParaRPr>
          </a:p>
        </p:txBody>
      </p:sp>
      <p:pic>
        <p:nvPicPr>
          <p:cNvPr id="5" name="音訊 4">
            <a:hlinkClick r:id="" action="ppaction://media"/>
            <a:extLst>
              <a:ext uri="{FF2B5EF4-FFF2-40B4-BE49-F238E27FC236}">
                <a16:creationId xmlns:a16="http://schemas.microsoft.com/office/drawing/2014/main" id="{4C72B960-5775-2846-8A22-65F5689215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960"/>
    </mc:Choice>
    <mc:Fallback xmlns="">
      <p:transition spd="slow" advTm="119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34" x="5241925" y="5883275"/>
          <p14:tracePt t="239" x="5235575" y="5875338"/>
          <p14:tracePt t="243" x="5235575" y="5867400"/>
          <p14:tracePt t="246" x="5227638" y="5859463"/>
          <p14:tracePt t="258" x="5211763" y="5807075"/>
          <p14:tracePt t="260" x="5203825" y="5791200"/>
          <p14:tracePt t="260" x="5203825" y="5783263"/>
          <p14:tracePt t="274" x="5165725" y="5661025"/>
          <p14:tracePt t="276" x="5165725" y="5622925"/>
          <p14:tracePt t="291" x="5159375" y="5426075"/>
          <p14:tracePt t="293" x="5159375" y="5372100"/>
          <p14:tracePt t="293" x="5159375" y="5364163"/>
          <p14:tracePt t="308" x="5159375" y="5143500"/>
          <p14:tracePt t="309" x="5159375" y="5089525"/>
          <p14:tracePt t="324" x="5159375" y="4830763"/>
          <p14:tracePt t="326" x="5159375" y="4800600"/>
          <p14:tracePt t="326" x="5159375" y="4778375"/>
          <p14:tracePt t="341" x="5159375" y="4602163"/>
          <p14:tracePt t="342" x="5159375" y="4572000"/>
          <p14:tracePt t="357" x="5159375" y="4441825"/>
          <p14:tracePt t="360" x="5159375" y="4419600"/>
          <p14:tracePt t="374" x="5165725" y="4359275"/>
          <p14:tracePt t="377" x="5165725" y="4343400"/>
          <p14:tracePt t="377" x="5173663" y="4343400"/>
          <p14:tracePt t="391" x="5173663" y="4321175"/>
          <p14:tracePt t="393" x="5173663" y="4313238"/>
          <p14:tracePt t="3425" x="5165725" y="4321175"/>
          <p14:tracePt t="3431" x="5151438" y="4327525"/>
          <p14:tracePt t="3434" x="5135563" y="4327525"/>
          <p14:tracePt t="3436" x="5083175" y="4359275"/>
          <p14:tracePt t="3440" x="4999038" y="4389438"/>
          <p14:tracePt t="3451" x="4716463" y="4473575"/>
          <p14:tracePt t="3453" x="4549775" y="4518025"/>
          <p14:tracePt t="3471" x="3657600" y="4656138"/>
          <p14:tracePt t="3474" x="3482975" y="4664075"/>
          <p14:tracePt t="3474" x="3421063" y="4664075"/>
          <p14:tracePt t="3488" x="2682875" y="4664075"/>
          <p14:tracePt t="3490" x="2492375" y="4656138"/>
          <p14:tracePt t="3505" x="1714500" y="4594225"/>
          <p14:tracePt t="3506" x="1584325" y="4579938"/>
          <p14:tracePt t="3521" x="1219200" y="4525963"/>
          <p14:tracePt t="3523" x="1189038" y="4518025"/>
          <p14:tracePt t="3538" x="1150938" y="4503738"/>
          <p14:tracePt t="3540" x="1143000" y="4495800"/>
          <p14:tracePt t="3582" x="1143000" y="4487863"/>
          <p14:tracePt t="3590" x="1143000" y="4479925"/>
          <p14:tracePt t="3592" x="1135063" y="4479925"/>
          <p14:tracePt t="3592" x="1135063" y="4473575"/>
          <p14:tracePt t="3597" x="1135063" y="4465638"/>
          <p14:tracePt t="3605" x="1135063" y="4449763"/>
          <p14:tracePt t="3613" x="1127125" y="4419600"/>
          <p14:tracePt t="3621" x="1127125" y="4343400"/>
          <p14:tracePt t="3629" x="1150938" y="4175125"/>
          <p14:tracePt t="3638" x="1196975" y="3924300"/>
          <p14:tracePt t="3646" x="1311275" y="3589338"/>
          <p14:tracePt t="3654" x="1477963" y="3284538"/>
          <p14:tracePt t="3663" x="1744663" y="2963863"/>
          <p14:tracePt t="3671" x="2019300" y="2705100"/>
          <p14:tracePt t="3679" x="2308225" y="2438400"/>
          <p14:tracePt t="3688" x="2598738" y="2187575"/>
          <p14:tracePt t="3696" x="2879725" y="1951038"/>
          <p14:tracePt t="3705" x="3040063" y="1820863"/>
          <p14:tracePt t="3713" x="3132138" y="1736725"/>
          <p14:tracePt t="3721" x="3154363" y="1714500"/>
          <p14:tracePt t="3729" x="3178175" y="1698625"/>
          <p14:tracePt t="3738" x="3184525" y="1692275"/>
          <p14:tracePt t="3746" x="3192463" y="1684338"/>
          <p14:tracePt t="3755" x="3208338" y="1676400"/>
          <p14:tracePt t="3763" x="3230563" y="1668463"/>
          <p14:tracePt t="3772" x="3254375" y="1668463"/>
          <p14:tracePt t="3779" x="3284538" y="1660525"/>
          <p14:tracePt t="3788" x="3344863" y="1646238"/>
          <p14:tracePt t="3796" x="3429000" y="1630363"/>
          <p14:tracePt t="3805" x="3497263" y="1622425"/>
          <p14:tracePt t="3813" x="3559175" y="1616075"/>
          <p14:tracePt t="3821" x="3597275" y="1608138"/>
          <p14:tracePt t="3829" x="3619500" y="1600200"/>
          <p14:tracePt t="3838" x="3635375" y="1600200"/>
          <p14:tracePt t="3933" x="3627438" y="1600200"/>
          <p14:tracePt t="3935" x="3627438" y="1608138"/>
          <p14:tracePt t="3935" x="3619500" y="1608138"/>
          <p14:tracePt t="3940" x="3603625" y="1616075"/>
          <p14:tracePt t="3940" x="3597275" y="1616075"/>
          <p14:tracePt t="3946" x="3551238" y="1646238"/>
          <p14:tracePt t="3948" x="3505200" y="1660525"/>
          <p14:tracePt t="3963" x="3352800" y="1736725"/>
          <p14:tracePt t="3965" x="3330575" y="1736725"/>
          <p14:tracePt t="3965" x="3322638" y="1736725"/>
          <p14:tracePt t="3979" x="3268663" y="1760538"/>
          <p14:tracePt t="3982" x="3260725" y="1768475"/>
          <p14:tracePt t="3996" x="3254375" y="1768475"/>
          <p14:tracePt t="4063" x="3246438" y="1768475"/>
          <p14:tracePt t="4069" x="3238500" y="1768475"/>
          <p14:tracePt t="4072" x="3238500" y="1774825"/>
          <p14:tracePt t="4079" x="3222625" y="1774825"/>
          <p14:tracePt t="4081" x="3216275" y="1782763"/>
          <p14:tracePt t="4096" x="3178175" y="1806575"/>
          <p14:tracePt t="4098" x="3170238" y="1806575"/>
          <p14:tracePt t="4113" x="3132138" y="1812925"/>
          <p14:tracePt t="4115" x="3124200" y="1820863"/>
          <p14:tracePt t="4129" x="3101975" y="1828800"/>
          <p14:tracePt t="4132" x="3094038" y="1828800"/>
          <p14:tracePt t="4146" x="3070225" y="1828800"/>
          <p14:tracePt t="4148" x="3063875" y="1828800"/>
          <p14:tracePt t="4163" x="3032125" y="1828800"/>
          <p14:tracePt t="4164" x="3025775" y="1828800"/>
          <p14:tracePt t="4179" x="3009900" y="1828800"/>
          <p14:tracePt t="4181" x="3001963" y="1828800"/>
          <p14:tracePt t="4196" x="2994025" y="1828800"/>
          <p14:tracePt t="4276" x="3001963" y="1828800"/>
          <p14:tracePt t="4281" x="3009900" y="1828800"/>
          <p14:tracePt t="4284" x="3017838" y="1836738"/>
          <p14:tracePt t="4292" x="3032125" y="1836738"/>
          <p14:tracePt t="4296" x="3055938" y="1844675"/>
          <p14:tracePt t="4309" x="3140075" y="1866900"/>
          <p14:tracePt t="4313" x="3178175" y="1874838"/>
          <p14:tracePt t="4329" x="3444875" y="1912938"/>
          <p14:tracePt t="4331" x="3505200" y="1920875"/>
          <p14:tracePt t="4346" x="3832225" y="1935163"/>
          <p14:tracePt t="4349" x="3932238" y="1951038"/>
          <p14:tracePt t="4362" x="3954463" y="1951038"/>
          <p14:tracePt t="4363" x="4237038" y="1958975"/>
          <p14:tracePt t="4366" x="4335463" y="1958975"/>
          <p14:tracePt t="4379" x="4351338" y="1958975"/>
          <p14:tracePt t="4379" x="4587875" y="1973263"/>
          <p14:tracePt t="4381" x="4640263" y="1973263"/>
          <p14:tracePt t="4396" x="4884738" y="1981200"/>
          <p14:tracePt t="4399" x="4945063" y="1989138"/>
          <p14:tracePt t="4399" x="4960938" y="1989138"/>
          <p14:tracePt t="4412" x="5151438" y="2003425"/>
          <p14:tracePt t="4416" x="5219700" y="2011363"/>
          <p14:tracePt t="4429" x="5448300" y="2035175"/>
          <p14:tracePt t="4431" x="5508625" y="2041525"/>
          <p14:tracePt t="4446" x="5775325" y="2065338"/>
          <p14:tracePt t="4449" x="5829300" y="2065338"/>
          <p14:tracePt t="4449" x="5845175" y="2065338"/>
          <p14:tracePt t="4463" x="5973763" y="2065338"/>
          <p14:tracePt t="4466" x="5997575" y="2065338"/>
          <p14:tracePt t="4479" x="6027738" y="2065338"/>
          <p14:tracePt t="4487" x="6035675" y="2065338"/>
          <p14:tracePt t="4568" x="6027738" y="2065338"/>
          <p14:tracePt t="4575" x="6027738" y="2073275"/>
          <p14:tracePt t="4583" x="6011863" y="2073275"/>
          <p14:tracePt t="4583" x="6011863" y="2079625"/>
          <p14:tracePt t="4585" x="6003925" y="2079625"/>
          <p14:tracePt t="4588" x="5997575" y="2079625"/>
          <p14:tracePt t="4598" x="5943600" y="2103438"/>
          <p14:tracePt t="4600" x="5851525" y="2125663"/>
          <p14:tracePt t="4601" x="5829300" y="2125663"/>
          <p14:tracePt t="4616" x="5807075" y="2133600"/>
          <p14:tracePt t="4616" x="5410200" y="2217738"/>
          <p14:tracePt t="4618" x="5295900" y="2239963"/>
          <p14:tracePt t="4618" x="5257800" y="2239963"/>
          <p14:tracePt t="4633" x="4694238" y="2324100"/>
          <p14:tracePt t="4635" x="4549775" y="2346325"/>
          <p14:tracePt t="4650" x="3962400" y="2400300"/>
          <p14:tracePt t="4652" x="3848100" y="2408238"/>
          <p14:tracePt t="4652" x="3817938" y="2416175"/>
          <p14:tracePt t="4666" x="3489325" y="2446338"/>
          <p14:tracePt t="4668" x="3436938" y="2446338"/>
          <p14:tracePt t="4683" x="3330575" y="2454275"/>
          <p14:tracePt t="4685" x="3322638" y="2454275"/>
          <p14:tracePt t="4685" x="3314700" y="2454275"/>
          <p14:tracePt t="4700" x="3298825" y="2454275"/>
          <p14:tracePt t="4702" x="3292475" y="2454275"/>
          <p14:tracePt t="4721" x="3284538" y="2454275"/>
          <p14:tracePt t="4734" x="3276600" y="2454275"/>
          <p14:tracePt t="4741" x="3268663" y="2454275"/>
          <p14:tracePt t="4748" x="3260725" y="2454275"/>
          <p14:tracePt t="4751" x="3254375" y="2454275"/>
          <p14:tracePt t="4756" x="3246438" y="2454275"/>
          <p14:tracePt t="4766" x="3230563" y="2460625"/>
          <p14:tracePt t="4769" x="3222625" y="2460625"/>
          <p14:tracePt t="4783" x="3208338" y="2468563"/>
          <p14:tracePt t="4786" x="3200400" y="2468563"/>
          <p14:tracePt t="4799" x="3192463" y="2468563"/>
          <p14:tracePt t="4942" x="3192463" y="2476500"/>
          <p14:tracePt t="4959" x="3192463" y="2484438"/>
          <p14:tracePt t="4964" x="3200400" y="2484438"/>
          <p14:tracePt t="4981" x="3208338" y="2484438"/>
          <p14:tracePt t="4991" x="3216275" y="2484438"/>
          <p14:tracePt t="5004" x="3222625" y="2484438"/>
          <p14:tracePt t="5009" x="3230563" y="2484438"/>
          <p14:tracePt t="5014" x="3238500" y="2484438"/>
          <p14:tracePt t="5020" x="3246438" y="2484438"/>
          <p14:tracePt t="5021" x="3254375" y="2484438"/>
          <p14:tracePt t="5036" x="3284538" y="2484438"/>
          <p14:tracePt t="5041" x="3292475" y="2484438"/>
          <p14:tracePt t="5053" x="3298825" y="2484438"/>
          <p14:tracePt t="5055" x="3306763" y="2484438"/>
          <p14:tracePt t="5112" x="3298825" y="2484438"/>
          <p14:tracePt t="5118" x="3292475" y="2484438"/>
          <p14:tracePt t="5122" x="3284538" y="2484438"/>
          <p14:tracePt t="5129" x="3276600" y="2484438"/>
          <p14:tracePt t="5137" x="3254375" y="2484438"/>
          <p14:tracePt t="5146" x="3222625" y="2484438"/>
          <p14:tracePt t="5153" x="3208338" y="2476500"/>
          <p14:tracePt t="5163" x="3192463" y="2476500"/>
          <p14:tracePt t="5170" x="3192463" y="2468563"/>
          <p14:tracePt t="5179" x="3184525" y="2468563"/>
          <p14:tracePt t="5240" x="3192463" y="2468563"/>
          <p14:tracePt t="5245" x="3200400" y="2468563"/>
          <p14:tracePt t="5249" x="3208338" y="2468563"/>
          <p14:tracePt t="5255" x="3216275" y="2468563"/>
          <p14:tracePt t="5263" x="3222625" y="2468563"/>
          <p14:tracePt t="5270" x="3230563" y="2468563"/>
          <p14:tracePt t="5315" x="3222625" y="2468563"/>
          <p14:tracePt t="5322" x="3216275" y="2468563"/>
          <p14:tracePt t="5327" x="3208338" y="2476500"/>
          <p14:tracePt t="5331" x="3200400" y="2476500"/>
          <p14:tracePt t="5338" x="3192463" y="2476500"/>
          <p14:tracePt t="5346" x="3170238" y="2484438"/>
          <p14:tracePt t="5354" x="3140075" y="2484438"/>
          <p14:tracePt t="5363" x="3101975" y="2484438"/>
          <p14:tracePt t="5371" x="3063875" y="2484438"/>
          <p14:tracePt t="5379" x="3017838" y="2476500"/>
          <p14:tracePt t="5387" x="2955925" y="2476500"/>
          <p14:tracePt t="5396" x="2873375" y="2460625"/>
          <p14:tracePt t="5404" x="2789238" y="2454275"/>
          <p14:tracePt t="5413" x="2689225" y="2446338"/>
          <p14:tracePt t="5421" x="2620963" y="2438400"/>
          <p14:tracePt t="5429" x="2574925" y="2438400"/>
          <p14:tracePt t="5438" x="2560638" y="2438400"/>
          <p14:tracePt t="5468" x="2560638" y="2430463"/>
          <p14:tracePt t="5471" x="2568575" y="2430463"/>
          <p14:tracePt t="5474" x="2568575" y="2422525"/>
          <p14:tracePt t="5479" x="2574925" y="2422525"/>
          <p14:tracePt t="5488" x="2598738" y="2400300"/>
          <p14:tracePt t="5496" x="2628900" y="2378075"/>
          <p14:tracePt t="5504" x="2667000" y="2354263"/>
          <p14:tracePt t="5513" x="2705100" y="2332038"/>
          <p14:tracePt t="5521" x="2751138" y="2308225"/>
          <p14:tracePt t="5529" x="2803525" y="2278063"/>
          <p14:tracePt t="5537" x="2873375" y="2255838"/>
          <p14:tracePt t="5546" x="2955925" y="2232025"/>
          <p14:tracePt t="5554" x="3032125" y="2225675"/>
          <p14:tracePt t="5563" x="3140075" y="2209800"/>
          <p14:tracePt t="5571" x="3230563" y="2209800"/>
          <p14:tracePt t="5579" x="3375025" y="2201863"/>
          <p14:tracePt t="5588" x="3505200" y="2201863"/>
          <p14:tracePt t="5596" x="3679825" y="2201863"/>
          <p14:tracePt t="5604" x="3856038" y="2201863"/>
          <p14:tracePt t="5613" x="4046538" y="2201863"/>
          <p14:tracePt t="5622" x="4237038" y="2209800"/>
          <p14:tracePt t="5629" x="4449763" y="2217738"/>
          <p14:tracePt t="5638" x="4618038" y="2225675"/>
          <p14:tracePt t="5646" x="4800600" y="2247900"/>
          <p14:tracePt t="5655" x="4930775" y="2270125"/>
          <p14:tracePt t="5663" x="5021263" y="2286000"/>
          <p14:tracePt t="5671" x="5075238" y="2301875"/>
          <p14:tracePt t="5679" x="5121275" y="2324100"/>
          <p14:tracePt t="5688" x="5143500" y="2339975"/>
          <p14:tracePt t="5696" x="5151438" y="2362200"/>
          <p14:tracePt t="5704" x="5151438" y="2384425"/>
          <p14:tracePt t="5713" x="5151438" y="2408238"/>
          <p14:tracePt t="5721" x="5143500" y="2430463"/>
          <p14:tracePt t="5729" x="5113338" y="2460625"/>
          <p14:tracePt t="5738" x="5067300" y="2498725"/>
          <p14:tracePt t="5746" x="4968875" y="2560638"/>
          <p14:tracePt t="5755" x="4830763" y="2620963"/>
          <p14:tracePt t="5763" x="4625975" y="2682875"/>
          <p14:tracePt t="5771" x="4419600" y="2720975"/>
          <p14:tracePt t="5779" x="4106863" y="2751138"/>
          <p14:tracePt t="5788" x="3810000" y="2751138"/>
          <p14:tracePt t="5796" x="3451225" y="2713038"/>
          <p14:tracePt t="5805" x="3140075" y="2659063"/>
          <p14:tracePt t="5813" x="2865438" y="2574925"/>
          <p14:tracePt t="5821" x="2651125" y="2492375"/>
          <p14:tracePt t="5829" x="2506663" y="2408238"/>
          <p14:tracePt t="5837" x="2446338" y="2346325"/>
          <p14:tracePt t="5846" x="2430463" y="2308225"/>
          <p14:tracePt t="5854" x="2422525" y="2278063"/>
          <p14:tracePt t="5863" x="2438400" y="2239963"/>
          <p14:tracePt t="5871" x="2460625" y="2209800"/>
          <p14:tracePt t="5879" x="2544763" y="2133600"/>
          <p14:tracePt t="5888" x="2682875" y="2041525"/>
          <p14:tracePt t="5896" x="2827338" y="1958975"/>
          <p14:tracePt t="5904" x="2955925" y="1897063"/>
          <p14:tracePt t="5919" x="3238500" y="1828800"/>
          <p14:tracePt t="5922" x="3254375" y="1820863"/>
          <p14:tracePt t="5930" x="3459163" y="1798638"/>
          <p14:tracePt t="5938" x="3665538" y="1790700"/>
          <p14:tracePt t="5946" x="3940175" y="1798638"/>
          <p14:tracePt t="5955" x="4206875" y="1851025"/>
          <p14:tracePt t="5963" x="4495800" y="1927225"/>
          <p14:tracePt t="5971" x="4702175" y="2003425"/>
          <p14:tracePt t="5980" x="4945063" y="2117725"/>
          <p14:tracePt t="5988" x="5097463" y="2209800"/>
          <p14:tracePt t="5996" x="5203825" y="2316163"/>
          <p14:tracePt t="6004" x="5235575" y="2378075"/>
          <p14:tracePt t="6013" x="5235575" y="2446338"/>
          <p14:tracePt t="6021" x="5197475" y="2498725"/>
          <p14:tracePt t="6029" x="5097463" y="2598738"/>
          <p14:tracePt t="6038" x="4937125" y="2689225"/>
          <p14:tracePt t="6047" x="4694238" y="2781300"/>
          <p14:tracePt t="6054" x="4427538" y="2849563"/>
          <p14:tracePt t="6063" x="4106863" y="2879725"/>
          <p14:tracePt t="6071" x="3840163" y="2879725"/>
          <p14:tracePt t="6079" x="3497263" y="2873375"/>
          <p14:tracePt t="6088" x="3238500" y="2827338"/>
          <p14:tracePt t="6096" x="2979738" y="2759075"/>
          <p14:tracePt t="6104" x="2781300" y="2674938"/>
          <p14:tracePt t="6113" x="2620963" y="2582863"/>
          <p14:tracePt t="6121" x="2536825" y="2514600"/>
          <p14:tracePt t="6129" x="2498725" y="2454275"/>
          <p14:tracePt t="6138" x="2492375" y="2400300"/>
          <p14:tracePt t="6146" x="2498725" y="2354263"/>
          <p14:tracePt t="6154" x="2530475" y="2308225"/>
          <p14:tracePt t="6163" x="2620963" y="2232025"/>
          <p14:tracePt t="6171" x="2751138" y="2155825"/>
          <p14:tracePt t="6179" x="2963863" y="2065338"/>
          <p14:tracePt t="6188" x="3154363" y="2011363"/>
          <p14:tracePt t="6196" x="3375025" y="1989138"/>
          <p14:tracePt t="6204" x="3619500" y="1981200"/>
          <p14:tracePt t="6213" x="3946525" y="1981200"/>
          <p14:tracePt t="6221" x="4221163" y="1997075"/>
          <p14:tracePt t="6229" x="4556125" y="2041525"/>
          <p14:tracePt t="6238" x="4830763" y="2103438"/>
          <p14:tracePt t="6246" x="5075238" y="2187575"/>
          <p14:tracePt t="6254" x="5211763" y="2239963"/>
          <p14:tracePt t="6263" x="5273675" y="2278063"/>
          <p14:tracePt t="6271" x="5280025" y="2293938"/>
          <p14:tracePt t="6279" x="5280025" y="2316163"/>
          <p14:tracePt t="6288" x="5249863" y="2339975"/>
          <p14:tracePt t="6296" x="5165725" y="2384425"/>
          <p14:tracePt t="6304" x="5006975" y="2438400"/>
          <p14:tracePt t="6313" x="4746625" y="2484438"/>
          <p14:tracePt t="6321" x="4487863" y="2506663"/>
          <p14:tracePt t="6329" x="4152900" y="2514600"/>
          <p14:tracePt t="6338" x="3856038" y="2506663"/>
          <p14:tracePt t="6346" x="3535363" y="2468563"/>
          <p14:tracePt t="6354" x="3306763" y="2422525"/>
          <p14:tracePt t="6363" x="3124200" y="2362200"/>
          <p14:tracePt t="6371" x="3040063" y="2316163"/>
          <p14:tracePt t="6379" x="3001963" y="2286000"/>
          <p14:tracePt t="6387" x="2994025" y="2263775"/>
          <p14:tracePt t="6396" x="3001963" y="2239963"/>
          <p14:tracePt t="6404" x="3032125" y="2209800"/>
          <p14:tracePt t="6413" x="3116263" y="2163763"/>
          <p14:tracePt t="6421" x="3230563" y="2117725"/>
          <p14:tracePt t="6429" x="3429000" y="2073275"/>
          <p14:tracePt t="6438" x="3641725" y="2057400"/>
          <p14:tracePt t="6446" x="3916363" y="2049463"/>
          <p14:tracePt t="6454" x="4183063" y="2065338"/>
          <p14:tracePt t="6463" x="4503738" y="2141538"/>
          <p14:tracePt t="6471" x="4754563" y="2217738"/>
          <p14:tracePt t="6479" x="5045075" y="2324100"/>
          <p14:tracePt t="6488" x="5265738" y="2446338"/>
          <p14:tracePt t="6496" x="5402263" y="2574925"/>
          <p14:tracePt t="6504" x="5432425" y="2651125"/>
          <p14:tracePt t="6513" x="5418138" y="2705100"/>
          <p14:tracePt t="6521" x="5380038" y="2743200"/>
          <p14:tracePt t="6529" x="5249863" y="2803525"/>
          <p14:tracePt t="6538" x="5089525" y="2849563"/>
          <p14:tracePt t="6546" x="4860925" y="2865438"/>
          <p14:tracePt t="6555" x="4610100" y="2865438"/>
          <p14:tracePt t="6563" x="4283075" y="2819400"/>
          <p14:tracePt t="6571" x="4022725" y="2743200"/>
          <p14:tracePt t="6579" x="3725863" y="2644775"/>
          <p14:tracePt t="6588" x="3521075" y="2552700"/>
          <p14:tracePt t="6596" x="3330575" y="2446338"/>
          <p14:tracePt t="6605" x="3230563" y="2370138"/>
          <p14:tracePt t="6613" x="3192463" y="2324100"/>
          <p14:tracePt t="6621" x="3192463" y="2301875"/>
          <p14:tracePt t="6629" x="3192463" y="2278063"/>
          <p14:tracePt t="6638" x="3222625" y="2263775"/>
          <p14:tracePt t="6646" x="3298825" y="2232025"/>
          <p14:tracePt t="6654" x="3421063" y="2201863"/>
          <p14:tracePt t="6663" x="3603625" y="2179638"/>
          <p14:tracePt t="6672" x="3779838" y="2171700"/>
          <p14:tracePt t="6679" x="4022725" y="2201863"/>
          <p14:tracePt t="6688" x="4267200" y="2263775"/>
          <p14:tracePt t="6696" x="4564063" y="2354263"/>
          <p14:tracePt t="6704" x="4822825" y="2446338"/>
          <p14:tracePt t="6713" x="5051425" y="2552700"/>
          <p14:tracePt t="6721" x="5165725" y="2620963"/>
          <p14:tracePt t="6729" x="5219700" y="2682875"/>
          <p14:tracePt t="6737" x="5227638" y="2720975"/>
          <p14:tracePt t="6746" x="5211763" y="2751138"/>
          <p14:tracePt t="6754" x="5159375" y="2781300"/>
          <p14:tracePt t="6763" x="5029200" y="2803525"/>
          <p14:tracePt t="6771" x="4884738" y="2819400"/>
          <p14:tracePt t="6779" x="4664075" y="2819400"/>
          <p14:tracePt t="6788" x="4449763" y="2797175"/>
          <p14:tracePt t="6796" x="4229100" y="2743200"/>
          <p14:tracePt t="6804" x="4068763" y="2697163"/>
          <p14:tracePt t="6813" x="3932238" y="2628900"/>
          <p14:tracePt t="6821" x="3870325" y="2590800"/>
          <p14:tracePt t="6829" x="3840163" y="2568575"/>
          <p14:tracePt t="6837" x="3832225" y="2552700"/>
          <p14:tracePt t="6846" x="3840163" y="2530475"/>
          <p14:tracePt t="6854" x="3863975" y="2514600"/>
          <p14:tracePt t="6863" x="3902075" y="2498725"/>
          <p14:tracePt t="6871" x="3962400" y="2484438"/>
          <p14:tracePt t="6879" x="4068763" y="2460625"/>
          <p14:tracePt t="6887" x="4191000" y="2454275"/>
          <p14:tracePt t="6896" x="4411663" y="2460625"/>
          <p14:tracePt t="6904" x="4656138" y="2514600"/>
          <p14:tracePt t="6919" x="4991100" y="2636838"/>
          <p14:tracePt t="6922" x="5006975" y="2644775"/>
          <p14:tracePt t="6930" x="5089525" y="2697163"/>
          <p14:tracePt t="6938" x="5105400" y="2727325"/>
          <p14:tracePt t="6946" x="5105400" y="2751138"/>
          <p14:tracePt t="6954" x="5083175" y="2773363"/>
          <p14:tracePt t="6963" x="5029200" y="2803525"/>
          <p14:tracePt t="6971" x="4930775" y="2835275"/>
          <p14:tracePt t="6979" x="4754563" y="2873375"/>
          <p14:tracePt t="6988" x="4541838" y="2887663"/>
          <p14:tracePt t="6996" x="4267200" y="2895600"/>
          <p14:tracePt t="7004" x="4030663" y="2895600"/>
          <p14:tracePt t="7013" x="3840163" y="2873375"/>
          <p14:tracePt t="7021" x="3695700" y="2841625"/>
          <p14:tracePt t="7029" x="3589338" y="2803525"/>
          <p14:tracePt t="7037" x="3559175" y="2789238"/>
          <p14:tracePt t="7047" x="3551238" y="2773363"/>
          <p14:tracePt t="7055" x="3551238" y="2765425"/>
          <p14:tracePt t="7063" x="3581400" y="2751138"/>
          <p14:tracePt t="7071" x="3627438" y="2735263"/>
          <p14:tracePt t="7080" x="3741738" y="2697163"/>
          <p14:tracePt t="7088" x="3840163" y="2674938"/>
          <p14:tracePt t="7096" x="3970338" y="2659063"/>
          <p14:tracePt t="7104" x="4092575" y="2644775"/>
          <p14:tracePt t="7113" x="4206875" y="2644775"/>
          <p14:tracePt t="7121" x="4289425" y="2651125"/>
          <p14:tracePt t="7130" x="4343400" y="2667000"/>
          <p14:tracePt t="7138" x="4359275" y="2674938"/>
          <p14:tracePt t="7146" x="4365625" y="2674938"/>
          <p14:tracePt t="7195" x="4359275" y="2674938"/>
          <p14:tracePt t="7207" x="4351338" y="2674938"/>
          <p14:tracePt t="7217" x="4351338" y="2682875"/>
          <p14:tracePt t="7219" x="4343400" y="2682875"/>
          <p14:tracePt t="7224" x="4335463" y="2682875"/>
          <p14:tracePt t="7229" x="4327525" y="2682875"/>
          <p14:tracePt t="7238" x="4297363" y="2697163"/>
          <p14:tracePt t="7246" x="4244975" y="2713038"/>
          <p14:tracePt t="7254" x="4206875" y="2735263"/>
          <p14:tracePt t="7262" x="4152900" y="2759075"/>
          <p14:tracePt t="7271" x="4106863" y="2781300"/>
          <p14:tracePt t="7279" x="4054475" y="2803525"/>
          <p14:tracePt t="7288" x="4030663" y="2827338"/>
          <p14:tracePt t="7296" x="4022725" y="2849563"/>
          <p14:tracePt t="7304" x="4022725" y="2879725"/>
          <p14:tracePt t="7313" x="4038600" y="2941638"/>
          <p14:tracePt t="7321" x="4092575" y="3101975"/>
          <p14:tracePt t="7329" x="4206875" y="3382963"/>
          <p14:tracePt t="7337" x="4275138" y="3581400"/>
          <p14:tracePt t="7346" x="4305300" y="3649663"/>
          <p14:tracePt t="7364" x="4305300" y="3657600"/>
          <p14:tracePt t="7698" x="4297363" y="3657600"/>
          <p14:tracePt t="7712" x="4289425" y="3657600"/>
          <p14:tracePt t="7714" x="4289425" y="3649663"/>
          <p14:tracePt t="7727" x="4289425" y="3641725"/>
          <p14:tracePt t="7734" x="4289425" y="3635375"/>
          <p14:tracePt t="7743" x="4289425" y="3627438"/>
          <p14:tracePt t="7752" x="4289425" y="3619500"/>
          <p14:tracePt t="7757" x="4289425" y="3611563"/>
          <p14:tracePt t="7764" x="4283075" y="3611563"/>
          <p14:tracePt t="7766" x="4283075" y="3597275"/>
          <p14:tracePt t="7781" x="4275138" y="3559175"/>
          <p14:tracePt t="7784" x="4283075" y="3551238"/>
          <p14:tracePt t="7797" x="4283075" y="3513138"/>
          <p14:tracePt t="7799" x="4267200" y="3482975"/>
          <p14:tracePt t="7799" x="4267200" y="3475038"/>
          <p14:tracePt t="7814" x="4237038" y="3406775"/>
          <p14:tracePt t="7816" x="4229100" y="3390900"/>
          <p14:tracePt t="7830" x="4229100" y="3352800"/>
          <p14:tracePt t="7833" x="4237038" y="3344863"/>
          <p14:tracePt t="7847" x="4251325" y="3314700"/>
          <p14:tracePt t="7850" x="4259263" y="3298825"/>
          <p14:tracePt t="7864" x="4267200" y="3268663"/>
          <p14:tracePt t="7866" x="4267200" y="3260725"/>
          <p14:tracePt t="7880" x="4275138" y="3246438"/>
          <p14:tracePt t="7883" x="4275138" y="3238500"/>
          <p14:tracePt t="7897" x="4275138" y="3222625"/>
          <p14:tracePt t="7899" x="4283075" y="3208338"/>
          <p14:tracePt t="7914" x="4289425" y="3184525"/>
          <p14:tracePt t="7923" x="4289425" y="3162300"/>
          <p14:tracePt t="7924" x="4289425" y="3154363"/>
          <p14:tracePt t="7931" x="4297363" y="3140075"/>
          <p14:tracePt t="7934" x="4297363" y="3124200"/>
          <p14:tracePt t="7949" x="4305300" y="3086100"/>
          <p14:tracePt t="7952" x="4305300" y="3078163"/>
          <p14:tracePt t="7952" x="4305300" y="3070225"/>
          <p14:tracePt t="7964" x="4305300" y="3040063"/>
          <p14:tracePt t="7966" x="4305300" y="3025775"/>
          <p14:tracePt t="7981" x="4305300" y="2979738"/>
          <p14:tracePt t="7983" x="4305300" y="2971800"/>
          <p14:tracePt t="7997" x="4305300" y="2941638"/>
          <p14:tracePt t="7999" x="4297363" y="2925763"/>
          <p14:tracePt t="8013" x="4289425" y="2895600"/>
          <p14:tracePt t="8016" x="4283075" y="2873375"/>
          <p14:tracePt t="8030" x="4267200" y="2835275"/>
          <p14:tracePt t="8033" x="4267200" y="2827338"/>
          <p14:tracePt t="8047" x="4251325" y="2797175"/>
          <p14:tracePt t="8048" x="4251325" y="2789238"/>
          <p14:tracePt t="8048" x="4251325" y="2781300"/>
          <p14:tracePt t="8051" x="4251325" y="2773363"/>
          <p14:tracePt t="8064" x="4244975" y="2751138"/>
          <p14:tracePt t="8067" x="4244975" y="2735263"/>
          <p14:tracePt t="8081" x="4244975" y="2727325"/>
          <p14:tracePt t="8082" x="4244975" y="2720975"/>
          <p14:tracePt t="8084" x="4244975" y="2713038"/>
          <p14:tracePt t="8097" x="4244975" y="2689225"/>
          <p14:tracePt t="8099" x="4244975" y="2674938"/>
          <p14:tracePt t="8114" x="4251325" y="2644775"/>
          <p14:tracePt t="8117" x="4251325" y="2636838"/>
          <p14:tracePt t="8130" x="4259263" y="2620963"/>
          <p14:tracePt t="8133" x="4267200" y="2620963"/>
          <p14:tracePt t="8158" x="4283075" y="2606675"/>
          <p14:tracePt t="8158" x="4289425" y="2598738"/>
          <p14:tracePt t="8168" x="4297363" y="2598738"/>
          <p14:tracePt t="8174" x="4297363" y="2590800"/>
          <p14:tracePt t="8179" x="4305300" y="2590800"/>
          <p14:tracePt t="8184" x="4305300" y="2582863"/>
          <p14:tracePt t="8195" x="4313238" y="2582863"/>
          <p14:tracePt t="8198" x="4313238" y="2574925"/>
          <p14:tracePt t="8211" x="4321175" y="2574925"/>
          <p14:tracePt t="8215" x="4327525" y="2574925"/>
          <p14:tracePt t="8228" x="4327525" y="2568575"/>
          <p14:tracePt t="8280" x="4327525" y="2560638"/>
          <p14:tracePt t="8298" x="4327525" y="2552700"/>
          <p14:tracePt t="8317" x="4327525" y="2544763"/>
          <p14:tracePt t="8326" x="4335463" y="2544763"/>
          <p14:tracePt t="8348" x="4335463" y="2536825"/>
          <p14:tracePt t="8420" x="4327525" y="2536825"/>
          <p14:tracePt t="8439" x="4321175" y="2536825"/>
          <p14:tracePt t="8444" x="4313238" y="2536825"/>
          <p14:tracePt t="8448" x="4305300" y="2536825"/>
          <p14:tracePt t="8452" x="4297363" y="2536825"/>
          <p14:tracePt t="8466" x="4275138" y="2522538"/>
          <p14:tracePt t="8469" x="4267200" y="2522538"/>
          <p14:tracePt t="8483" x="4229100" y="2506663"/>
          <p14:tracePt t="8486" x="4221163" y="2498725"/>
          <p14:tracePt t="8486" x="4213225" y="2498725"/>
          <p14:tracePt t="8500" x="4183063" y="2476500"/>
          <p14:tracePt t="8502" x="4175125" y="2476500"/>
          <p14:tracePt t="8502" x="4175125" y="2468563"/>
          <p14:tracePt t="8517" x="4130675" y="2438400"/>
          <p14:tracePt t="8519" x="4114800" y="2430463"/>
          <p14:tracePt t="8533" x="4076700" y="2408238"/>
          <p14:tracePt t="8536" x="4068763" y="2400300"/>
          <p14:tracePt t="8550" x="4054475" y="2384425"/>
          <p14:tracePt t="8552" x="4046538" y="2384425"/>
          <p14:tracePt t="8566" x="4038600" y="2378075"/>
          <p14:tracePt t="8718" x="4030663" y="2378075"/>
          <p14:tracePt t="8720" x="4030663" y="2384425"/>
          <p14:tracePt t="8724" x="4022725" y="2384425"/>
          <p14:tracePt t="8733" x="4016375" y="2392363"/>
          <p14:tracePt t="8735" x="4008438" y="2400300"/>
          <p14:tracePt t="8750" x="3984625" y="2416175"/>
          <p14:tracePt t="8752" x="3978275" y="2422525"/>
          <p14:tracePt t="8770" x="3940175" y="2446338"/>
          <p14:tracePt t="8773" x="3932238" y="2446338"/>
          <p14:tracePt t="8787" x="3902075" y="2468563"/>
          <p14:tracePt t="8790" x="3886200" y="2468563"/>
          <p14:tracePt t="8803" x="3886200" y="2476500"/>
          <p14:tracePt t="8804" x="3840163" y="2492375"/>
          <p14:tracePt t="8806" x="3825875" y="2492375"/>
          <p14:tracePt t="8820" x="3771900" y="2514600"/>
          <p14:tracePt t="8823" x="3763963" y="2522538"/>
          <p14:tracePt t="8837" x="3717925" y="2544763"/>
          <p14:tracePt t="8839" x="3703638" y="2552700"/>
          <p14:tracePt t="8854" x="3657600" y="2590800"/>
          <p14:tracePt t="8856" x="3641725" y="2598738"/>
          <p14:tracePt t="8870" x="3603625" y="2636838"/>
          <p14:tracePt t="8872" x="3597275" y="2644775"/>
          <p14:tracePt t="8887" x="3559175" y="2674938"/>
          <p14:tracePt t="8889" x="3551238" y="2682875"/>
          <p14:tracePt t="8903" x="3521075" y="2705100"/>
          <p14:tracePt t="8905" x="3513138" y="2713038"/>
          <p14:tracePt t="8921" x="3497263" y="2720975"/>
          <p14:tracePt t="8926" x="3489325" y="2720975"/>
          <p14:tracePt t="8937" x="3489325" y="2727325"/>
          <p14:tracePt t="9040" x="3497263" y="2727325"/>
          <p14:tracePt t="9042" x="3497263" y="2720975"/>
          <p14:tracePt t="9052" x="3505200" y="2720975"/>
          <p14:tracePt t="9068" x="3513138" y="2720975"/>
          <p14:tracePt t="9076" x="3513138" y="2713038"/>
          <p14:tracePt t="9104" x="3521075" y="2713038"/>
          <p14:tracePt t="9115" x="3527425" y="2713038"/>
          <p14:tracePt t="9118" x="3535363" y="2713038"/>
          <p14:tracePt t="9121" x="3543300" y="2713038"/>
          <p14:tracePt t="9129" x="3573463" y="2713038"/>
          <p14:tracePt t="9130" x="3581400" y="2713038"/>
          <p14:tracePt t="9145" x="3649663" y="2713038"/>
          <p14:tracePt t="9147" x="3657600" y="2713038"/>
          <p14:tracePt t="9162" x="3703638" y="2713038"/>
          <p14:tracePt t="9164" x="3703638" y="2705100"/>
          <p14:tracePt t="9179" x="3711575" y="2705100"/>
          <p14:tracePt t="9179" x="3733800" y="2705100"/>
          <p14:tracePt t="9181" x="3741738" y="2705100"/>
          <p14:tracePt t="9195" x="3756025" y="2697163"/>
          <p14:tracePt t="9201" x="3763963" y="2697163"/>
          <p14:tracePt t="9212" x="3779838" y="2689225"/>
          <p14:tracePt t="9215" x="3787775" y="2682875"/>
          <p14:tracePt t="9215" x="3794125" y="2682875"/>
          <p14:tracePt t="9229" x="3825875" y="2659063"/>
          <p14:tracePt t="9231" x="3832225" y="2659063"/>
          <p14:tracePt t="9245" x="3886200" y="2628900"/>
          <p14:tracePt t="9248" x="3894138" y="2628900"/>
          <p14:tracePt t="9262" x="3940175" y="2598738"/>
          <p14:tracePt t="9265" x="3954463" y="2598738"/>
          <p14:tracePt t="9265" x="3954463" y="2590800"/>
          <p14:tracePt t="9279" x="4008438" y="2574925"/>
          <p14:tracePt t="9281" x="4022725" y="2568575"/>
          <p14:tracePt t="9296" x="4084638" y="2536825"/>
          <p14:tracePt t="9298" x="4106863" y="2536825"/>
          <p14:tracePt t="9312" x="4160838" y="2514600"/>
          <p14:tracePt t="9315" x="4168775" y="2506663"/>
          <p14:tracePt t="9315" x="4175125" y="2506663"/>
          <p14:tracePt t="9329" x="4213225" y="2492375"/>
          <p14:tracePt t="9332" x="4221163" y="2492375"/>
          <p14:tracePt t="9345" x="4229100" y="2492375"/>
          <p14:tracePt t="9345" x="4244975" y="2476500"/>
          <p14:tracePt t="9349" x="4244975" y="2468563"/>
          <p14:tracePt t="9362" x="4251325" y="2468563"/>
          <p14:tracePt t="9427" x="4244975" y="2460625"/>
          <p14:tracePt t="9445" x="4244975" y="2454275"/>
          <p14:tracePt t="9459" x="4244975" y="2446338"/>
          <p14:tracePt t="9463" x="4244975" y="2438400"/>
          <p14:tracePt t="9466" x="4244975" y="2430463"/>
          <p14:tracePt t="9477" x="4259263" y="2408238"/>
          <p14:tracePt t="9481" x="4259263" y="2392363"/>
          <p14:tracePt t="9494" x="4283075" y="2354263"/>
          <p14:tracePt t="9497" x="4283075" y="2346325"/>
          <p14:tracePt t="9511" x="4305300" y="2308225"/>
          <p14:tracePt t="9514" x="4305300" y="2301875"/>
          <p14:tracePt t="9528" x="4313238" y="2278063"/>
          <p14:tracePt t="9532" x="4313238" y="2270125"/>
          <p14:tracePt t="9545" x="4321175" y="2247900"/>
          <p14:tracePt t="9549" x="4321175" y="2239963"/>
          <p14:tracePt t="9564" x="4321175" y="2232025"/>
          <p14:tracePt t="9593" x="4313238" y="2232025"/>
          <p14:tracePt t="9598" x="4305300" y="2232025"/>
          <p14:tracePt t="9603" x="4297363" y="2232025"/>
          <p14:tracePt t="9607" x="4289425" y="2232025"/>
          <p14:tracePt t="9615" x="4283075" y="2232025"/>
          <p14:tracePt t="9619" x="4275138" y="2232025"/>
          <p14:tracePt t="9630" x="4267200" y="2232025"/>
          <p14:tracePt t="9632" x="4259263" y="2232025"/>
          <p14:tracePt t="9647" x="4237038" y="2239963"/>
          <p14:tracePt t="9649" x="4229100" y="2239963"/>
          <p14:tracePt t="9663" x="4213225" y="2239963"/>
          <p14:tracePt t="9665" x="4206875" y="2239963"/>
          <p14:tracePt t="9665" x="4198938" y="2239963"/>
          <p14:tracePt t="9680" x="4183063" y="2239963"/>
          <p14:tracePt t="9682" x="4175125" y="2239963"/>
          <p14:tracePt t="9696" x="4160838" y="2239963"/>
          <p14:tracePt t="9698" x="4152900" y="2239963"/>
          <p14:tracePt t="9713" x="4144963" y="2239963"/>
          <p14:tracePt t="9715" x="4137025" y="2239963"/>
          <p14:tracePt t="9715" x="4137025" y="2232025"/>
          <p14:tracePt t="9730" x="4130675" y="2225675"/>
          <p14:tracePt t="9732" x="4122738" y="2225675"/>
          <p14:tracePt t="9747" x="4122738" y="2217738"/>
          <p14:tracePt t="9765" x="4122738" y="2209800"/>
          <p14:tracePt t="9939" x="4122738" y="2217738"/>
          <p14:tracePt t="9946" x="4122738" y="2225675"/>
          <p14:tracePt t="9948" x="4122738" y="2232025"/>
          <p14:tracePt t="9954" x="4122738" y="2239963"/>
          <p14:tracePt t="9963" x="4122738" y="2247900"/>
          <p14:tracePt t="9965" x="4122738" y="2255838"/>
          <p14:tracePt t="9982" x="4122738" y="2270125"/>
          <p14:tracePt t="9984" x="4122738" y="2278063"/>
          <p14:tracePt t="9998" x="4122738" y="2286000"/>
          <p14:tracePt t="10225" x="4130675" y="2286000"/>
          <p14:tracePt t="10390" x="4130675" y="2293938"/>
          <p14:tracePt t="10397" x="4130675" y="2301875"/>
          <p14:tracePt t="10398" x="4122738" y="2301875"/>
          <p14:tracePt t="10404" x="4114800" y="2308225"/>
          <p14:tracePt t="10412" x="4092575" y="2316163"/>
          <p14:tracePt t="10421" x="4084638" y="2324100"/>
          <p14:tracePt t="10429" x="4076700" y="2324100"/>
          <p14:tracePt t="10489" x="4076700" y="2316163"/>
          <p14:tracePt t="10502" x="4076700" y="2308225"/>
          <p14:tracePt t="10514" x="4076700" y="2301875"/>
          <p14:tracePt t="10522" x="4076700" y="2293938"/>
          <p14:tracePt t="10530" x="4084638" y="2293938"/>
          <p14:tracePt t="10534" x="4084638" y="2286000"/>
          <p14:tracePt t="10543" x="4092575" y="2286000"/>
          <p14:tracePt t="10547" x="4092575" y="2278063"/>
          <p14:tracePt t="10561" x="4092575" y="2270125"/>
          <p14:tracePt t="10639" x="4084638" y="2270125"/>
          <p14:tracePt t="10645" x="4076700" y="2270125"/>
          <p14:tracePt t="10647" x="4068763" y="2270125"/>
          <p14:tracePt t="10650" x="4060825" y="2270125"/>
          <p14:tracePt t="10662" x="4038600" y="2270125"/>
          <p14:tracePt t="10664" x="4030663" y="2270125"/>
          <p14:tracePt t="10664" x="4022725" y="2270125"/>
          <p14:tracePt t="10679" x="3992563" y="2263775"/>
          <p14:tracePt t="10682" x="3984625" y="2263775"/>
          <p14:tracePt t="10695" x="3978275" y="2263775"/>
          <p14:tracePt t="10696" x="3954463" y="2263775"/>
          <p14:tracePt t="10702" x="3946525" y="2263775"/>
          <p14:tracePt t="10713" x="3940175" y="2263775"/>
          <p14:tracePt t="10728" x="3940175" y="2270125"/>
          <p14:tracePt t="10815" x="3946525" y="2270125"/>
          <p14:tracePt t="10819" x="3954463" y="2270125"/>
          <p14:tracePt t="10822" x="3962400" y="2270125"/>
          <p14:tracePt t="10829" x="3978275" y="2278063"/>
          <p14:tracePt t="10831" x="3992563" y="2278063"/>
          <p14:tracePt t="10846" x="4068763" y="2278063"/>
          <p14:tracePt t="10848" x="4084638" y="2286000"/>
          <p14:tracePt t="10864" x="4175125" y="2286000"/>
          <p14:tracePt t="10866" x="4198938" y="2286000"/>
          <p14:tracePt t="10866" x="4206875" y="2286000"/>
          <p14:tracePt t="10880" x="4283075" y="2286000"/>
          <p14:tracePt t="10883" x="4321175" y="2286000"/>
          <p14:tracePt t="10897" x="4465638" y="2286000"/>
          <p14:tracePt t="10899" x="4511675" y="2286000"/>
          <p14:tracePt t="10899" x="4525963" y="2286000"/>
          <p14:tracePt t="10914" x="4541838" y="2286000"/>
          <p14:tracePt t="10914" x="4678363" y="2278063"/>
          <p14:tracePt t="10925" x="4830763" y="2278063"/>
          <p14:tracePt t="10932" x="4876800" y="2278063"/>
          <p14:tracePt t="10935" x="4906963" y="2278063"/>
          <p14:tracePt t="10935" x="4914900" y="2278063"/>
          <p14:tracePt t="10948" x="4968875" y="2278063"/>
          <p14:tracePt t="10950" x="4991100" y="2278063"/>
          <p14:tracePt t="10964" x="5021263" y="2278063"/>
          <p14:tracePt t="10966" x="5029200" y="2278063"/>
          <p14:tracePt t="11174" x="5029200" y="2270125"/>
          <p14:tracePt t="11457" x="5029200" y="2278063"/>
          <p14:tracePt t="11528" x="5021263" y="2278063"/>
          <p14:tracePt t="11563" x="5021263" y="2270125"/>
          <p14:tracePt t="11565" x="5013325" y="2270125"/>
          <p14:tracePt t="11571" x="5013325" y="2263775"/>
          <p14:tracePt t="11579" x="5006975" y="2263775"/>
          <p14:tracePt t="11581" x="5006975" y="2255838"/>
          <p14:tracePt t="11596" x="4999038" y="2239963"/>
          <p14:tracePt t="11602" x="4999038" y="2232025"/>
          <p14:tracePt t="11612" x="4991100" y="2225675"/>
          <p14:tracePt t="11615" x="4991100" y="2217738"/>
          <p14:tracePt t="11629" x="4983163" y="2209800"/>
          <p14:tracePt t="11631" x="4983163" y="2201863"/>
          <p14:tracePt t="11645" x="4975225" y="2187575"/>
          <p14:tracePt t="11648" x="4968875" y="2187575"/>
          <p14:tracePt t="11662" x="4960938" y="2163763"/>
          <p14:tracePt t="11664" x="4960938" y="2155825"/>
          <p14:tracePt t="11679" x="4953000" y="2133600"/>
          <p14:tracePt t="11685" x="4953000" y="2125663"/>
          <p14:tracePt t="11696" x="4945063" y="2111375"/>
          <p14:tracePt t="11698" x="4945063" y="2103438"/>
          <p14:tracePt t="11712" x="4945063" y="2087563"/>
          <p14:tracePt t="11715" x="4937125" y="2079625"/>
          <p14:tracePt t="11729" x="4937125" y="2065338"/>
          <p14:tracePt t="11731" x="4937125" y="2057400"/>
          <p14:tracePt t="11746" x="4930775" y="2041525"/>
          <p14:tracePt t="11752" x="4930775" y="2035175"/>
          <p14:tracePt t="11762" x="4930775" y="2027238"/>
          <p14:tracePt t="11771" x="4930775" y="2019300"/>
          <p14:tracePt t="11779" x="4922838" y="2019300"/>
          <p14:tracePt t="11784" x="4922838" y="2011363"/>
          <p14:tracePt t="11797" x="4922838" y="2003425"/>
          <p14:tracePt t="11804" x="4922838" y="1997075"/>
          <p14:tracePt t="11832" x="4922838" y="1989138"/>
          <p14:tracePt t="11855" x="4922838" y="198120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E425C482-88CE-4165-8E73-FBBAD1F8000B}"/>
              </a:ext>
            </a:extLst>
          </p:cNvPr>
          <p:cNvSpPr>
            <a:spLocks noGrp="1" noChangeArrowheads="1"/>
          </p:cNvSpPr>
          <p:nvPr>
            <p:ph type="title"/>
          </p:nvPr>
        </p:nvSpPr>
        <p:spPr/>
        <p:txBody>
          <a:bodyPr/>
          <a:lstStyle/>
          <a:p>
            <a:pPr eaLnBrk="1" hangingPunct="1"/>
            <a:r>
              <a:rPr lang="en-US" altLang="zh-TW"/>
              <a:t>Outline</a:t>
            </a:r>
          </a:p>
        </p:txBody>
      </p:sp>
      <p:sp>
        <p:nvSpPr>
          <p:cNvPr id="4099" name="Rectangle 3">
            <a:extLst>
              <a:ext uri="{FF2B5EF4-FFF2-40B4-BE49-F238E27FC236}">
                <a16:creationId xmlns:a16="http://schemas.microsoft.com/office/drawing/2014/main" id="{8FE5C82E-293C-47E0-AE21-A2A01726621B}"/>
              </a:ext>
            </a:extLst>
          </p:cNvPr>
          <p:cNvSpPr>
            <a:spLocks noGrp="1" noChangeArrowheads="1"/>
          </p:cNvSpPr>
          <p:nvPr>
            <p:ph type="body" idx="1"/>
          </p:nvPr>
        </p:nvSpPr>
        <p:spPr/>
        <p:txBody>
          <a:bodyPr/>
          <a:lstStyle/>
          <a:p>
            <a:pPr eaLnBrk="1" hangingPunct="1">
              <a:lnSpc>
                <a:spcPct val="150000"/>
              </a:lnSpc>
            </a:pPr>
            <a:r>
              <a:rPr lang="en-US" altLang="zh-TW" dirty="0"/>
              <a:t>File I/O</a:t>
            </a:r>
          </a:p>
          <a:p>
            <a:pPr eaLnBrk="1" hangingPunct="1">
              <a:lnSpc>
                <a:spcPct val="150000"/>
              </a:lnSpc>
            </a:pPr>
            <a:r>
              <a:rPr lang="en-US" altLang="zh-TW" b="1" dirty="0">
                <a:solidFill>
                  <a:srgbClr val="FF0000"/>
                </a:solidFill>
              </a:rPr>
              <a:t>C-library</a:t>
            </a:r>
            <a:r>
              <a:rPr lang="zh-TW" altLang="en-US" b="1" dirty="0">
                <a:solidFill>
                  <a:srgbClr val="FF0000"/>
                </a:solidFill>
              </a:rPr>
              <a:t>：</a:t>
            </a:r>
            <a:r>
              <a:rPr lang="en-US" altLang="zh-TW" b="1" dirty="0" err="1">
                <a:solidFill>
                  <a:srgbClr val="FF0000"/>
                </a:solidFill>
              </a:rPr>
              <a:t>fopen</a:t>
            </a:r>
            <a:r>
              <a:rPr lang="en-US" altLang="zh-TW" b="1" dirty="0">
                <a:solidFill>
                  <a:srgbClr val="FF0000"/>
                </a:solidFill>
              </a:rPr>
              <a:t>()</a:t>
            </a:r>
            <a:r>
              <a:rPr lang="zh-TW" altLang="en-US" b="1" dirty="0">
                <a:solidFill>
                  <a:srgbClr val="FF0000"/>
                </a:solidFill>
              </a:rPr>
              <a:t>、</a:t>
            </a:r>
            <a:r>
              <a:rPr lang="en-US" altLang="zh-TW" b="1" dirty="0" err="1">
                <a:solidFill>
                  <a:srgbClr val="FF0000"/>
                </a:solidFill>
              </a:rPr>
              <a:t>fread</a:t>
            </a:r>
            <a:r>
              <a:rPr lang="en-US" altLang="zh-TW" b="1" dirty="0">
                <a:solidFill>
                  <a:srgbClr val="FF0000"/>
                </a:solidFill>
              </a:rPr>
              <a:t>()</a:t>
            </a:r>
            <a:r>
              <a:rPr lang="zh-TW" altLang="en-US" b="1" dirty="0">
                <a:solidFill>
                  <a:srgbClr val="FF0000"/>
                </a:solidFill>
              </a:rPr>
              <a:t>、</a:t>
            </a:r>
            <a:r>
              <a:rPr lang="en-US" altLang="zh-TW" b="1" dirty="0" err="1">
                <a:solidFill>
                  <a:srgbClr val="FF0000"/>
                </a:solidFill>
              </a:rPr>
              <a:t>fwrite</a:t>
            </a:r>
            <a:r>
              <a:rPr lang="en-US" altLang="zh-TW" b="1" dirty="0">
                <a:solidFill>
                  <a:srgbClr val="FF0000"/>
                </a:solidFill>
              </a:rPr>
              <a:t>()</a:t>
            </a:r>
            <a:r>
              <a:rPr lang="zh-TW" altLang="en-US" b="1" dirty="0">
                <a:solidFill>
                  <a:srgbClr val="FF0000"/>
                </a:solidFill>
              </a:rPr>
              <a:t>、</a:t>
            </a:r>
            <a:r>
              <a:rPr lang="en-US" altLang="zh-TW" b="1" dirty="0" err="1">
                <a:solidFill>
                  <a:srgbClr val="FF0000"/>
                </a:solidFill>
              </a:rPr>
              <a:t>fclose</a:t>
            </a:r>
            <a:r>
              <a:rPr lang="en-US" altLang="zh-TW" b="1" dirty="0">
                <a:solidFill>
                  <a:srgbClr val="FF0000"/>
                </a:solidFill>
              </a:rPr>
              <a:t>()</a:t>
            </a:r>
            <a:r>
              <a:rPr lang="zh-TW" altLang="en-US" b="1" dirty="0">
                <a:solidFill>
                  <a:srgbClr val="FF0000"/>
                </a:solidFill>
              </a:rPr>
              <a:t>、</a:t>
            </a:r>
            <a:r>
              <a:rPr lang="en-US" altLang="zh-TW" b="1" dirty="0" err="1">
                <a:solidFill>
                  <a:srgbClr val="FF0000"/>
                </a:solidFill>
              </a:rPr>
              <a:t>fseek</a:t>
            </a:r>
            <a:r>
              <a:rPr lang="en-US" altLang="zh-TW" b="1" dirty="0">
                <a:solidFill>
                  <a:srgbClr val="FF0000"/>
                </a:solidFill>
              </a:rPr>
              <a:t>()</a:t>
            </a:r>
          </a:p>
          <a:p>
            <a:pPr eaLnBrk="1" hangingPunct="1">
              <a:lnSpc>
                <a:spcPct val="150000"/>
              </a:lnSpc>
            </a:pPr>
            <a:r>
              <a:rPr lang="en-US" altLang="zh-TW" dirty="0"/>
              <a:t>Homework Assignment #1_1</a:t>
            </a:r>
          </a:p>
          <a:p>
            <a:pPr eaLnBrk="1" hangingPunct="1">
              <a:lnSpc>
                <a:spcPct val="150000"/>
              </a:lnSpc>
            </a:pPr>
            <a:r>
              <a:rPr lang="en-US" altLang="zh-TW" dirty="0"/>
              <a:t>System call</a:t>
            </a:r>
            <a:r>
              <a:rPr lang="zh-TW" altLang="en-US" dirty="0"/>
              <a:t>：</a:t>
            </a:r>
            <a:r>
              <a:rPr lang="en-US" altLang="zh-TW" dirty="0"/>
              <a:t>open()</a:t>
            </a:r>
            <a:r>
              <a:rPr lang="zh-TW" altLang="en-US" dirty="0"/>
              <a:t>、</a:t>
            </a:r>
            <a:r>
              <a:rPr lang="en-US" altLang="zh-TW" dirty="0"/>
              <a:t>read()</a:t>
            </a:r>
            <a:r>
              <a:rPr lang="zh-TW" altLang="en-US" dirty="0"/>
              <a:t>、</a:t>
            </a:r>
            <a:r>
              <a:rPr lang="en-US" altLang="zh-TW" dirty="0"/>
              <a:t>write()</a:t>
            </a:r>
            <a:r>
              <a:rPr lang="zh-TW" altLang="en-US" dirty="0"/>
              <a:t>、</a:t>
            </a:r>
            <a:r>
              <a:rPr lang="en-US" altLang="zh-TW" dirty="0"/>
              <a:t>close()</a:t>
            </a:r>
            <a:r>
              <a:rPr lang="zh-TW" altLang="en-US" dirty="0"/>
              <a:t>、</a:t>
            </a:r>
            <a:r>
              <a:rPr lang="en-US" altLang="zh-TW" dirty="0" err="1"/>
              <a:t>lseek</a:t>
            </a:r>
            <a:r>
              <a:rPr lang="en-US" altLang="zh-TW" dirty="0"/>
              <a:t>()</a:t>
            </a:r>
          </a:p>
          <a:p>
            <a:pPr eaLnBrk="1" hangingPunct="1">
              <a:lnSpc>
                <a:spcPct val="150000"/>
              </a:lnSpc>
            </a:pPr>
            <a:r>
              <a:rPr lang="en-US" altLang="zh-TW" dirty="0"/>
              <a:t>Homework Assignment #1_2</a:t>
            </a:r>
          </a:p>
          <a:p>
            <a:pPr eaLnBrk="1" hangingPunct="1">
              <a:lnSpc>
                <a:spcPct val="150000"/>
              </a:lnSpc>
            </a:pPr>
            <a:r>
              <a:rPr lang="en-US" altLang="zh-TW" dirty="0"/>
              <a:t>Memory-mapped file</a:t>
            </a:r>
          </a:p>
          <a:p>
            <a:pPr eaLnBrk="1" hangingPunct="1">
              <a:lnSpc>
                <a:spcPct val="150000"/>
              </a:lnSpc>
            </a:pPr>
            <a:r>
              <a:rPr lang="en-US" altLang="zh-TW" dirty="0"/>
              <a:t>Homework Assignment #1_3</a:t>
            </a:r>
          </a:p>
          <a:p>
            <a:pPr eaLnBrk="1" hangingPunct="1">
              <a:lnSpc>
                <a:spcPct val="150000"/>
              </a:lnSpc>
            </a:pPr>
            <a:r>
              <a:rPr lang="en-US" altLang="zh-TW" dirty="0"/>
              <a:t>Homework Assignment #1_4</a:t>
            </a:r>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a:p>
            <a:pPr eaLnBrk="1" hangingPunct="1">
              <a:lnSpc>
                <a:spcPct val="150000"/>
              </a:lnSpc>
            </a:pPr>
            <a:endParaRPr lang="en-US" altLang="zh-TW" dirty="0"/>
          </a:p>
        </p:txBody>
      </p:sp>
      <p:sp>
        <p:nvSpPr>
          <p:cNvPr id="2" name="投影片編號版面配置區 1">
            <a:extLst>
              <a:ext uri="{FF2B5EF4-FFF2-40B4-BE49-F238E27FC236}">
                <a16:creationId xmlns:a16="http://schemas.microsoft.com/office/drawing/2014/main" id="{CC8B7D87-D898-4ECE-8463-F556A2153D2A}"/>
              </a:ext>
            </a:extLst>
          </p:cNvPr>
          <p:cNvSpPr>
            <a:spLocks noGrp="1"/>
          </p:cNvSpPr>
          <p:nvPr>
            <p:ph type="sldNum" sz="quarter" idx="11"/>
          </p:nvPr>
        </p:nvSpPr>
        <p:spPr/>
        <p:txBody>
          <a:bodyPr/>
          <a:lstStyle/>
          <a:p>
            <a:fld id="{224A732B-4120-4015-8395-334063D92438}" type="slidenum">
              <a:rPr lang="zh-TW" altLang="en-US" smtClean="0"/>
              <a:t>5</a:t>
            </a:fld>
            <a:endParaRPr lang="zh-TW" altLang="en-US"/>
          </a:p>
        </p:txBody>
      </p:sp>
      <p:pic>
        <p:nvPicPr>
          <p:cNvPr id="4" name="音訊 3">
            <a:hlinkClick r:id="" action="ppaction://media"/>
            <a:extLst>
              <a:ext uri="{FF2B5EF4-FFF2-40B4-BE49-F238E27FC236}">
                <a16:creationId xmlns:a16="http://schemas.microsoft.com/office/drawing/2014/main" id="{DD97A547-BAF3-E54C-A767-8D65AE02DB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69642850"/>
      </p:ext>
    </p:extLst>
  </p:cSld>
  <p:clrMapOvr>
    <a:masterClrMapping/>
  </p:clrMapOvr>
  <mc:AlternateContent xmlns:mc="http://schemas.openxmlformats.org/markup-compatibility/2006" xmlns:p14="http://schemas.microsoft.com/office/powerpoint/2010/main">
    <mc:Choice Requires="p14">
      <p:transition spd="slow" p14:dur="2000" advTm="7045"/>
    </mc:Choice>
    <mc:Fallback xmlns="">
      <p:transition spd="slow" advTm="7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C612A1-FA28-406C-ABD4-40992182710A}"/>
              </a:ext>
            </a:extLst>
          </p:cNvPr>
          <p:cNvSpPr>
            <a:spLocks noGrp="1"/>
          </p:cNvSpPr>
          <p:nvPr>
            <p:ph type="title"/>
          </p:nvPr>
        </p:nvSpPr>
        <p:spPr/>
        <p:txBody>
          <a:bodyPr/>
          <a:lstStyle/>
          <a:p>
            <a:r>
              <a:rPr lang="en-US" altLang="zh-TW" dirty="0"/>
              <a:t>Standard C library</a:t>
            </a:r>
            <a:endParaRPr lang="zh-TW" altLang="en-US" dirty="0"/>
          </a:p>
        </p:txBody>
      </p:sp>
      <p:sp>
        <p:nvSpPr>
          <p:cNvPr id="3" name="內容版面配置區 2">
            <a:extLst>
              <a:ext uri="{FF2B5EF4-FFF2-40B4-BE49-F238E27FC236}">
                <a16:creationId xmlns:a16="http://schemas.microsoft.com/office/drawing/2014/main" id="{18D6DBED-8179-4C87-BE18-2DB0FA5A8604}"/>
              </a:ext>
            </a:extLst>
          </p:cNvPr>
          <p:cNvSpPr>
            <a:spLocks noGrp="1"/>
          </p:cNvSpPr>
          <p:nvPr>
            <p:ph idx="1"/>
          </p:nvPr>
        </p:nvSpPr>
        <p:spPr>
          <a:xfrm>
            <a:off x="609600" y="1129506"/>
            <a:ext cx="10972800" cy="4598987"/>
          </a:xfrm>
        </p:spPr>
        <p:txBody>
          <a:bodyPr/>
          <a:lstStyle/>
          <a:p>
            <a:r>
              <a:rPr lang="en-US" altLang="zh-TW" b="1" dirty="0" err="1"/>
              <a:t>fopen</a:t>
            </a:r>
            <a:r>
              <a:rPr lang="en-US" altLang="zh-TW" b="1" dirty="0"/>
              <a:t>()</a:t>
            </a:r>
            <a:endParaRPr lang="zh-TW" altLang="en-US" b="1" dirty="0"/>
          </a:p>
        </p:txBody>
      </p:sp>
      <p:sp>
        <p:nvSpPr>
          <p:cNvPr id="4" name="矩形 3">
            <a:extLst>
              <a:ext uri="{FF2B5EF4-FFF2-40B4-BE49-F238E27FC236}">
                <a16:creationId xmlns:a16="http://schemas.microsoft.com/office/drawing/2014/main" id="{7C2DDF7E-5711-48CC-8336-0AB448166512}"/>
              </a:ext>
            </a:extLst>
          </p:cNvPr>
          <p:cNvSpPr/>
          <p:nvPr/>
        </p:nvSpPr>
        <p:spPr>
          <a:xfrm>
            <a:off x="1262108" y="158595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 &lt;</a:t>
            </a:r>
            <a:r>
              <a:rPr lang="en-US" altLang="zh-TW" dirty="0" err="1">
                <a:solidFill>
                  <a:schemeClr val="tx1"/>
                </a:solidFill>
              </a:rPr>
              <a:t>stdio.h</a:t>
            </a:r>
            <a:r>
              <a:rPr lang="en-US" altLang="zh-TW" dirty="0">
                <a:solidFill>
                  <a:schemeClr val="tx1"/>
                </a:solidFill>
              </a:rPr>
              <a:t>&gt;</a:t>
            </a:r>
            <a:endParaRPr lang="zh-TW" altLang="en-US" dirty="0">
              <a:solidFill>
                <a:schemeClr val="tx1"/>
              </a:solidFill>
            </a:endParaRPr>
          </a:p>
        </p:txBody>
      </p:sp>
      <p:sp>
        <p:nvSpPr>
          <p:cNvPr id="5" name="矩形 4">
            <a:extLst>
              <a:ext uri="{FF2B5EF4-FFF2-40B4-BE49-F238E27FC236}">
                <a16:creationId xmlns:a16="http://schemas.microsoft.com/office/drawing/2014/main" id="{3DFD779D-FB32-4934-82EB-D508CC8B6147}"/>
              </a:ext>
            </a:extLst>
          </p:cNvPr>
          <p:cNvSpPr/>
          <p:nvPr/>
        </p:nvSpPr>
        <p:spPr>
          <a:xfrm>
            <a:off x="1262108" y="206454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altLang="zh-TW" dirty="0">
                <a:solidFill>
                  <a:schemeClr val="tx1"/>
                </a:solidFill>
              </a:rPr>
              <a:t>FILE *fopen ( const char *filename, const char *mode );</a:t>
            </a:r>
            <a:endParaRPr lang="zh-TW" altLang="en-US" dirty="0">
              <a:solidFill>
                <a:schemeClr val="tx1"/>
              </a:solidFill>
            </a:endParaRPr>
          </a:p>
        </p:txBody>
      </p:sp>
      <p:sp>
        <p:nvSpPr>
          <p:cNvPr id="8" name="矩形 1">
            <a:extLst>
              <a:ext uri="{FF2B5EF4-FFF2-40B4-BE49-F238E27FC236}">
                <a16:creationId xmlns:a16="http://schemas.microsoft.com/office/drawing/2014/main" id="{3220CD6A-E472-4D83-A46B-597D8885CB02}"/>
              </a:ext>
            </a:extLst>
          </p:cNvPr>
          <p:cNvSpPr>
            <a:spLocks noChangeArrowheads="1"/>
          </p:cNvSpPr>
          <p:nvPr/>
        </p:nvSpPr>
        <p:spPr bwMode="auto">
          <a:xfrm>
            <a:off x="1262108" y="2543130"/>
            <a:ext cx="9667781" cy="77678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FILE *f1;</a:t>
            </a:r>
          </a:p>
          <a:p>
            <a:r>
              <a:rPr lang="en-US" altLang="zh-TW" dirty="0">
                <a:latin typeface="+mn-lt"/>
                <a:ea typeface="+mn-ea"/>
              </a:rPr>
              <a:t>       f1 = </a:t>
            </a:r>
            <a:r>
              <a:rPr lang="en-US" altLang="zh-TW" dirty="0" err="1">
                <a:latin typeface="+mn-lt"/>
                <a:ea typeface="+mn-ea"/>
              </a:rPr>
              <a:t>fopen</a:t>
            </a:r>
            <a:r>
              <a:rPr lang="en-US" altLang="zh-TW" dirty="0">
                <a:latin typeface="+mn-lt"/>
                <a:ea typeface="+mn-ea"/>
              </a:rPr>
              <a:t> ( “XXX.txt”, “w” );</a:t>
            </a:r>
          </a:p>
        </p:txBody>
      </p:sp>
      <p:graphicFrame>
        <p:nvGraphicFramePr>
          <p:cNvPr id="10" name="表格 9">
            <a:extLst>
              <a:ext uri="{FF2B5EF4-FFF2-40B4-BE49-F238E27FC236}">
                <a16:creationId xmlns:a16="http://schemas.microsoft.com/office/drawing/2014/main" id="{9F77941B-FBC7-49E5-B338-547765084CE7}"/>
              </a:ext>
            </a:extLst>
          </p:cNvPr>
          <p:cNvGraphicFramePr>
            <a:graphicFrameLocks noGrp="1"/>
          </p:cNvGraphicFramePr>
          <p:nvPr>
            <p:extLst>
              <p:ext uri="{D42A27DB-BD31-4B8C-83A1-F6EECF244321}">
                <p14:modId xmlns:p14="http://schemas.microsoft.com/office/powerpoint/2010/main" val="2069865633"/>
              </p:ext>
            </p:extLst>
          </p:nvPr>
        </p:nvGraphicFramePr>
        <p:xfrm>
          <a:off x="1262108" y="3848122"/>
          <a:ext cx="9667781" cy="1651000"/>
        </p:xfrm>
        <a:graphic>
          <a:graphicData uri="http://schemas.openxmlformats.org/drawingml/2006/table">
            <a:tbl>
              <a:tblPr firstRow="1" bandRow="1">
                <a:tableStyleId>{F5AB1C69-6EDB-4FF4-983F-18BD219EF322}</a:tableStyleId>
              </a:tblPr>
              <a:tblGrid>
                <a:gridCol w="826313">
                  <a:extLst>
                    <a:ext uri="{9D8B030D-6E8A-4147-A177-3AD203B41FA5}">
                      <a16:colId xmlns:a16="http://schemas.microsoft.com/office/drawing/2014/main" val="2748127452"/>
                    </a:ext>
                  </a:extLst>
                </a:gridCol>
                <a:gridCol w="8841468">
                  <a:extLst>
                    <a:ext uri="{9D8B030D-6E8A-4147-A177-3AD203B41FA5}">
                      <a16:colId xmlns:a16="http://schemas.microsoft.com/office/drawing/2014/main" val="1263526187"/>
                    </a:ext>
                  </a:extLst>
                </a:gridCol>
              </a:tblGrid>
              <a:tr h="370840">
                <a:tc>
                  <a:txBody>
                    <a:bodyPr/>
                    <a:lstStyle/>
                    <a:p>
                      <a:pPr algn="ctr"/>
                      <a:r>
                        <a:rPr lang="en-US" altLang="zh-TW" sz="1800" b="0" dirty="0">
                          <a:solidFill>
                            <a:schemeClr val="tx1"/>
                          </a:solidFill>
                        </a:rPr>
                        <a:t>“r”</a:t>
                      </a:r>
                      <a:endParaRPr lang="zh-TW" altLang="en-US" sz="18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b="1" dirty="0">
                          <a:solidFill>
                            <a:schemeClr val="tx1"/>
                          </a:solidFill>
                          <a:effectLst/>
                        </a:rPr>
                        <a:t>read:</a:t>
                      </a:r>
                      <a:r>
                        <a:rPr lang="en-US" altLang="zh-TW" sz="1800" b="0" dirty="0">
                          <a:solidFill>
                            <a:schemeClr val="tx1"/>
                          </a:solidFill>
                          <a:effectLst/>
                        </a:rPr>
                        <a:t> Open file for input operations. The file must exist.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06556440"/>
                  </a:ext>
                </a:extLst>
              </a:tr>
              <a:tr h="370840">
                <a:tc>
                  <a:txBody>
                    <a:bodyPr/>
                    <a:lstStyle/>
                    <a:p>
                      <a:pPr algn="ctr">
                        <a:lnSpc>
                          <a:spcPct val="150000"/>
                        </a:lnSpc>
                      </a:pPr>
                      <a:r>
                        <a:rPr lang="en-US" altLang="zh-TW" sz="1800" b="0" dirty="0">
                          <a:solidFill>
                            <a:schemeClr val="tx1"/>
                          </a:solidFill>
                        </a:rPr>
                        <a:t>“w”</a:t>
                      </a:r>
                      <a:endParaRPr lang="zh-TW" altLang="en-US" sz="18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b="1" dirty="0">
                          <a:effectLst/>
                        </a:rPr>
                        <a:t>write:</a:t>
                      </a:r>
                      <a:r>
                        <a:rPr lang="en-US" altLang="zh-TW" sz="1800" dirty="0">
                          <a:effectLst/>
                        </a:rPr>
                        <a:t> Create an empty file for output operations. If a file with the same name already exists, its contents are discarded and the file is treated as a new empty file.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80698953"/>
                  </a:ext>
                </a:extLst>
              </a:tr>
              <a:tr h="370840">
                <a:tc>
                  <a:txBody>
                    <a:bodyPr/>
                    <a:lstStyle/>
                    <a:p>
                      <a:pPr algn="ctr">
                        <a:lnSpc>
                          <a:spcPct val="150000"/>
                        </a:lnSpc>
                      </a:pPr>
                      <a:r>
                        <a:rPr lang="en-US" altLang="zh-TW" sz="1800" b="0" dirty="0">
                          <a:solidFill>
                            <a:schemeClr val="tx1"/>
                          </a:solidFill>
                        </a:rPr>
                        <a:t>“a”</a:t>
                      </a:r>
                      <a:endParaRPr lang="zh-TW" altLang="en-US" sz="18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b="1" dirty="0">
                          <a:effectLst/>
                        </a:rPr>
                        <a:t>append:</a:t>
                      </a:r>
                      <a:r>
                        <a:rPr lang="en-US" altLang="zh-TW" sz="1800" dirty="0">
                          <a:effectLst/>
                        </a:rPr>
                        <a:t> Open file for output at the end of a file. Output operations always write data at the end of the file, expanding it. The file is created if it does not exist.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47615504"/>
                  </a:ext>
                </a:extLst>
              </a:tr>
            </a:tbl>
          </a:graphicData>
        </a:graphic>
      </p:graphicFrame>
      <p:sp>
        <p:nvSpPr>
          <p:cNvPr id="11" name="文字方塊 10">
            <a:extLst>
              <a:ext uri="{FF2B5EF4-FFF2-40B4-BE49-F238E27FC236}">
                <a16:creationId xmlns:a16="http://schemas.microsoft.com/office/drawing/2014/main" id="{606052B8-B3FC-46E6-A235-F4016A863A6B}"/>
              </a:ext>
            </a:extLst>
          </p:cNvPr>
          <p:cNvSpPr txBox="1"/>
          <p:nvPr/>
        </p:nvSpPr>
        <p:spPr>
          <a:xfrm>
            <a:off x="1153499" y="3473874"/>
            <a:ext cx="825867" cy="369332"/>
          </a:xfrm>
          <a:prstGeom prst="rect">
            <a:avLst/>
          </a:prstGeom>
          <a:noFill/>
        </p:spPr>
        <p:txBody>
          <a:bodyPr wrap="none" rtlCol="0">
            <a:spAutoFit/>
          </a:bodyPr>
          <a:lstStyle/>
          <a:p>
            <a:r>
              <a:rPr lang="en-US" altLang="zh-TW" dirty="0">
                <a:solidFill>
                  <a:schemeClr val="bg2">
                    <a:lumMod val="60000"/>
                    <a:lumOff val="40000"/>
                  </a:schemeClr>
                </a:solidFill>
              </a:rPr>
              <a:t>mode:</a:t>
            </a:r>
            <a:endParaRPr lang="zh-TW" altLang="en-US" dirty="0">
              <a:solidFill>
                <a:schemeClr val="bg2">
                  <a:lumMod val="60000"/>
                  <a:lumOff val="40000"/>
                </a:schemeClr>
              </a:solidFill>
            </a:endParaRPr>
          </a:p>
        </p:txBody>
      </p:sp>
      <p:sp>
        <p:nvSpPr>
          <p:cNvPr id="13" name="文字方塊 12">
            <a:extLst>
              <a:ext uri="{FF2B5EF4-FFF2-40B4-BE49-F238E27FC236}">
                <a16:creationId xmlns:a16="http://schemas.microsoft.com/office/drawing/2014/main" id="{A78355FB-D6BF-4E3A-B12E-27263189DA90}"/>
              </a:ext>
            </a:extLst>
          </p:cNvPr>
          <p:cNvSpPr txBox="1"/>
          <p:nvPr/>
        </p:nvSpPr>
        <p:spPr>
          <a:xfrm>
            <a:off x="1153499" y="5728493"/>
            <a:ext cx="9667781" cy="923330"/>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Successful: the function returns a pointer to a </a:t>
            </a:r>
            <a:r>
              <a:rPr lang="en-US" altLang="zh-TW" b="1" i="1" dirty="0"/>
              <a:t>FILE</a:t>
            </a:r>
            <a:r>
              <a:rPr lang="en-US" altLang="zh-TW" dirty="0"/>
              <a:t> object. Otherwise: a null pointer is returned.</a:t>
            </a:r>
          </a:p>
          <a:p>
            <a:endParaRPr lang="zh-TW" altLang="en-US" dirty="0">
              <a:solidFill>
                <a:schemeClr val="bg2">
                  <a:lumMod val="60000"/>
                  <a:lumOff val="40000"/>
                </a:schemeClr>
              </a:solidFill>
            </a:endParaRPr>
          </a:p>
        </p:txBody>
      </p:sp>
      <p:sp>
        <p:nvSpPr>
          <p:cNvPr id="6" name="投影片編號版面配置區 5">
            <a:extLst>
              <a:ext uri="{FF2B5EF4-FFF2-40B4-BE49-F238E27FC236}">
                <a16:creationId xmlns:a16="http://schemas.microsoft.com/office/drawing/2014/main" id="{33753298-EADB-4D42-84FE-8EB11BAB0BCD}"/>
              </a:ext>
            </a:extLst>
          </p:cNvPr>
          <p:cNvSpPr>
            <a:spLocks noGrp="1"/>
          </p:cNvSpPr>
          <p:nvPr>
            <p:ph type="sldNum" sz="quarter" idx="11"/>
          </p:nvPr>
        </p:nvSpPr>
        <p:spPr/>
        <p:txBody>
          <a:bodyPr/>
          <a:lstStyle/>
          <a:p>
            <a:fld id="{224A732B-4120-4015-8395-334063D92438}" type="slidenum">
              <a:rPr lang="zh-TW" altLang="en-US" smtClean="0"/>
              <a:t>6</a:t>
            </a:fld>
            <a:endParaRPr lang="zh-TW" altLang="en-US"/>
          </a:p>
        </p:txBody>
      </p:sp>
      <p:pic>
        <p:nvPicPr>
          <p:cNvPr id="12" name="音訊 11">
            <a:hlinkClick r:id="" action="ppaction://media"/>
            <a:extLst>
              <a:ext uri="{FF2B5EF4-FFF2-40B4-BE49-F238E27FC236}">
                <a16:creationId xmlns:a16="http://schemas.microsoft.com/office/drawing/2014/main" id="{45F15029-48E6-D84F-AF75-3B8ACE96A3D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55430900"/>
      </p:ext>
    </p:extLst>
  </p:cSld>
  <p:clrMapOvr>
    <a:masterClrMapping/>
  </p:clrMapOvr>
  <mc:AlternateContent xmlns:mc="http://schemas.openxmlformats.org/markup-compatibility/2006" xmlns:p14="http://schemas.microsoft.com/office/powerpoint/2010/main">
    <mc:Choice Requires="p14">
      <p:transition spd="slow" p14:dur="2000" advTm="46406"/>
    </mc:Choice>
    <mc:Fallback xmlns="">
      <p:transition spd="slow" advTm="46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C612A1-FA28-406C-ABD4-40992182710A}"/>
              </a:ext>
            </a:extLst>
          </p:cNvPr>
          <p:cNvSpPr>
            <a:spLocks noGrp="1"/>
          </p:cNvSpPr>
          <p:nvPr>
            <p:ph type="title"/>
          </p:nvPr>
        </p:nvSpPr>
        <p:spPr/>
        <p:txBody>
          <a:bodyPr/>
          <a:lstStyle/>
          <a:p>
            <a:r>
              <a:rPr lang="en-US" altLang="zh-TW" dirty="0"/>
              <a:t>Standard C library(cont.)</a:t>
            </a:r>
            <a:endParaRPr lang="zh-TW" altLang="en-US" dirty="0"/>
          </a:p>
        </p:txBody>
      </p:sp>
      <p:sp>
        <p:nvSpPr>
          <p:cNvPr id="3" name="內容版面配置區 2">
            <a:extLst>
              <a:ext uri="{FF2B5EF4-FFF2-40B4-BE49-F238E27FC236}">
                <a16:creationId xmlns:a16="http://schemas.microsoft.com/office/drawing/2014/main" id="{18D6DBED-8179-4C87-BE18-2DB0FA5A8604}"/>
              </a:ext>
            </a:extLst>
          </p:cNvPr>
          <p:cNvSpPr>
            <a:spLocks noGrp="1"/>
          </p:cNvSpPr>
          <p:nvPr>
            <p:ph idx="1"/>
          </p:nvPr>
        </p:nvSpPr>
        <p:spPr>
          <a:xfrm>
            <a:off x="609600" y="1129506"/>
            <a:ext cx="10972800" cy="4598987"/>
          </a:xfrm>
        </p:spPr>
        <p:txBody>
          <a:bodyPr/>
          <a:lstStyle/>
          <a:p>
            <a:r>
              <a:rPr lang="en-US" altLang="zh-TW" b="1" dirty="0" err="1"/>
              <a:t>fread</a:t>
            </a:r>
            <a:r>
              <a:rPr lang="en-US" altLang="zh-TW" b="1" dirty="0"/>
              <a:t>()</a:t>
            </a:r>
            <a:endParaRPr lang="zh-TW" altLang="en-US" b="1" dirty="0"/>
          </a:p>
          <a:p>
            <a:endParaRPr lang="zh-TW" altLang="en-US" b="1" dirty="0"/>
          </a:p>
        </p:txBody>
      </p:sp>
      <p:sp>
        <p:nvSpPr>
          <p:cNvPr id="4" name="矩形 3">
            <a:extLst>
              <a:ext uri="{FF2B5EF4-FFF2-40B4-BE49-F238E27FC236}">
                <a16:creationId xmlns:a16="http://schemas.microsoft.com/office/drawing/2014/main" id="{7C2DDF7E-5711-48CC-8336-0AB448166512}"/>
              </a:ext>
            </a:extLst>
          </p:cNvPr>
          <p:cNvSpPr/>
          <p:nvPr/>
        </p:nvSpPr>
        <p:spPr>
          <a:xfrm>
            <a:off x="1262108" y="158595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 &lt;</a:t>
            </a:r>
            <a:r>
              <a:rPr lang="en-US" altLang="zh-TW" dirty="0" err="1">
                <a:solidFill>
                  <a:schemeClr val="tx1"/>
                </a:solidFill>
              </a:rPr>
              <a:t>stdio.h</a:t>
            </a:r>
            <a:r>
              <a:rPr lang="en-US" altLang="zh-TW" dirty="0">
                <a:solidFill>
                  <a:schemeClr val="tx1"/>
                </a:solidFill>
              </a:rPr>
              <a:t>&gt;</a:t>
            </a:r>
            <a:endParaRPr lang="zh-TW" altLang="en-US" dirty="0">
              <a:solidFill>
                <a:schemeClr val="tx1"/>
              </a:solidFill>
            </a:endParaRPr>
          </a:p>
        </p:txBody>
      </p:sp>
      <p:sp>
        <p:nvSpPr>
          <p:cNvPr id="5" name="矩形 4">
            <a:extLst>
              <a:ext uri="{FF2B5EF4-FFF2-40B4-BE49-F238E27FC236}">
                <a16:creationId xmlns:a16="http://schemas.microsoft.com/office/drawing/2014/main" id="{3DFD779D-FB32-4934-82EB-D508CC8B6147}"/>
              </a:ext>
            </a:extLst>
          </p:cNvPr>
          <p:cNvSpPr/>
          <p:nvPr/>
        </p:nvSpPr>
        <p:spPr>
          <a:xfrm>
            <a:off x="1262108" y="206454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err="1">
                <a:solidFill>
                  <a:schemeClr val="tx1"/>
                </a:solidFill>
              </a:rPr>
              <a:t>size_t</a:t>
            </a:r>
            <a:r>
              <a:rPr lang="en-US" altLang="zh-TW" dirty="0">
                <a:solidFill>
                  <a:schemeClr val="tx1"/>
                </a:solidFill>
              </a:rPr>
              <a:t> </a:t>
            </a:r>
            <a:r>
              <a:rPr lang="en-US" altLang="zh-TW" dirty="0" err="1">
                <a:solidFill>
                  <a:schemeClr val="tx1"/>
                </a:solidFill>
              </a:rPr>
              <a:t>fread</a:t>
            </a:r>
            <a:r>
              <a:rPr lang="en-US" altLang="zh-TW" dirty="0">
                <a:solidFill>
                  <a:schemeClr val="tx1"/>
                </a:solidFill>
              </a:rPr>
              <a:t> ( void * </a:t>
            </a:r>
            <a:r>
              <a:rPr lang="en-US" altLang="zh-TW" dirty="0" err="1">
                <a:solidFill>
                  <a:schemeClr val="tx1"/>
                </a:solidFill>
              </a:rPr>
              <a:t>ptr</a:t>
            </a:r>
            <a:r>
              <a:rPr lang="en-US" altLang="zh-TW" dirty="0">
                <a:solidFill>
                  <a:schemeClr val="tx1"/>
                </a:solidFill>
              </a:rPr>
              <a:t>, </a:t>
            </a:r>
            <a:r>
              <a:rPr lang="en-US" altLang="zh-TW" dirty="0" err="1">
                <a:solidFill>
                  <a:schemeClr val="tx1"/>
                </a:solidFill>
              </a:rPr>
              <a:t>size_t</a:t>
            </a:r>
            <a:r>
              <a:rPr lang="en-US" altLang="zh-TW" dirty="0">
                <a:solidFill>
                  <a:schemeClr val="tx1"/>
                </a:solidFill>
              </a:rPr>
              <a:t> size, </a:t>
            </a:r>
            <a:r>
              <a:rPr lang="en-US" altLang="zh-TW" dirty="0" err="1">
                <a:solidFill>
                  <a:schemeClr val="tx1"/>
                </a:solidFill>
              </a:rPr>
              <a:t>size_t</a:t>
            </a:r>
            <a:r>
              <a:rPr lang="en-US" altLang="zh-TW" dirty="0">
                <a:solidFill>
                  <a:schemeClr val="tx1"/>
                </a:solidFill>
              </a:rPr>
              <a:t> count, FILE * stream );</a:t>
            </a:r>
            <a:endParaRPr lang="zh-TW" altLang="en-US" dirty="0">
              <a:solidFill>
                <a:schemeClr val="tx1"/>
              </a:solidFill>
            </a:endParaRPr>
          </a:p>
        </p:txBody>
      </p:sp>
      <p:sp>
        <p:nvSpPr>
          <p:cNvPr id="8" name="矩形 1">
            <a:extLst>
              <a:ext uri="{FF2B5EF4-FFF2-40B4-BE49-F238E27FC236}">
                <a16:creationId xmlns:a16="http://schemas.microsoft.com/office/drawing/2014/main" id="{3220CD6A-E472-4D83-A46B-597D8885CB02}"/>
              </a:ext>
            </a:extLst>
          </p:cNvPr>
          <p:cNvSpPr>
            <a:spLocks noChangeArrowheads="1"/>
          </p:cNvSpPr>
          <p:nvPr/>
        </p:nvSpPr>
        <p:spPr bwMode="auto">
          <a:xfrm>
            <a:off x="1262108" y="2543130"/>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a:t>
            </a:r>
            <a:r>
              <a:rPr lang="en-US" altLang="zh-TW" dirty="0" err="1">
                <a:latin typeface="+mn-lt"/>
                <a:ea typeface="+mn-ea"/>
              </a:rPr>
              <a:t>fread</a:t>
            </a:r>
            <a:r>
              <a:rPr lang="en-US" altLang="zh-TW" dirty="0">
                <a:latin typeface="+mn-lt"/>
                <a:ea typeface="+mn-ea"/>
              </a:rPr>
              <a:t> ( buffer, </a:t>
            </a:r>
            <a:r>
              <a:rPr lang="en-US" altLang="zh-TW" dirty="0" err="1">
                <a:latin typeface="+mn-lt"/>
                <a:ea typeface="+mn-ea"/>
              </a:rPr>
              <a:t>sizeof</a:t>
            </a:r>
            <a:r>
              <a:rPr lang="en-US" altLang="zh-TW" dirty="0">
                <a:latin typeface="+mn-lt"/>
                <a:ea typeface="+mn-ea"/>
              </a:rPr>
              <a:t>(char), 4, f1 );</a:t>
            </a:r>
          </a:p>
        </p:txBody>
      </p:sp>
      <p:sp>
        <p:nvSpPr>
          <p:cNvPr id="11" name="文字方塊 10">
            <a:extLst>
              <a:ext uri="{FF2B5EF4-FFF2-40B4-BE49-F238E27FC236}">
                <a16:creationId xmlns:a16="http://schemas.microsoft.com/office/drawing/2014/main" id="{606052B8-B3FC-46E6-A235-F4016A863A6B}"/>
              </a:ext>
            </a:extLst>
          </p:cNvPr>
          <p:cNvSpPr txBox="1"/>
          <p:nvPr/>
        </p:nvSpPr>
        <p:spPr>
          <a:xfrm>
            <a:off x="1245830" y="3130199"/>
            <a:ext cx="9667781" cy="369332"/>
          </a:xfrm>
          <a:prstGeom prst="rect">
            <a:avLst/>
          </a:prstGeom>
          <a:noFill/>
        </p:spPr>
        <p:txBody>
          <a:bodyPr wrap="square" rtlCol="0">
            <a:spAutoFit/>
          </a:bodyPr>
          <a:lstStyle/>
          <a:p>
            <a:r>
              <a:rPr lang="en-US" altLang="zh-TW" dirty="0" err="1">
                <a:solidFill>
                  <a:schemeClr val="bg2">
                    <a:lumMod val="60000"/>
                    <a:lumOff val="40000"/>
                  </a:schemeClr>
                </a:solidFill>
              </a:rPr>
              <a:t>ptr</a:t>
            </a:r>
            <a:r>
              <a:rPr lang="en-US" altLang="zh-TW" dirty="0">
                <a:solidFill>
                  <a:schemeClr val="bg2">
                    <a:lumMod val="60000"/>
                    <a:lumOff val="40000"/>
                  </a:schemeClr>
                </a:solidFill>
              </a:rPr>
              <a:t>: </a:t>
            </a:r>
            <a:r>
              <a:rPr lang="en-US" altLang="zh-TW" dirty="0"/>
              <a:t>Pointer to a block of memory with a size of at least (</a:t>
            </a:r>
            <a:r>
              <a:rPr lang="en-US" altLang="zh-TW" b="1" i="1" dirty="0"/>
              <a:t>size</a:t>
            </a:r>
            <a:r>
              <a:rPr lang="en-US" altLang="zh-TW" dirty="0"/>
              <a:t>*</a:t>
            </a:r>
            <a:r>
              <a:rPr lang="en-US" altLang="zh-TW" b="1" i="1" dirty="0"/>
              <a:t>count</a:t>
            </a:r>
            <a:r>
              <a:rPr lang="en-US" altLang="zh-TW" dirty="0"/>
              <a:t>) bytes.</a:t>
            </a:r>
            <a:endParaRPr lang="zh-TW" altLang="en-US" dirty="0"/>
          </a:p>
        </p:txBody>
      </p:sp>
      <p:sp>
        <p:nvSpPr>
          <p:cNvPr id="13" name="文字方塊 12">
            <a:extLst>
              <a:ext uri="{FF2B5EF4-FFF2-40B4-BE49-F238E27FC236}">
                <a16:creationId xmlns:a16="http://schemas.microsoft.com/office/drawing/2014/main" id="{A78355FB-D6BF-4E3A-B12E-27263189DA90}"/>
              </a:ext>
            </a:extLst>
          </p:cNvPr>
          <p:cNvSpPr txBox="1"/>
          <p:nvPr/>
        </p:nvSpPr>
        <p:spPr>
          <a:xfrm>
            <a:off x="1245832" y="5399371"/>
            <a:ext cx="9684057" cy="923330"/>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The total number of elements successfully read is returned. If this number differs from the count parameter, the proper indicator is set, which can be checked with </a:t>
            </a:r>
            <a:r>
              <a:rPr lang="en-US" altLang="zh-TW" b="1" i="1" dirty="0" err="1"/>
              <a:t>ferror</a:t>
            </a:r>
            <a:r>
              <a:rPr lang="en-US" altLang="zh-TW" dirty="0"/>
              <a:t> and </a:t>
            </a:r>
            <a:r>
              <a:rPr lang="en-US" altLang="zh-TW" b="1" i="1" dirty="0" err="1"/>
              <a:t>feof</a:t>
            </a:r>
            <a:r>
              <a:rPr lang="en-US" altLang="zh-TW" b="1" i="1" dirty="0"/>
              <a:t>.</a:t>
            </a:r>
            <a:endParaRPr lang="zh-TW" altLang="en-US" b="1" i="1" dirty="0"/>
          </a:p>
        </p:txBody>
      </p:sp>
      <p:sp>
        <p:nvSpPr>
          <p:cNvPr id="14" name="文字方塊 13">
            <a:extLst>
              <a:ext uri="{FF2B5EF4-FFF2-40B4-BE49-F238E27FC236}">
                <a16:creationId xmlns:a16="http://schemas.microsoft.com/office/drawing/2014/main" id="{B82706A2-04B5-46C3-8B24-EC2B879B0008}"/>
              </a:ext>
            </a:extLst>
          </p:cNvPr>
          <p:cNvSpPr txBox="1"/>
          <p:nvPr/>
        </p:nvSpPr>
        <p:spPr>
          <a:xfrm>
            <a:off x="1245829" y="3697492"/>
            <a:ext cx="9667781" cy="369332"/>
          </a:xfrm>
          <a:prstGeom prst="rect">
            <a:avLst/>
          </a:prstGeom>
          <a:noFill/>
        </p:spPr>
        <p:txBody>
          <a:bodyPr wrap="square" rtlCol="0">
            <a:spAutoFit/>
          </a:bodyPr>
          <a:lstStyle/>
          <a:p>
            <a:r>
              <a:rPr lang="en-US" altLang="zh-TW" dirty="0">
                <a:solidFill>
                  <a:schemeClr val="bg2">
                    <a:lumMod val="60000"/>
                    <a:lumOff val="40000"/>
                  </a:schemeClr>
                </a:solidFill>
              </a:rPr>
              <a:t>size: </a:t>
            </a:r>
            <a:r>
              <a:rPr lang="en-US" altLang="zh-TW" dirty="0"/>
              <a:t>Size, in bytes, of each element to be read. </a:t>
            </a:r>
            <a:r>
              <a:rPr lang="en-US" altLang="zh-TW" b="1" i="1" dirty="0" err="1"/>
              <a:t>size_t</a:t>
            </a:r>
            <a:r>
              <a:rPr lang="en-US" altLang="zh-TW" dirty="0"/>
              <a:t> is an unsigned integral type.</a:t>
            </a:r>
            <a:endParaRPr lang="zh-TW" altLang="en-US" dirty="0"/>
          </a:p>
        </p:txBody>
      </p:sp>
      <p:sp>
        <p:nvSpPr>
          <p:cNvPr id="15" name="文字方塊 14">
            <a:extLst>
              <a:ext uri="{FF2B5EF4-FFF2-40B4-BE49-F238E27FC236}">
                <a16:creationId xmlns:a16="http://schemas.microsoft.com/office/drawing/2014/main" id="{1B325CEF-3F3B-4F68-AEB6-74405053924C}"/>
              </a:ext>
            </a:extLst>
          </p:cNvPr>
          <p:cNvSpPr txBox="1"/>
          <p:nvPr/>
        </p:nvSpPr>
        <p:spPr>
          <a:xfrm>
            <a:off x="1245828" y="4264785"/>
            <a:ext cx="9667781" cy="369332"/>
          </a:xfrm>
          <a:prstGeom prst="rect">
            <a:avLst/>
          </a:prstGeom>
          <a:noFill/>
        </p:spPr>
        <p:txBody>
          <a:bodyPr wrap="square" rtlCol="0">
            <a:spAutoFit/>
          </a:bodyPr>
          <a:lstStyle/>
          <a:p>
            <a:r>
              <a:rPr lang="en-US" altLang="zh-TW" dirty="0">
                <a:solidFill>
                  <a:schemeClr val="bg2">
                    <a:lumMod val="60000"/>
                    <a:lumOff val="40000"/>
                  </a:schemeClr>
                </a:solidFill>
              </a:rPr>
              <a:t>count: </a:t>
            </a:r>
            <a:r>
              <a:rPr lang="en-US" altLang="zh-TW" dirty="0"/>
              <a:t>Number of elements, each one with a size of </a:t>
            </a:r>
            <a:r>
              <a:rPr lang="en-US" altLang="zh-TW" b="1" i="1" dirty="0"/>
              <a:t>size</a:t>
            </a:r>
            <a:r>
              <a:rPr lang="en-US" altLang="zh-TW" dirty="0"/>
              <a:t> bytes.</a:t>
            </a:r>
            <a:endParaRPr lang="zh-TW" altLang="en-US" dirty="0"/>
          </a:p>
        </p:txBody>
      </p:sp>
      <p:sp>
        <p:nvSpPr>
          <p:cNvPr id="16" name="文字方塊 15">
            <a:extLst>
              <a:ext uri="{FF2B5EF4-FFF2-40B4-BE49-F238E27FC236}">
                <a16:creationId xmlns:a16="http://schemas.microsoft.com/office/drawing/2014/main" id="{36347D6E-D319-42C9-8005-81484D7BE518}"/>
              </a:ext>
            </a:extLst>
          </p:cNvPr>
          <p:cNvSpPr txBox="1"/>
          <p:nvPr/>
        </p:nvSpPr>
        <p:spPr>
          <a:xfrm>
            <a:off x="1262108" y="4832078"/>
            <a:ext cx="9667781" cy="369332"/>
          </a:xfrm>
          <a:prstGeom prst="rect">
            <a:avLst/>
          </a:prstGeom>
          <a:noFill/>
        </p:spPr>
        <p:txBody>
          <a:bodyPr wrap="square" rtlCol="0">
            <a:spAutoFit/>
          </a:bodyPr>
          <a:lstStyle/>
          <a:p>
            <a:r>
              <a:rPr lang="en-US" altLang="zh-TW" dirty="0">
                <a:solidFill>
                  <a:schemeClr val="bg2">
                    <a:lumMod val="60000"/>
                    <a:lumOff val="40000"/>
                  </a:schemeClr>
                </a:solidFill>
              </a:rPr>
              <a:t>stream: </a:t>
            </a:r>
            <a:r>
              <a:rPr lang="en-US" altLang="zh-TW" dirty="0"/>
              <a:t>Pointer to a </a:t>
            </a:r>
            <a:r>
              <a:rPr lang="en-US" altLang="zh-TW" b="1" i="1" dirty="0"/>
              <a:t>FILE</a:t>
            </a:r>
            <a:r>
              <a:rPr lang="en-US" altLang="zh-TW" dirty="0"/>
              <a:t> object that specifies an input stream.</a:t>
            </a:r>
          </a:p>
        </p:txBody>
      </p:sp>
      <p:sp>
        <p:nvSpPr>
          <p:cNvPr id="6" name="投影片編號版面配置區 5">
            <a:extLst>
              <a:ext uri="{FF2B5EF4-FFF2-40B4-BE49-F238E27FC236}">
                <a16:creationId xmlns:a16="http://schemas.microsoft.com/office/drawing/2014/main" id="{493DBEB4-97B3-44A6-9B13-0A0D87AC4A40}"/>
              </a:ext>
            </a:extLst>
          </p:cNvPr>
          <p:cNvSpPr>
            <a:spLocks noGrp="1"/>
          </p:cNvSpPr>
          <p:nvPr>
            <p:ph type="sldNum" sz="quarter" idx="11"/>
          </p:nvPr>
        </p:nvSpPr>
        <p:spPr/>
        <p:txBody>
          <a:bodyPr/>
          <a:lstStyle/>
          <a:p>
            <a:fld id="{224A732B-4120-4015-8395-334063D92438}" type="slidenum">
              <a:rPr lang="zh-TW" altLang="en-US" smtClean="0"/>
              <a:t>7</a:t>
            </a:fld>
            <a:endParaRPr lang="zh-TW" altLang="en-US"/>
          </a:p>
        </p:txBody>
      </p:sp>
      <p:pic>
        <p:nvPicPr>
          <p:cNvPr id="7" name="音訊 6">
            <a:hlinkClick r:id="" action="ppaction://media"/>
            <a:extLst>
              <a:ext uri="{FF2B5EF4-FFF2-40B4-BE49-F238E27FC236}">
                <a16:creationId xmlns:a16="http://schemas.microsoft.com/office/drawing/2014/main" id="{FE702398-1C45-6A4E-B086-B4DC97BF9FE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01408808"/>
      </p:ext>
    </p:extLst>
  </p:cSld>
  <p:clrMapOvr>
    <a:masterClrMapping/>
  </p:clrMapOvr>
  <mc:AlternateContent xmlns:mc="http://schemas.openxmlformats.org/markup-compatibility/2006" xmlns:p14="http://schemas.microsoft.com/office/powerpoint/2010/main">
    <mc:Choice Requires="p14">
      <p:transition spd="slow" p14:dur="2000" advTm="32643"/>
    </mc:Choice>
    <mc:Fallback xmlns="">
      <p:transition spd="slow" advTm="32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C612A1-FA28-406C-ABD4-40992182710A}"/>
              </a:ext>
            </a:extLst>
          </p:cNvPr>
          <p:cNvSpPr>
            <a:spLocks noGrp="1"/>
          </p:cNvSpPr>
          <p:nvPr>
            <p:ph type="title"/>
          </p:nvPr>
        </p:nvSpPr>
        <p:spPr/>
        <p:txBody>
          <a:bodyPr/>
          <a:lstStyle/>
          <a:p>
            <a:r>
              <a:rPr lang="en-US" altLang="zh-TW" dirty="0"/>
              <a:t>Standard C library(cont.)</a:t>
            </a:r>
            <a:endParaRPr lang="zh-TW" altLang="en-US" dirty="0"/>
          </a:p>
        </p:txBody>
      </p:sp>
      <p:sp>
        <p:nvSpPr>
          <p:cNvPr id="3" name="內容版面配置區 2">
            <a:extLst>
              <a:ext uri="{FF2B5EF4-FFF2-40B4-BE49-F238E27FC236}">
                <a16:creationId xmlns:a16="http://schemas.microsoft.com/office/drawing/2014/main" id="{18D6DBED-8179-4C87-BE18-2DB0FA5A8604}"/>
              </a:ext>
            </a:extLst>
          </p:cNvPr>
          <p:cNvSpPr>
            <a:spLocks noGrp="1"/>
          </p:cNvSpPr>
          <p:nvPr>
            <p:ph idx="1"/>
          </p:nvPr>
        </p:nvSpPr>
        <p:spPr>
          <a:xfrm>
            <a:off x="609600" y="1129506"/>
            <a:ext cx="10972800" cy="4598987"/>
          </a:xfrm>
        </p:spPr>
        <p:txBody>
          <a:bodyPr/>
          <a:lstStyle/>
          <a:p>
            <a:r>
              <a:rPr lang="en-US" altLang="zh-TW" b="1" dirty="0" err="1"/>
              <a:t>fwrite</a:t>
            </a:r>
            <a:r>
              <a:rPr lang="en-US" altLang="zh-TW" b="1" dirty="0"/>
              <a:t>()</a:t>
            </a:r>
            <a:endParaRPr lang="zh-TW" altLang="en-US" b="1" dirty="0"/>
          </a:p>
          <a:p>
            <a:endParaRPr lang="zh-TW" altLang="en-US" b="1" dirty="0"/>
          </a:p>
        </p:txBody>
      </p:sp>
      <p:sp>
        <p:nvSpPr>
          <p:cNvPr id="4" name="矩形 3">
            <a:extLst>
              <a:ext uri="{FF2B5EF4-FFF2-40B4-BE49-F238E27FC236}">
                <a16:creationId xmlns:a16="http://schemas.microsoft.com/office/drawing/2014/main" id="{7C2DDF7E-5711-48CC-8336-0AB448166512}"/>
              </a:ext>
            </a:extLst>
          </p:cNvPr>
          <p:cNvSpPr/>
          <p:nvPr/>
        </p:nvSpPr>
        <p:spPr>
          <a:xfrm>
            <a:off x="1262108" y="158595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 &lt;</a:t>
            </a:r>
            <a:r>
              <a:rPr lang="en-US" altLang="zh-TW" dirty="0" err="1">
                <a:solidFill>
                  <a:schemeClr val="tx1"/>
                </a:solidFill>
              </a:rPr>
              <a:t>stdio.h</a:t>
            </a:r>
            <a:r>
              <a:rPr lang="en-US" altLang="zh-TW" dirty="0">
                <a:solidFill>
                  <a:schemeClr val="tx1"/>
                </a:solidFill>
              </a:rPr>
              <a:t>&gt;</a:t>
            </a:r>
            <a:endParaRPr lang="zh-TW" altLang="en-US" dirty="0">
              <a:solidFill>
                <a:schemeClr val="tx1"/>
              </a:solidFill>
            </a:endParaRPr>
          </a:p>
        </p:txBody>
      </p:sp>
      <p:sp>
        <p:nvSpPr>
          <p:cNvPr id="5" name="矩形 4">
            <a:extLst>
              <a:ext uri="{FF2B5EF4-FFF2-40B4-BE49-F238E27FC236}">
                <a16:creationId xmlns:a16="http://schemas.microsoft.com/office/drawing/2014/main" id="{3DFD779D-FB32-4934-82EB-D508CC8B6147}"/>
              </a:ext>
            </a:extLst>
          </p:cNvPr>
          <p:cNvSpPr/>
          <p:nvPr/>
        </p:nvSpPr>
        <p:spPr>
          <a:xfrm>
            <a:off x="1262108" y="206454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err="1">
                <a:solidFill>
                  <a:schemeClr val="tx1"/>
                </a:solidFill>
              </a:rPr>
              <a:t>size_t</a:t>
            </a:r>
            <a:r>
              <a:rPr lang="en-US" altLang="zh-TW" dirty="0">
                <a:solidFill>
                  <a:schemeClr val="tx1"/>
                </a:solidFill>
              </a:rPr>
              <a:t> </a:t>
            </a:r>
            <a:r>
              <a:rPr lang="en-US" altLang="zh-TW" dirty="0" err="1">
                <a:solidFill>
                  <a:schemeClr val="tx1"/>
                </a:solidFill>
              </a:rPr>
              <a:t>fwrite</a:t>
            </a:r>
            <a:r>
              <a:rPr lang="en-US" altLang="zh-TW" dirty="0">
                <a:solidFill>
                  <a:schemeClr val="tx1"/>
                </a:solidFill>
              </a:rPr>
              <a:t> ( const void * </a:t>
            </a:r>
            <a:r>
              <a:rPr lang="en-US" altLang="zh-TW" dirty="0" err="1">
                <a:solidFill>
                  <a:schemeClr val="tx1"/>
                </a:solidFill>
              </a:rPr>
              <a:t>ptr</a:t>
            </a:r>
            <a:r>
              <a:rPr lang="en-US" altLang="zh-TW" dirty="0">
                <a:solidFill>
                  <a:schemeClr val="tx1"/>
                </a:solidFill>
              </a:rPr>
              <a:t>, </a:t>
            </a:r>
            <a:r>
              <a:rPr lang="en-US" altLang="zh-TW" dirty="0" err="1">
                <a:solidFill>
                  <a:schemeClr val="tx1"/>
                </a:solidFill>
              </a:rPr>
              <a:t>size_t</a:t>
            </a:r>
            <a:r>
              <a:rPr lang="en-US" altLang="zh-TW" dirty="0">
                <a:solidFill>
                  <a:schemeClr val="tx1"/>
                </a:solidFill>
              </a:rPr>
              <a:t> size, </a:t>
            </a:r>
            <a:r>
              <a:rPr lang="en-US" altLang="zh-TW" dirty="0" err="1">
                <a:solidFill>
                  <a:schemeClr val="tx1"/>
                </a:solidFill>
              </a:rPr>
              <a:t>size_t</a:t>
            </a:r>
            <a:r>
              <a:rPr lang="en-US" altLang="zh-TW" dirty="0">
                <a:solidFill>
                  <a:schemeClr val="tx1"/>
                </a:solidFill>
              </a:rPr>
              <a:t> count, FILE * stream );</a:t>
            </a:r>
            <a:endParaRPr lang="zh-TW" altLang="en-US" dirty="0">
              <a:solidFill>
                <a:schemeClr val="tx1"/>
              </a:solidFill>
            </a:endParaRPr>
          </a:p>
        </p:txBody>
      </p:sp>
      <p:sp>
        <p:nvSpPr>
          <p:cNvPr id="8" name="矩形 1">
            <a:extLst>
              <a:ext uri="{FF2B5EF4-FFF2-40B4-BE49-F238E27FC236}">
                <a16:creationId xmlns:a16="http://schemas.microsoft.com/office/drawing/2014/main" id="{3220CD6A-E472-4D83-A46B-597D8885CB02}"/>
              </a:ext>
            </a:extLst>
          </p:cNvPr>
          <p:cNvSpPr>
            <a:spLocks noChangeArrowheads="1"/>
          </p:cNvSpPr>
          <p:nvPr/>
        </p:nvSpPr>
        <p:spPr bwMode="auto">
          <a:xfrm>
            <a:off x="1262108" y="2543130"/>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a:t>
            </a:r>
            <a:r>
              <a:rPr lang="en-US" altLang="zh-TW" dirty="0" err="1">
                <a:latin typeface="+mn-lt"/>
                <a:ea typeface="+mn-ea"/>
              </a:rPr>
              <a:t>fwrite</a:t>
            </a:r>
            <a:r>
              <a:rPr lang="en-US" altLang="zh-TW" dirty="0">
                <a:latin typeface="+mn-lt"/>
                <a:ea typeface="+mn-ea"/>
              </a:rPr>
              <a:t> ( buffer, </a:t>
            </a:r>
            <a:r>
              <a:rPr lang="en-US" altLang="zh-TW" dirty="0" err="1">
                <a:latin typeface="+mn-lt"/>
                <a:ea typeface="+mn-ea"/>
              </a:rPr>
              <a:t>sizeof</a:t>
            </a:r>
            <a:r>
              <a:rPr lang="en-US" altLang="zh-TW" dirty="0">
                <a:latin typeface="+mn-lt"/>
                <a:ea typeface="+mn-ea"/>
              </a:rPr>
              <a:t>(char), 4, f1 );</a:t>
            </a:r>
          </a:p>
        </p:txBody>
      </p:sp>
      <p:sp>
        <p:nvSpPr>
          <p:cNvPr id="11" name="文字方塊 10">
            <a:extLst>
              <a:ext uri="{FF2B5EF4-FFF2-40B4-BE49-F238E27FC236}">
                <a16:creationId xmlns:a16="http://schemas.microsoft.com/office/drawing/2014/main" id="{606052B8-B3FC-46E6-A235-F4016A863A6B}"/>
              </a:ext>
            </a:extLst>
          </p:cNvPr>
          <p:cNvSpPr txBox="1"/>
          <p:nvPr/>
        </p:nvSpPr>
        <p:spPr>
          <a:xfrm>
            <a:off x="1245830" y="3130199"/>
            <a:ext cx="9667781" cy="369332"/>
          </a:xfrm>
          <a:prstGeom prst="rect">
            <a:avLst/>
          </a:prstGeom>
          <a:noFill/>
        </p:spPr>
        <p:txBody>
          <a:bodyPr wrap="square" rtlCol="0">
            <a:spAutoFit/>
          </a:bodyPr>
          <a:lstStyle/>
          <a:p>
            <a:r>
              <a:rPr lang="en-US" altLang="zh-TW" dirty="0" err="1">
                <a:solidFill>
                  <a:schemeClr val="bg2">
                    <a:lumMod val="60000"/>
                    <a:lumOff val="40000"/>
                  </a:schemeClr>
                </a:solidFill>
              </a:rPr>
              <a:t>ptr</a:t>
            </a:r>
            <a:r>
              <a:rPr lang="en-US" altLang="zh-TW" dirty="0">
                <a:solidFill>
                  <a:schemeClr val="bg2">
                    <a:lumMod val="60000"/>
                    <a:lumOff val="40000"/>
                  </a:schemeClr>
                </a:solidFill>
              </a:rPr>
              <a:t>: </a:t>
            </a:r>
            <a:r>
              <a:rPr lang="en-US" altLang="zh-TW" dirty="0"/>
              <a:t>Pointer to the array of elements to be written, converted to a const void*.</a:t>
            </a:r>
            <a:endParaRPr lang="zh-TW" altLang="en-US" dirty="0"/>
          </a:p>
        </p:txBody>
      </p:sp>
      <p:sp>
        <p:nvSpPr>
          <p:cNvPr id="13" name="文字方塊 12">
            <a:extLst>
              <a:ext uri="{FF2B5EF4-FFF2-40B4-BE49-F238E27FC236}">
                <a16:creationId xmlns:a16="http://schemas.microsoft.com/office/drawing/2014/main" id="{A78355FB-D6BF-4E3A-B12E-27263189DA90}"/>
              </a:ext>
            </a:extLst>
          </p:cNvPr>
          <p:cNvSpPr txBox="1"/>
          <p:nvPr/>
        </p:nvSpPr>
        <p:spPr>
          <a:xfrm>
            <a:off x="1245832" y="5399371"/>
            <a:ext cx="9684057" cy="923330"/>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The total number of elements successfully written is returned. If this number differs from the count parameter, a writing error prevented the function from completing. In this case, the error indicator (</a:t>
            </a:r>
            <a:r>
              <a:rPr lang="en-US" altLang="zh-TW" b="1" i="1" dirty="0" err="1"/>
              <a:t>ferror</a:t>
            </a:r>
            <a:r>
              <a:rPr lang="en-US" altLang="zh-TW" dirty="0"/>
              <a:t>) will be set for the stream.</a:t>
            </a:r>
            <a:endParaRPr lang="zh-TW" altLang="en-US" b="1" i="1" dirty="0"/>
          </a:p>
        </p:txBody>
      </p:sp>
      <p:sp>
        <p:nvSpPr>
          <p:cNvPr id="14" name="文字方塊 13">
            <a:extLst>
              <a:ext uri="{FF2B5EF4-FFF2-40B4-BE49-F238E27FC236}">
                <a16:creationId xmlns:a16="http://schemas.microsoft.com/office/drawing/2014/main" id="{B82706A2-04B5-46C3-8B24-EC2B879B0008}"/>
              </a:ext>
            </a:extLst>
          </p:cNvPr>
          <p:cNvSpPr txBox="1"/>
          <p:nvPr/>
        </p:nvSpPr>
        <p:spPr>
          <a:xfrm>
            <a:off x="1245829" y="3697492"/>
            <a:ext cx="9667781" cy="369332"/>
          </a:xfrm>
          <a:prstGeom prst="rect">
            <a:avLst/>
          </a:prstGeom>
          <a:noFill/>
        </p:spPr>
        <p:txBody>
          <a:bodyPr wrap="square" rtlCol="0">
            <a:spAutoFit/>
          </a:bodyPr>
          <a:lstStyle/>
          <a:p>
            <a:r>
              <a:rPr lang="en-US" altLang="zh-TW" dirty="0">
                <a:solidFill>
                  <a:schemeClr val="bg2">
                    <a:lumMod val="60000"/>
                    <a:lumOff val="40000"/>
                  </a:schemeClr>
                </a:solidFill>
              </a:rPr>
              <a:t>size: </a:t>
            </a:r>
            <a:r>
              <a:rPr lang="en-US" altLang="zh-TW" dirty="0"/>
              <a:t>Size, in bytes, of each element to be written. </a:t>
            </a:r>
            <a:r>
              <a:rPr lang="en-US" altLang="zh-TW" b="1" i="1" dirty="0" err="1"/>
              <a:t>size_t</a:t>
            </a:r>
            <a:r>
              <a:rPr lang="en-US" altLang="zh-TW" dirty="0"/>
              <a:t> is an unsigned integral type.</a:t>
            </a:r>
            <a:endParaRPr lang="zh-TW" altLang="en-US" dirty="0"/>
          </a:p>
        </p:txBody>
      </p:sp>
      <p:sp>
        <p:nvSpPr>
          <p:cNvPr id="15" name="文字方塊 14">
            <a:extLst>
              <a:ext uri="{FF2B5EF4-FFF2-40B4-BE49-F238E27FC236}">
                <a16:creationId xmlns:a16="http://schemas.microsoft.com/office/drawing/2014/main" id="{1B325CEF-3F3B-4F68-AEB6-74405053924C}"/>
              </a:ext>
            </a:extLst>
          </p:cNvPr>
          <p:cNvSpPr txBox="1"/>
          <p:nvPr/>
        </p:nvSpPr>
        <p:spPr>
          <a:xfrm>
            <a:off x="1245828" y="4264785"/>
            <a:ext cx="9667781" cy="369332"/>
          </a:xfrm>
          <a:prstGeom prst="rect">
            <a:avLst/>
          </a:prstGeom>
          <a:noFill/>
        </p:spPr>
        <p:txBody>
          <a:bodyPr wrap="square" rtlCol="0">
            <a:spAutoFit/>
          </a:bodyPr>
          <a:lstStyle/>
          <a:p>
            <a:r>
              <a:rPr lang="en-US" altLang="zh-TW" dirty="0">
                <a:solidFill>
                  <a:schemeClr val="bg2">
                    <a:lumMod val="60000"/>
                    <a:lumOff val="40000"/>
                  </a:schemeClr>
                </a:solidFill>
              </a:rPr>
              <a:t>count: </a:t>
            </a:r>
            <a:r>
              <a:rPr lang="en-US" altLang="zh-TW" dirty="0"/>
              <a:t>Number of elements, each one with a size of </a:t>
            </a:r>
            <a:r>
              <a:rPr lang="en-US" altLang="zh-TW" b="1" i="1" dirty="0"/>
              <a:t>size</a:t>
            </a:r>
            <a:r>
              <a:rPr lang="en-US" altLang="zh-TW" dirty="0"/>
              <a:t> bytes.</a:t>
            </a:r>
            <a:endParaRPr lang="zh-TW" altLang="en-US" dirty="0"/>
          </a:p>
        </p:txBody>
      </p:sp>
      <p:sp>
        <p:nvSpPr>
          <p:cNvPr id="16" name="文字方塊 15">
            <a:extLst>
              <a:ext uri="{FF2B5EF4-FFF2-40B4-BE49-F238E27FC236}">
                <a16:creationId xmlns:a16="http://schemas.microsoft.com/office/drawing/2014/main" id="{36347D6E-D319-42C9-8005-81484D7BE518}"/>
              </a:ext>
            </a:extLst>
          </p:cNvPr>
          <p:cNvSpPr txBox="1"/>
          <p:nvPr/>
        </p:nvSpPr>
        <p:spPr>
          <a:xfrm>
            <a:off x="1262108" y="4832078"/>
            <a:ext cx="9667781" cy="369332"/>
          </a:xfrm>
          <a:prstGeom prst="rect">
            <a:avLst/>
          </a:prstGeom>
          <a:noFill/>
        </p:spPr>
        <p:txBody>
          <a:bodyPr wrap="square" rtlCol="0">
            <a:spAutoFit/>
          </a:bodyPr>
          <a:lstStyle/>
          <a:p>
            <a:r>
              <a:rPr lang="en-US" altLang="zh-TW" dirty="0">
                <a:solidFill>
                  <a:schemeClr val="bg2">
                    <a:lumMod val="60000"/>
                    <a:lumOff val="40000"/>
                  </a:schemeClr>
                </a:solidFill>
              </a:rPr>
              <a:t>stream: </a:t>
            </a:r>
            <a:r>
              <a:rPr lang="en-US" altLang="zh-TW" dirty="0"/>
              <a:t>Pointer to a </a:t>
            </a:r>
            <a:r>
              <a:rPr lang="en-US" altLang="zh-TW" b="1" i="1" dirty="0"/>
              <a:t>FILE</a:t>
            </a:r>
            <a:r>
              <a:rPr lang="en-US" altLang="zh-TW" dirty="0"/>
              <a:t> object that specifies an output stream.</a:t>
            </a:r>
          </a:p>
        </p:txBody>
      </p:sp>
      <p:sp>
        <p:nvSpPr>
          <p:cNvPr id="6" name="投影片編號版面配置區 5">
            <a:extLst>
              <a:ext uri="{FF2B5EF4-FFF2-40B4-BE49-F238E27FC236}">
                <a16:creationId xmlns:a16="http://schemas.microsoft.com/office/drawing/2014/main" id="{C764450A-858D-49B8-A058-7609FEFEED73}"/>
              </a:ext>
            </a:extLst>
          </p:cNvPr>
          <p:cNvSpPr>
            <a:spLocks noGrp="1"/>
          </p:cNvSpPr>
          <p:nvPr>
            <p:ph type="sldNum" sz="quarter" idx="11"/>
          </p:nvPr>
        </p:nvSpPr>
        <p:spPr/>
        <p:txBody>
          <a:bodyPr/>
          <a:lstStyle/>
          <a:p>
            <a:fld id="{224A732B-4120-4015-8395-334063D92438}" type="slidenum">
              <a:rPr lang="zh-TW" altLang="en-US" smtClean="0"/>
              <a:t>8</a:t>
            </a:fld>
            <a:endParaRPr lang="zh-TW" altLang="en-US"/>
          </a:p>
        </p:txBody>
      </p:sp>
      <p:pic>
        <p:nvPicPr>
          <p:cNvPr id="9" name="音訊 8">
            <a:hlinkClick r:id="" action="ppaction://media"/>
            <a:extLst>
              <a:ext uri="{FF2B5EF4-FFF2-40B4-BE49-F238E27FC236}">
                <a16:creationId xmlns:a16="http://schemas.microsoft.com/office/drawing/2014/main" id="{3BD9BED3-352C-844E-A602-E611F41824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65661153"/>
      </p:ext>
    </p:extLst>
  </p:cSld>
  <p:clrMapOvr>
    <a:masterClrMapping/>
  </p:clrMapOvr>
  <mc:AlternateContent xmlns:mc="http://schemas.openxmlformats.org/markup-compatibility/2006" xmlns:p14="http://schemas.microsoft.com/office/powerpoint/2010/main">
    <mc:Choice Requires="p14">
      <p:transition spd="slow" p14:dur="2000" advTm="15451"/>
    </mc:Choice>
    <mc:Fallback xmlns="">
      <p:transition spd="slow" advTm="15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C612A1-FA28-406C-ABD4-40992182710A}"/>
              </a:ext>
            </a:extLst>
          </p:cNvPr>
          <p:cNvSpPr>
            <a:spLocks noGrp="1"/>
          </p:cNvSpPr>
          <p:nvPr>
            <p:ph type="title"/>
          </p:nvPr>
        </p:nvSpPr>
        <p:spPr/>
        <p:txBody>
          <a:bodyPr/>
          <a:lstStyle/>
          <a:p>
            <a:r>
              <a:rPr lang="en-US" altLang="zh-TW" dirty="0"/>
              <a:t>Standard C library(cont.)</a:t>
            </a:r>
            <a:endParaRPr lang="zh-TW" altLang="en-US" dirty="0"/>
          </a:p>
        </p:txBody>
      </p:sp>
      <p:sp>
        <p:nvSpPr>
          <p:cNvPr id="3" name="內容版面配置區 2">
            <a:extLst>
              <a:ext uri="{FF2B5EF4-FFF2-40B4-BE49-F238E27FC236}">
                <a16:creationId xmlns:a16="http://schemas.microsoft.com/office/drawing/2014/main" id="{18D6DBED-8179-4C87-BE18-2DB0FA5A8604}"/>
              </a:ext>
            </a:extLst>
          </p:cNvPr>
          <p:cNvSpPr>
            <a:spLocks noGrp="1"/>
          </p:cNvSpPr>
          <p:nvPr>
            <p:ph idx="1"/>
          </p:nvPr>
        </p:nvSpPr>
        <p:spPr>
          <a:xfrm>
            <a:off x="609600" y="1129506"/>
            <a:ext cx="10972800" cy="4598987"/>
          </a:xfrm>
        </p:spPr>
        <p:txBody>
          <a:bodyPr/>
          <a:lstStyle/>
          <a:p>
            <a:r>
              <a:rPr lang="en-US" altLang="zh-TW" b="1" dirty="0" err="1"/>
              <a:t>fclose</a:t>
            </a:r>
            <a:r>
              <a:rPr lang="en-US" altLang="zh-TW" b="1" dirty="0"/>
              <a:t>()</a:t>
            </a:r>
            <a:endParaRPr lang="zh-TW" altLang="en-US" b="1" dirty="0"/>
          </a:p>
          <a:p>
            <a:endParaRPr lang="zh-TW" altLang="en-US" b="1" dirty="0"/>
          </a:p>
        </p:txBody>
      </p:sp>
      <p:sp>
        <p:nvSpPr>
          <p:cNvPr id="4" name="矩形 3">
            <a:extLst>
              <a:ext uri="{FF2B5EF4-FFF2-40B4-BE49-F238E27FC236}">
                <a16:creationId xmlns:a16="http://schemas.microsoft.com/office/drawing/2014/main" id="{7C2DDF7E-5711-48CC-8336-0AB448166512}"/>
              </a:ext>
            </a:extLst>
          </p:cNvPr>
          <p:cNvSpPr/>
          <p:nvPr/>
        </p:nvSpPr>
        <p:spPr>
          <a:xfrm>
            <a:off x="1262108" y="158595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#include &lt;</a:t>
            </a:r>
            <a:r>
              <a:rPr lang="en-US" altLang="zh-TW" dirty="0" err="1">
                <a:solidFill>
                  <a:schemeClr val="tx1"/>
                </a:solidFill>
              </a:rPr>
              <a:t>stdio.h</a:t>
            </a:r>
            <a:r>
              <a:rPr lang="en-US" altLang="zh-TW" dirty="0">
                <a:solidFill>
                  <a:schemeClr val="tx1"/>
                </a:solidFill>
              </a:rPr>
              <a:t>&gt;</a:t>
            </a:r>
            <a:endParaRPr lang="zh-TW" altLang="en-US" dirty="0">
              <a:solidFill>
                <a:schemeClr val="tx1"/>
              </a:solidFill>
            </a:endParaRPr>
          </a:p>
        </p:txBody>
      </p:sp>
      <p:sp>
        <p:nvSpPr>
          <p:cNvPr id="5" name="矩形 4">
            <a:extLst>
              <a:ext uri="{FF2B5EF4-FFF2-40B4-BE49-F238E27FC236}">
                <a16:creationId xmlns:a16="http://schemas.microsoft.com/office/drawing/2014/main" id="{3DFD779D-FB32-4934-82EB-D508CC8B6147}"/>
              </a:ext>
            </a:extLst>
          </p:cNvPr>
          <p:cNvSpPr/>
          <p:nvPr/>
        </p:nvSpPr>
        <p:spPr>
          <a:xfrm>
            <a:off x="1262108" y="2064540"/>
            <a:ext cx="9667782" cy="3891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solidFill>
                  <a:schemeClr val="tx1"/>
                </a:solidFill>
              </a:rPr>
              <a:t>int </a:t>
            </a:r>
            <a:r>
              <a:rPr lang="en-US" altLang="zh-TW" dirty="0" err="1">
                <a:solidFill>
                  <a:schemeClr val="tx1"/>
                </a:solidFill>
              </a:rPr>
              <a:t>fclose</a:t>
            </a:r>
            <a:r>
              <a:rPr lang="en-US" altLang="zh-TW" dirty="0">
                <a:solidFill>
                  <a:schemeClr val="tx1"/>
                </a:solidFill>
              </a:rPr>
              <a:t> ( FILE * stream );</a:t>
            </a:r>
            <a:endParaRPr lang="zh-TW" altLang="en-US" dirty="0">
              <a:solidFill>
                <a:schemeClr val="tx1"/>
              </a:solidFill>
            </a:endParaRPr>
          </a:p>
        </p:txBody>
      </p:sp>
      <p:sp>
        <p:nvSpPr>
          <p:cNvPr id="8" name="矩形 1">
            <a:extLst>
              <a:ext uri="{FF2B5EF4-FFF2-40B4-BE49-F238E27FC236}">
                <a16:creationId xmlns:a16="http://schemas.microsoft.com/office/drawing/2014/main" id="{3220CD6A-E472-4D83-A46B-597D8885CB02}"/>
              </a:ext>
            </a:extLst>
          </p:cNvPr>
          <p:cNvSpPr>
            <a:spLocks noChangeArrowheads="1"/>
          </p:cNvSpPr>
          <p:nvPr/>
        </p:nvSpPr>
        <p:spPr bwMode="auto">
          <a:xfrm>
            <a:off x="1262108" y="2543130"/>
            <a:ext cx="9667781" cy="3891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kumimoji="1">
                <a:solidFill>
                  <a:schemeClr val="tx1"/>
                </a:solidFill>
                <a:latin typeface="Arial" panose="020B0604020202020204" pitchFamily="34" charset="0"/>
                <a:ea typeface="新細明體" panose="02020500000000000000" pitchFamily="18" charset="-120"/>
              </a:defRPr>
            </a:lvl1pPr>
            <a:lvl2pPr marL="742950" indent="-285750">
              <a:defRPr kumimoji="1">
                <a:solidFill>
                  <a:schemeClr val="tx1"/>
                </a:solidFill>
                <a:latin typeface="Arial" panose="020B0604020202020204" pitchFamily="34" charset="0"/>
                <a:ea typeface="新細明體" panose="02020500000000000000" pitchFamily="18" charset="-120"/>
              </a:defRPr>
            </a:lvl2pPr>
            <a:lvl3pPr marL="1143000" indent="-228600">
              <a:defRPr kumimoji="1">
                <a:solidFill>
                  <a:schemeClr val="tx1"/>
                </a:solidFill>
                <a:latin typeface="Arial" panose="020B0604020202020204" pitchFamily="34" charset="0"/>
                <a:ea typeface="新細明體" panose="02020500000000000000" pitchFamily="18" charset="-120"/>
              </a:defRPr>
            </a:lvl3pPr>
            <a:lvl4pPr marL="1600200" indent="-228600">
              <a:defRPr kumimoji="1">
                <a:solidFill>
                  <a:schemeClr val="tx1"/>
                </a:solidFill>
                <a:latin typeface="Arial" panose="020B0604020202020204" pitchFamily="34" charset="0"/>
                <a:ea typeface="新細明體" panose="02020500000000000000" pitchFamily="18" charset="-120"/>
              </a:defRPr>
            </a:lvl4pPr>
            <a:lvl5pPr marL="2057400" indent="-228600">
              <a:defRPr kumimoji="1">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r>
              <a:rPr lang="en-US" altLang="zh-TW" dirty="0">
                <a:latin typeface="+mn-lt"/>
                <a:ea typeface="+mn-ea"/>
              </a:rPr>
              <a:t>EX: </a:t>
            </a:r>
            <a:r>
              <a:rPr lang="en-US" altLang="zh-TW" dirty="0" err="1">
                <a:latin typeface="+mn-lt"/>
                <a:ea typeface="+mn-ea"/>
              </a:rPr>
              <a:t>fclose</a:t>
            </a:r>
            <a:r>
              <a:rPr lang="en-US" altLang="zh-TW" dirty="0">
                <a:latin typeface="+mn-lt"/>
                <a:ea typeface="+mn-ea"/>
              </a:rPr>
              <a:t> (f1);</a:t>
            </a:r>
          </a:p>
        </p:txBody>
      </p:sp>
      <p:sp>
        <p:nvSpPr>
          <p:cNvPr id="11" name="文字方塊 10">
            <a:extLst>
              <a:ext uri="{FF2B5EF4-FFF2-40B4-BE49-F238E27FC236}">
                <a16:creationId xmlns:a16="http://schemas.microsoft.com/office/drawing/2014/main" id="{606052B8-B3FC-46E6-A235-F4016A863A6B}"/>
              </a:ext>
            </a:extLst>
          </p:cNvPr>
          <p:cNvSpPr txBox="1"/>
          <p:nvPr/>
        </p:nvSpPr>
        <p:spPr>
          <a:xfrm>
            <a:off x="1245830" y="3130199"/>
            <a:ext cx="9667781" cy="369332"/>
          </a:xfrm>
          <a:prstGeom prst="rect">
            <a:avLst/>
          </a:prstGeom>
          <a:noFill/>
        </p:spPr>
        <p:txBody>
          <a:bodyPr wrap="square" rtlCol="0">
            <a:spAutoFit/>
          </a:bodyPr>
          <a:lstStyle/>
          <a:p>
            <a:r>
              <a:rPr lang="en-US" altLang="zh-TW" dirty="0">
                <a:solidFill>
                  <a:schemeClr val="bg2">
                    <a:lumMod val="60000"/>
                    <a:lumOff val="40000"/>
                  </a:schemeClr>
                </a:solidFill>
              </a:rPr>
              <a:t>stream: </a:t>
            </a:r>
            <a:r>
              <a:rPr lang="en-US" altLang="zh-TW" dirty="0"/>
              <a:t>Pointer to a </a:t>
            </a:r>
            <a:r>
              <a:rPr lang="en-US" altLang="zh-TW" b="1" i="1" dirty="0"/>
              <a:t>FILE</a:t>
            </a:r>
            <a:r>
              <a:rPr lang="en-US" altLang="zh-TW" dirty="0"/>
              <a:t> object that specifies the stream to be closed.</a:t>
            </a:r>
          </a:p>
        </p:txBody>
      </p:sp>
      <p:sp>
        <p:nvSpPr>
          <p:cNvPr id="14" name="文字方塊 13">
            <a:extLst>
              <a:ext uri="{FF2B5EF4-FFF2-40B4-BE49-F238E27FC236}">
                <a16:creationId xmlns:a16="http://schemas.microsoft.com/office/drawing/2014/main" id="{B82706A2-04B5-46C3-8B24-EC2B879B0008}"/>
              </a:ext>
            </a:extLst>
          </p:cNvPr>
          <p:cNvSpPr txBox="1"/>
          <p:nvPr/>
        </p:nvSpPr>
        <p:spPr>
          <a:xfrm>
            <a:off x="1245829" y="3697492"/>
            <a:ext cx="9667781" cy="646331"/>
          </a:xfrm>
          <a:prstGeom prst="rect">
            <a:avLst/>
          </a:prstGeom>
          <a:noFill/>
        </p:spPr>
        <p:txBody>
          <a:bodyPr wrap="square" rtlCol="0">
            <a:spAutoFit/>
          </a:bodyPr>
          <a:lstStyle/>
          <a:p>
            <a:r>
              <a:rPr lang="en-US" altLang="zh-TW" dirty="0">
                <a:solidFill>
                  <a:schemeClr val="bg2">
                    <a:lumMod val="60000"/>
                    <a:lumOff val="40000"/>
                  </a:schemeClr>
                </a:solidFill>
              </a:rPr>
              <a:t>return value: </a:t>
            </a:r>
            <a:r>
              <a:rPr lang="en-US" altLang="zh-TW" dirty="0"/>
              <a:t>If the stream is successfully closed, a zero value is returned. On failure, EOF is returned.</a:t>
            </a:r>
            <a:endParaRPr lang="zh-TW" altLang="en-US" b="1" i="1" dirty="0"/>
          </a:p>
        </p:txBody>
      </p:sp>
      <p:sp>
        <p:nvSpPr>
          <p:cNvPr id="6" name="投影片編號版面配置區 5">
            <a:extLst>
              <a:ext uri="{FF2B5EF4-FFF2-40B4-BE49-F238E27FC236}">
                <a16:creationId xmlns:a16="http://schemas.microsoft.com/office/drawing/2014/main" id="{2A5C123F-1540-421A-9F56-25613115F4BE}"/>
              </a:ext>
            </a:extLst>
          </p:cNvPr>
          <p:cNvSpPr>
            <a:spLocks noGrp="1"/>
          </p:cNvSpPr>
          <p:nvPr>
            <p:ph type="sldNum" sz="quarter" idx="11"/>
          </p:nvPr>
        </p:nvSpPr>
        <p:spPr/>
        <p:txBody>
          <a:bodyPr/>
          <a:lstStyle/>
          <a:p>
            <a:fld id="{224A732B-4120-4015-8395-334063D92438}" type="slidenum">
              <a:rPr lang="zh-TW" altLang="en-US" smtClean="0"/>
              <a:t>9</a:t>
            </a:fld>
            <a:endParaRPr lang="zh-TW" altLang="en-US"/>
          </a:p>
        </p:txBody>
      </p:sp>
      <p:pic>
        <p:nvPicPr>
          <p:cNvPr id="7" name="音訊 6">
            <a:hlinkClick r:id="" action="ppaction://media"/>
            <a:extLst>
              <a:ext uri="{FF2B5EF4-FFF2-40B4-BE49-F238E27FC236}">
                <a16:creationId xmlns:a16="http://schemas.microsoft.com/office/drawing/2014/main" id="{0EC3F98E-0E04-CF45-9B0B-214E7008818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16762592"/>
      </p:ext>
    </p:extLst>
  </p:cSld>
  <p:clrMapOvr>
    <a:masterClrMapping/>
  </p:clrMapOvr>
  <mc:AlternateContent xmlns:mc="http://schemas.openxmlformats.org/markup-compatibility/2006" xmlns:p14="http://schemas.microsoft.com/office/powerpoint/2010/main">
    <mc:Choice Requires="p14">
      <p:transition spd="slow" p14:dur="2000" advTm="5917"/>
    </mc:Choice>
    <mc:Fallback xmlns="">
      <p:transition spd="slow" advTm="5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5|1.7|2.8|1.8|2.6|0.8|7.3"/>
</p:tagLst>
</file>

<file path=ppt/tags/tag2.xml><?xml version="1.0" encoding="utf-8"?>
<p:tagLst xmlns:a="http://schemas.openxmlformats.org/drawingml/2006/main" xmlns:r="http://schemas.openxmlformats.org/officeDocument/2006/relationships" xmlns:p="http://schemas.openxmlformats.org/presentationml/2006/main">
  <p:tag name="TIMING" val="|4.8|2.3|4.7|0.8|1.9|1.1|7.3"/>
</p:tagLst>
</file>

<file path=ppt/tags/tag3.xml><?xml version="1.0" encoding="utf-8"?>
<p:tagLst xmlns:a="http://schemas.openxmlformats.org/drawingml/2006/main" xmlns:r="http://schemas.openxmlformats.org/officeDocument/2006/relationships" xmlns:p="http://schemas.openxmlformats.org/presentationml/2006/main">
  <p:tag name="TIMING" val="|8.8|5.3|3.1"/>
</p:tagLst>
</file>

<file path=ppt/tags/tag4.xml><?xml version="1.0" encoding="utf-8"?>
<p:tagLst xmlns:a="http://schemas.openxmlformats.org/drawingml/2006/main" xmlns:r="http://schemas.openxmlformats.org/officeDocument/2006/relationships" xmlns:p="http://schemas.openxmlformats.org/presentationml/2006/main">
  <p:tag name="TIMING" val="|3.7|4.3"/>
</p:tagLst>
</file>

<file path=ppt/theme/theme1.xml><?xml version="1.0" encoding="utf-8"?>
<a:theme xmlns:a="http://schemas.openxmlformats.org/drawingml/2006/main" name="Pixel">
  <a:themeElements>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fontScheme name="Pixel">
      <a:majorFont>
        <a:latin typeface="Arial"/>
        <a:ea typeface="新細明體"/>
        <a:cs typeface=""/>
      </a:majorFont>
      <a:minorFont>
        <a:latin typeface="Arial"/>
        <a:ea typeface="新細明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4122</TotalTime>
  <Words>3819</Words>
  <Application>Microsoft Macintosh PowerPoint</Application>
  <PresentationFormat>寬螢幕</PresentationFormat>
  <Paragraphs>465</Paragraphs>
  <Slides>43</Slides>
  <Notes>2</Notes>
  <HiddenSlides>0</HiddenSlides>
  <MMClips>43</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43</vt:i4>
      </vt:variant>
    </vt:vector>
  </HeadingPairs>
  <TitlesOfParts>
    <vt:vector size="50" baseType="lpstr">
      <vt:lpstr>標楷體</vt:lpstr>
      <vt:lpstr>Arial</vt:lpstr>
      <vt:lpstr>Arial Black</vt:lpstr>
      <vt:lpstr>Calibri</vt:lpstr>
      <vt:lpstr>Times New Roman</vt:lpstr>
      <vt:lpstr>Wingdings</vt:lpstr>
      <vt:lpstr>Pixel</vt:lpstr>
      <vt:lpstr>Homework Assignment #1: Disk IO Performance under Sequential and Random Workloads by Using System Call, C Library and MMAP Interfaces</vt:lpstr>
      <vt:lpstr>Outline</vt:lpstr>
      <vt:lpstr>File Input / Output</vt:lpstr>
      <vt:lpstr>File Input / Output</vt:lpstr>
      <vt:lpstr>Outline</vt:lpstr>
      <vt:lpstr>Standard C library</vt:lpstr>
      <vt:lpstr>Standard C library(cont.)</vt:lpstr>
      <vt:lpstr>Standard C library(cont.)</vt:lpstr>
      <vt:lpstr>Standard C library(cont.)</vt:lpstr>
      <vt:lpstr>Standard C library(cont.)</vt:lpstr>
      <vt:lpstr>Outline</vt:lpstr>
      <vt:lpstr>Homework Assignment #1_1</vt:lpstr>
      <vt:lpstr>Homework Assignment #1_1(cont.)</vt:lpstr>
      <vt:lpstr>Homework Assignment #1_1(cont.)</vt:lpstr>
      <vt:lpstr>Homework Assignment #1_1(cont.)</vt:lpstr>
      <vt:lpstr>Homework Assignment #1_1(cont.)</vt:lpstr>
      <vt:lpstr>Homework Assignment #1_1(cont.)</vt:lpstr>
      <vt:lpstr>Homework Assignment #1_1(cont.)</vt:lpstr>
      <vt:lpstr>Outline</vt:lpstr>
      <vt:lpstr>Linux system call interface</vt:lpstr>
      <vt:lpstr>Linux system call interface(cont.)</vt:lpstr>
      <vt:lpstr>Linux system call interface(cont.)</vt:lpstr>
      <vt:lpstr>Linux system call interface(cont.)</vt:lpstr>
      <vt:lpstr>Linux system call interface(cont.)</vt:lpstr>
      <vt:lpstr>Outline</vt:lpstr>
      <vt:lpstr>Homework Assignment #1_2</vt:lpstr>
      <vt:lpstr>Outline</vt:lpstr>
      <vt:lpstr>Memory-mapped file</vt:lpstr>
      <vt:lpstr>Memory-mapped file(cont.)</vt:lpstr>
      <vt:lpstr>Memory-mapped file(cont.)</vt:lpstr>
      <vt:lpstr>Memory-mapped file(cont.)</vt:lpstr>
      <vt:lpstr>Memory-mapped file(cont.)</vt:lpstr>
      <vt:lpstr>Memory-mapped file(cont.)</vt:lpstr>
      <vt:lpstr>Memory-mapped file(cont.)</vt:lpstr>
      <vt:lpstr>Memory-mapped file(cont.)</vt:lpstr>
      <vt:lpstr>Outline</vt:lpstr>
      <vt:lpstr>Homework Assignment #1_3</vt:lpstr>
      <vt:lpstr>Outline</vt:lpstr>
      <vt:lpstr>Homework Assignment #1_4</vt:lpstr>
      <vt:lpstr>Clean page cache</vt:lpstr>
      <vt:lpstr>Reference</vt:lpstr>
      <vt:lpstr>Turn in</vt:lpstr>
      <vt:lpstr>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Chien</dc:creator>
  <cp:lastModifiedBy>Microsoft Office User</cp:lastModifiedBy>
  <cp:revision>165</cp:revision>
  <dcterms:created xsi:type="dcterms:W3CDTF">2020-03-07T03:23:18Z</dcterms:created>
  <dcterms:modified xsi:type="dcterms:W3CDTF">2022-03-11T21:45:46Z</dcterms:modified>
</cp:coreProperties>
</file>